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3" r:id="rId6"/>
    <p:sldId id="257" r:id="rId7"/>
    <p:sldId id="258" r:id="rId8"/>
    <p:sldId id="259" r:id="rId9"/>
    <p:sldId id="260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0D6D6-8854-1286-741E-F7089A84C9FC}" v="8" dt="2023-08-15T15:05:48.803"/>
    <p1510:client id="{87EA6011-C9CD-42AD-4B3E-F0170B8CD270}" v="11" dt="2023-05-05T16:30:07.089"/>
    <p1510:client id="{D1927071-F981-8E3B-A91D-04A0AEB5798E}" v="8" dt="2023-08-31T11:35:57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9F0D6D6-8854-1286-741E-F7089A84C9FC}"/>
    <pc:docChg chg="modSld">
      <pc:chgData name="Euan Morrison" userId="S::gw22morrisoneuan@glowmail.org.uk::1c1239fc-f294-48eb-89e6-d05184854051" providerId="AD" clId="Web-{49F0D6D6-8854-1286-741E-F7089A84C9FC}" dt="2023-08-15T15:05:46.912" v="3" actId="20577"/>
      <pc:docMkLst>
        <pc:docMk/>
      </pc:docMkLst>
      <pc:sldChg chg="modSp">
        <pc:chgData name="Euan Morrison" userId="S::gw22morrisoneuan@glowmail.org.uk::1c1239fc-f294-48eb-89e6-d05184854051" providerId="AD" clId="Web-{49F0D6D6-8854-1286-741E-F7089A84C9FC}" dt="2023-08-15T15:05:46.912" v="3" actId="20577"/>
        <pc:sldMkLst>
          <pc:docMk/>
          <pc:sldMk cId="3137257938" sldId="258"/>
        </pc:sldMkLst>
        <pc:spChg chg="mod">
          <ac:chgData name="Euan Morrison" userId="S::gw22morrisoneuan@glowmail.org.uk::1c1239fc-f294-48eb-89e6-d05184854051" providerId="AD" clId="Web-{49F0D6D6-8854-1286-741E-F7089A84C9FC}" dt="2023-08-15T15:05:46.912" v="3" actId="20577"/>
          <ac:spMkLst>
            <pc:docMk/>
            <pc:sldMk cId="3137257938" sldId="258"/>
            <ac:spMk id="11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87EA6011-C9CD-42AD-4B3E-F0170B8CD270}"/>
    <pc:docChg chg="modSld">
      <pc:chgData name="Euan Morrison" userId="S::gw22morrisoneuan@glowmail.org.uk::1c1239fc-f294-48eb-89e6-d05184854051" providerId="AD" clId="Web-{87EA6011-C9CD-42AD-4B3E-F0170B8CD270}" dt="2023-05-05T16:30:07.089" v="9"/>
      <pc:docMkLst>
        <pc:docMk/>
      </pc:docMkLst>
      <pc:sldChg chg="addSp delSp modSp">
        <pc:chgData name="Euan Morrison" userId="S::gw22morrisoneuan@glowmail.org.uk::1c1239fc-f294-48eb-89e6-d05184854051" providerId="AD" clId="Web-{87EA6011-C9CD-42AD-4B3E-F0170B8CD270}" dt="2023-05-05T16:30:07.089" v="9"/>
        <pc:sldMkLst>
          <pc:docMk/>
          <pc:sldMk cId="976624966" sldId="257"/>
        </pc:sldMkLst>
        <pc:spChg chg="add del mod">
          <ac:chgData name="Euan Morrison" userId="S::gw22morrisoneuan@glowmail.org.uk::1c1239fc-f294-48eb-89e6-d05184854051" providerId="AD" clId="Web-{87EA6011-C9CD-42AD-4B3E-F0170B8CD270}" dt="2023-05-05T16:29:37.432" v="3"/>
          <ac:spMkLst>
            <pc:docMk/>
            <pc:sldMk cId="976624966" sldId="257"/>
            <ac:spMk id="2" creationId="{1C1663FE-5468-FA57-46ED-35FE9D9E64B1}"/>
          </ac:spMkLst>
        </pc:spChg>
        <pc:spChg chg="del">
          <ac:chgData name="Euan Morrison" userId="S::gw22morrisoneuan@glowmail.org.uk::1c1239fc-f294-48eb-89e6-d05184854051" providerId="AD" clId="Web-{87EA6011-C9CD-42AD-4B3E-F0170B8CD270}" dt="2023-05-05T16:29:33.400" v="0"/>
          <ac:spMkLst>
            <pc:docMk/>
            <pc:sldMk cId="976624966" sldId="257"/>
            <ac:spMk id="4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87EA6011-C9CD-42AD-4B3E-F0170B8CD270}" dt="2023-05-05T16:30:07.089" v="9"/>
          <ac:picMkLst>
            <pc:docMk/>
            <pc:sldMk cId="976624966" sldId="257"/>
            <ac:picMk id="3" creationId="{27B5253C-1F0C-A40C-F4A7-522CA308D24E}"/>
          </ac:picMkLst>
        </pc:picChg>
      </pc:sldChg>
    </pc:docChg>
  </pc:docChgLst>
  <pc:docChgLst>
    <pc:chgData name="Euan Morrison" userId="S::gw22morrisoneuan@glowmail.org.uk::1c1239fc-f294-48eb-89e6-d05184854051" providerId="AD" clId="Web-{D1927071-F981-8E3B-A91D-04A0AEB5798E}"/>
    <pc:docChg chg="modSld">
      <pc:chgData name="Euan Morrison" userId="S::gw22morrisoneuan@glowmail.org.uk::1c1239fc-f294-48eb-89e6-d05184854051" providerId="AD" clId="Web-{D1927071-F981-8E3B-A91D-04A0AEB5798E}" dt="2023-08-31T11:35:57.012" v="7" actId="1076"/>
      <pc:docMkLst>
        <pc:docMk/>
      </pc:docMkLst>
      <pc:sldChg chg="addSp delSp modSp">
        <pc:chgData name="Euan Morrison" userId="S::gw22morrisoneuan@glowmail.org.uk::1c1239fc-f294-48eb-89e6-d05184854051" providerId="AD" clId="Web-{D1927071-F981-8E3B-A91D-04A0AEB5798E}" dt="2023-08-31T11:35:57.012" v="7" actId="1076"/>
        <pc:sldMkLst>
          <pc:docMk/>
          <pc:sldMk cId="976624966" sldId="257"/>
        </pc:sldMkLst>
        <pc:picChg chg="add mod">
          <ac:chgData name="Euan Morrison" userId="S::gw22morrisoneuan@glowmail.org.uk::1c1239fc-f294-48eb-89e6-d05184854051" providerId="AD" clId="Web-{D1927071-F981-8E3B-A91D-04A0AEB5798E}" dt="2023-08-31T11:35:57.012" v="7" actId="1076"/>
          <ac:picMkLst>
            <pc:docMk/>
            <pc:sldMk cId="976624966" sldId="257"/>
            <ac:picMk id="2" creationId="{514F6DB1-4885-452E-FF66-13A83441693E}"/>
          </ac:picMkLst>
        </pc:picChg>
        <pc:picChg chg="del">
          <ac:chgData name="Euan Morrison" userId="S::gw22morrisoneuan@glowmail.org.uk::1c1239fc-f294-48eb-89e6-d05184854051" providerId="AD" clId="Web-{D1927071-F981-8E3B-A91D-04A0AEB5798E}" dt="2023-08-31T11:35:16.010" v="0"/>
          <ac:picMkLst>
            <pc:docMk/>
            <pc:sldMk cId="976624966" sldId="257"/>
            <ac:picMk id="3" creationId="{27B5253C-1F0C-A40C-F4A7-522CA308D2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4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03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4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47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1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2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7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16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9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3m9cuU2ro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oyzTzM4Wj0KVQTctawUZKfw5EhyU8utIiebQUYSFQFFUN1MwT1JNTFRZRVlOMDlGOFExT041SDEzNC4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akecode.microbit.org/_31HiaE273Mkb" TargetMode="External"/><Relationship Id="rId13" Type="http://schemas.openxmlformats.org/officeDocument/2006/relationships/hyperlink" Target="https://makecode.microbit.org/projects/multi-dice" TargetMode="External"/><Relationship Id="rId18" Type="http://schemas.openxmlformats.org/officeDocument/2006/relationships/hyperlink" Target="https://makecode.microbit.org/projects/voting-machine" TargetMode="External"/><Relationship Id="rId3" Type="http://schemas.openxmlformats.org/officeDocument/2006/relationships/hyperlink" Target="https://makecode.microbit.org/v1/projects/snap-the-dot" TargetMode="External"/><Relationship Id="rId21" Type="http://schemas.openxmlformats.org/officeDocument/2006/relationships/image" Target="../media/image6.jpeg"/><Relationship Id="rId7" Type="http://schemas.openxmlformats.org/officeDocument/2006/relationships/hyperlink" Target="https://makecode.microbit.org/40115-88938-60900-98655" TargetMode="External"/><Relationship Id="rId12" Type="http://schemas.openxmlformats.org/officeDocument/2006/relationships/hyperlink" Target="https://makecode.microbit.org/v1/projects/salute" TargetMode="External"/><Relationship Id="rId17" Type="http://schemas.openxmlformats.org/officeDocument/2006/relationships/hyperlink" Target="https://makecode.microbit.org/projects/red-light-green-light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makecode.microbit.org/projects/hot-or-cold-multi" TargetMode="External"/><Relationship Id="rId20" Type="http://schemas.openxmlformats.org/officeDocument/2006/relationships/hyperlink" Target="https://forms.office.com/Pages/ResponsePage.aspx?id=oyzTzM4Wj0KVQTctawUZKfw5EhyU8utIiebQUYSFQFFUN1MwT1JNTFRZRVlOMDlGOFExT041SDEzNC4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kecode.microbit.org/79696-17196-16645-08538" TargetMode="External"/><Relationship Id="rId11" Type="http://schemas.openxmlformats.org/officeDocument/2006/relationships/hyperlink" Target="https://makecode.microbit.org/v1/projects/coin-flipper" TargetMode="External"/><Relationship Id="rId5" Type="http://schemas.openxmlformats.org/officeDocument/2006/relationships/hyperlink" Target="https://makecode.microbit.org/02654-66578-96441-62080" TargetMode="External"/><Relationship Id="rId15" Type="http://schemas.openxmlformats.org/officeDocument/2006/relationships/hyperlink" Target="https://makecode.microbit.org/projects/tele-potato" TargetMode="External"/><Relationship Id="rId10" Type="http://schemas.openxmlformats.org/officeDocument/2006/relationships/hyperlink" Target="https://makecode.microbit.org/v1/projects/rock-paper-scissors" TargetMode="External"/><Relationship Id="rId19" Type="http://schemas.openxmlformats.org/officeDocument/2006/relationships/hyperlink" Target="https://makecode.microbit.org/projects/rps-teams" TargetMode="External"/><Relationship Id="rId4" Type="http://schemas.openxmlformats.org/officeDocument/2006/relationships/hyperlink" Target="https://makecode.microbit.org/_6oiAvw56H1sb" TargetMode="External"/><Relationship Id="rId9" Type="http://schemas.openxmlformats.org/officeDocument/2006/relationships/hyperlink" Target="https://microbit.org/projects/make-it-code-it/reaction-game/" TargetMode="External"/><Relationship Id="rId14" Type="http://schemas.openxmlformats.org/officeDocument/2006/relationships/hyperlink" Target="https://makecode.microbit.org/projects/mood-radi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 Basics Challenge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Introduction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8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 Basics Challenge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187158"/>
            <a:ext cx="9935308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adapt or create games for our micro:bit.</a:t>
            </a:r>
          </a:p>
          <a:p>
            <a:pPr lvl="0"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choose a game to create or adapt for my micro:bit.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a name and logo for my game.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instructions on how to use my game.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a poster (or video) to advertise my game. </a:t>
            </a:r>
          </a:p>
        </p:txBody>
      </p:sp>
    </p:spTree>
    <p:extLst>
      <p:ext uri="{BB962C8B-B14F-4D97-AF65-F5344CB8AC3E}">
        <p14:creationId xmlns:p14="http://schemas.microsoft.com/office/powerpoint/2010/main" val="308743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Beyond Basics - Challenge">
            <a:hlinkClick r:id="" action="ppaction://media"/>
            <a:extLst>
              <a:ext uri="{FF2B5EF4-FFF2-40B4-BE49-F238E27FC236}">
                <a16:creationId xmlns:a16="http://schemas.microsoft.com/office/drawing/2014/main" id="{514F6DB1-4885-452E-FF66-13A834416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0000" y="1078592"/>
            <a:ext cx="9639905" cy="53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r="31454"/>
          <a:stretch/>
        </p:blipFill>
        <p:spPr>
          <a:xfrm rot="16200000">
            <a:off x="4814208" y="-4814207"/>
            <a:ext cx="2563586" cy="121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4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462170"/>
            <a:ext cx="44782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 Basics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1113" y="3463766"/>
            <a:ext cx="10983686" cy="7200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or adapt a game for the micro:bit.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6334" y="5557257"/>
            <a:ext cx="37993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</a:rPr>
              <a:t>DEADLINE</a:t>
            </a:r>
            <a:r>
              <a:rPr lang="en-GB" sz="2800" b="1" dirty="0">
                <a:solidFill>
                  <a:srgbClr val="ED7D31"/>
                </a:solidFill>
                <a:latin typeface="Century Gothic"/>
              </a:rPr>
              <a:t>...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0" name="Picture 2" descr="Arcade Machine Free Stock Photo - Public Domain Pictur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7" y="4411363"/>
            <a:ext cx="2230004" cy="22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ard Game Ludo ·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79" y="4442255"/>
            <a:ext cx="3283108" cy="21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5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Instructions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851" y="1187158"/>
            <a:ext cx="101508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 or create a game for the micro:bit.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name and logo/icon for your game.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instructions for how to use the game.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Poster (or video) to advertise your game (think about who it is for).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 the worksheet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help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UPLOAD FORM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  <a:hlinkClick r:id="rId3"/>
              </a:rPr>
              <a:t>HERE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Arcade Machine Free Stock Photo - Public Domain Pictur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05" y="3633803"/>
            <a:ext cx="3170455" cy="31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3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Game Suggestions (to use/adapt)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998806"/>
            <a:ext cx="9390185" cy="61247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Arcade Games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Snap the Dot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hlinkClick r:id="rId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Flappy Bird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Space Invaders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6"/>
              </a:rPr>
              <a:t>Driving Game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Obstacles Game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8"/>
              </a:rPr>
              <a:t>Maze Runner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Simple Physical Games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/>
              </a:rPr>
              <a:t>Reaction Game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0"/>
              </a:rPr>
              <a:t>Rock Paper Scissors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1"/>
              </a:rPr>
              <a:t>Coin Flipper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2"/>
              </a:rPr>
              <a:t>Salute!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Radio Games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3"/>
              </a:rPr>
              <a:t>Multi-Dice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4"/>
              </a:rPr>
              <a:t>Mood Radio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5"/>
              </a:rPr>
              <a:t>Tele-Potato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6"/>
              </a:rPr>
              <a:t>Hot or Cold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7"/>
              </a:rPr>
              <a:t>Red Light Green Light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8"/>
              </a:rPr>
              <a:t>Voting Machine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19"/>
              </a:rPr>
              <a:t>Rock Paper Scissors Team Version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UPLOAD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FORM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0"/>
              </a:rPr>
              <a:t>HERE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Arcade Machine Free Stock Photo - Public Domain Pictures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30" y="3512236"/>
            <a:ext cx="3170455" cy="31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7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Example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Worksheet and Poster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55" y="1088967"/>
            <a:ext cx="3789818" cy="542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88967"/>
            <a:ext cx="3876861" cy="54448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82466" y="1177283"/>
            <a:ext cx="30062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poster should be far more colourful and neat than mine! This is just a draft.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5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851" y="1187158"/>
            <a:ext cx="10150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big a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group can it be?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Any size you like groups of 2-4 work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Can I create my poster on the computer?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Yes</a:t>
            </a:r>
            <a:r>
              <a:rPr kumimoji="0" lang="en-GB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absolutely</a:t>
            </a:r>
            <a:r>
              <a:rPr lang="en-GB" sz="3200" dirty="0">
                <a:solidFill>
                  <a:srgbClr val="000000"/>
                </a:solidFill>
                <a:latin typeface="Century Gothic" panose="020B0502020202020204" pitchFamily="34" charset="0"/>
              </a:rPr>
              <a:t>, a single PowerPoint Slide works well for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How long should my video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</a:t>
            </a:r>
            <a:r>
              <a:rPr kumimoji="0" lang="en-GB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than 2mins long.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 descr="Arcade Machine Free Stock Photo - Public Domain Pictu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05" y="3633803"/>
            <a:ext cx="3170455" cy="31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247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39469-7386-4B92-B56B-8DA27D38E1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05A05C-6E2F-4D2E-BA4F-CE2B2F6F4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69C13E-9D44-43CE-9B9F-83DDDF255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287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26</cp:revision>
  <dcterms:created xsi:type="dcterms:W3CDTF">2023-05-04T17:00:33Z</dcterms:created>
  <dcterms:modified xsi:type="dcterms:W3CDTF">2023-08-31T11:36:04Z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