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sldIdLst>
    <p:sldId id="1328" r:id="rId5"/>
    <p:sldId id="1330" r:id="rId6"/>
    <p:sldId id="1371" r:id="rId7"/>
    <p:sldId id="1339" r:id="rId8"/>
    <p:sldId id="1363" r:id="rId9"/>
    <p:sldId id="1365" r:id="rId10"/>
    <p:sldId id="1332" r:id="rId11"/>
    <p:sldId id="1367" r:id="rId12"/>
    <p:sldId id="1338" r:id="rId13"/>
    <p:sldId id="1372" r:id="rId14"/>
    <p:sldId id="1364" r:id="rId15"/>
    <p:sldId id="1373" r:id="rId16"/>
    <p:sldId id="1369" r:id="rId17"/>
    <p:sldId id="1370" r:id="rId18"/>
    <p:sldId id="1357" r:id="rId19"/>
    <p:sldId id="1368" r:id="rId20"/>
    <p:sldId id="1343" r:id="rId21"/>
    <p:sldId id="1351" r:id="rId22"/>
    <p:sldId id="1347" r:id="rId23"/>
    <p:sldId id="1346" r:id="rId24"/>
  </p:sldIdLst>
  <p:sldSz cx="12192000" cy="6858000"/>
  <p:notesSz cx="6808788" cy="9940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B9CA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A23B13-F230-3523-B27A-0936C00C9062}" v="64" dt="2022-11-08T10:33:33.241"/>
    <p1510:client id="{44DAA7F6-21AE-C0EF-5A18-74BE8B63C25C}" v="46" dt="2023-08-31T10:43:52.341"/>
    <p1510:client id="{7ACD7ED4-E958-42CC-0F97-9C266127AF35}" v="11" dt="2022-11-11T09:56:45.764"/>
    <p1510:client id="{C5064B3A-2006-E35D-FCC2-FA446B763B53}" v="60" dt="2023-05-10T15:22:00.510"/>
    <p1510:client id="{F1EB36D4-2D00-D9F5-866D-3C04755F8117}" v="9" dt="2023-08-31T10:26:05.897"/>
    <p1510:client id="{F41F8DD4-4733-148A-1443-5474021FBBDE}" v="6" dt="2023-08-31T10:35:26.6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uan Morrison" userId="S::gw22morrisoneuan@glowmail.org.uk::1c1239fc-f294-48eb-89e6-d05184854051" providerId="AD" clId="Web-{44DAA7F6-21AE-C0EF-5A18-74BE8B63C25C}"/>
    <pc:docChg chg="modSld">
      <pc:chgData name="Euan Morrison" userId="S::gw22morrisoneuan@glowmail.org.uk::1c1239fc-f294-48eb-89e6-d05184854051" providerId="AD" clId="Web-{44DAA7F6-21AE-C0EF-5A18-74BE8B63C25C}" dt="2023-08-31T10:43:49.872" v="22" actId="20577"/>
      <pc:docMkLst>
        <pc:docMk/>
      </pc:docMkLst>
      <pc:sldChg chg="modSp">
        <pc:chgData name="Euan Morrison" userId="S::gw22morrisoneuan@glowmail.org.uk::1c1239fc-f294-48eb-89e6-d05184854051" providerId="AD" clId="Web-{44DAA7F6-21AE-C0EF-5A18-74BE8B63C25C}" dt="2023-08-31T10:43:49.872" v="22" actId="20577"/>
        <pc:sldMkLst>
          <pc:docMk/>
          <pc:sldMk cId="900416376" sldId="1347"/>
        </pc:sldMkLst>
        <pc:spChg chg="mod">
          <ac:chgData name="Euan Morrison" userId="S::gw22morrisoneuan@glowmail.org.uk::1c1239fc-f294-48eb-89e6-d05184854051" providerId="AD" clId="Web-{44DAA7F6-21AE-C0EF-5A18-74BE8B63C25C}" dt="2023-08-31T10:43:49.872" v="22" actId="20577"/>
          <ac:spMkLst>
            <pc:docMk/>
            <pc:sldMk cId="900416376" sldId="1347"/>
            <ac:spMk id="11" creationId="{00000000-0000-0000-0000-000000000000}"/>
          </ac:spMkLst>
        </pc:spChg>
      </pc:sldChg>
      <pc:sldChg chg="modSp">
        <pc:chgData name="Euan Morrison" userId="S::gw22morrisoneuan@glowmail.org.uk::1c1239fc-f294-48eb-89e6-d05184854051" providerId="AD" clId="Web-{44DAA7F6-21AE-C0EF-5A18-74BE8B63C25C}" dt="2023-08-31T10:42:58.449" v="1" actId="1076"/>
        <pc:sldMkLst>
          <pc:docMk/>
          <pc:sldMk cId="3882685319" sldId="1373"/>
        </pc:sldMkLst>
        <pc:picChg chg="mod">
          <ac:chgData name="Euan Morrison" userId="S::gw22morrisoneuan@glowmail.org.uk::1c1239fc-f294-48eb-89e6-d05184854051" providerId="AD" clId="Web-{44DAA7F6-21AE-C0EF-5A18-74BE8B63C25C}" dt="2023-08-31T10:42:58.449" v="1" actId="1076"/>
          <ac:picMkLst>
            <pc:docMk/>
            <pc:sldMk cId="3882685319" sldId="1373"/>
            <ac:picMk id="3" creationId="{1BC624DB-D096-643F-646F-F0B09318AD5D}"/>
          </ac:picMkLst>
        </pc:picChg>
      </pc:sldChg>
    </pc:docChg>
  </pc:docChgLst>
  <pc:docChgLst>
    <pc:chgData name="Euan Morrison" userId="S::gw22morrisoneuan@glowmail.org.uk::1c1239fc-f294-48eb-89e6-d05184854051" providerId="AD" clId="Web-{F41F8DD4-4733-148A-1443-5474021FBBDE}"/>
    <pc:docChg chg="modSld">
      <pc:chgData name="Euan Morrison" userId="S::gw22morrisoneuan@glowmail.org.uk::1c1239fc-f294-48eb-89e6-d05184854051" providerId="AD" clId="Web-{F41F8DD4-4733-148A-1443-5474021FBBDE}" dt="2023-08-31T10:35:26.620" v="5" actId="1076"/>
      <pc:docMkLst>
        <pc:docMk/>
      </pc:docMkLst>
      <pc:sldChg chg="modSp">
        <pc:chgData name="Euan Morrison" userId="S::gw22morrisoneuan@glowmail.org.uk::1c1239fc-f294-48eb-89e6-d05184854051" providerId="AD" clId="Web-{F41F8DD4-4733-148A-1443-5474021FBBDE}" dt="2023-08-31T10:30:45.344" v="2" actId="1076"/>
        <pc:sldMkLst>
          <pc:docMk/>
          <pc:sldMk cId="521057308" sldId="1372"/>
        </pc:sldMkLst>
        <pc:picChg chg="mod">
          <ac:chgData name="Euan Morrison" userId="S::gw22morrisoneuan@glowmail.org.uk::1c1239fc-f294-48eb-89e6-d05184854051" providerId="AD" clId="Web-{F41F8DD4-4733-148A-1443-5474021FBBDE}" dt="2023-08-31T10:30:45.344" v="2" actId="1076"/>
          <ac:picMkLst>
            <pc:docMk/>
            <pc:sldMk cId="521057308" sldId="1372"/>
            <ac:picMk id="3" creationId="{E0C2DA40-780D-EB0F-19DC-CEEA8047A59D}"/>
          </ac:picMkLst>
        </pc:picChg>
      </pc:sldChg>
      <pc:sldChg chg="addSp delSp modSp">
        <pc:chgData name="Euan Morrison" userId="S::gw22morrisoneuan@glowmail.org.uk::1c1239fc-f294-48eb-89e6-d05184854051" providerId="AD" clId="Web-{F41F8DD4-4733-148A-1443-5474021FBBDE}" dt="2023-08-31T10:35:26.620" v="5" actId="1076"/>
        <pc:sldMkLst>
          <pc:docMk/>
          <pc:sldMk cId="3882685319" sldId="1373"/>
        </pc:sldMkLst>
        <pc:picChg chg="del">
          <ac:chgData name="Euan Morrison" userId="S::gw22morrisoneuan@glowmail.org.uk::1c1239fc-f294-48eb-89e6-d05184854051" providerId="AD" clId="Web-{F41F8DD4-4733-148A-1443-5474021FBBDE}" dt="2023-08-31T10:30:56.423" v="3"/>
          <ac:picMkLst>
            <pc:docMk/>
            <pc:sldMk cId="3882685319" sldId="1373"/>
            <ac:picMk id="2" creationId="{A79CCC62-1368-FC57-1BDA-6F6785B00974}"/>
          </ac:picMkLst>
        </pc:picChg>
        <pc:picChg chg="add mod">
          <ac:chgData name="Euan Morrison" userId="S::gw22morrisoneuan@glowmail.org.uk::1c1239fc-f294-48eb-89e6-d05184854051" providerId="AD" clId="Web-{F41F8DD4-4733-148A-1443-5474021FBBDE}" dt="2023-08-31T10:35:26.620" v="5" actId="1076"/>
          <ac:picMkLst>
            <pc:docMk/>
            <pc:sldMk cId="3882685319" sldId="1373"/>
            <ac:picMk id="3" creationId="{1BC624DB-D096-643F-646F-F0B09318AD5D}"/>
          </ac:picMkLst>
        </pc:picChg>
      </pc:sldChg>
    </pc:docChg>
  </pc:docChgLst>
  <pc:docChgLst>
    <pc:chgData name="Euan Morrison" userId="S::gw22morrisoneuan@glowmail.org.uk::1c1239fc-f294-48eb-89e6-d05184854051" providerId="AD" clId="Web-{C5064B3A-2006-E35D-FCC2-FA446B763B53}"/>
    <pc:docChg chg="addSld delSld modSld sldOrd">
      <pc:chgData name="Euan Morrison" userId="S::gw22morrisoneuan@glowmail.org.uk::1c1239fc-f294-48eb-89e6-d05184854051" providerId="AD" clId="Web-{C5064B3A-2006-E35D-FCC2-FA446B763B53}" dt="2023-05-10T15:22:00.510" v="37" actId="1076"/>
      <pc:docMkLst>
        <pc:docMk/>
      </pc:docMkLst>
      <pc:sldChg chg="del">
        <pc:chgData name="Euan Morrison" userId="S::gw22morrisoneuan@glowmail.org.uk::1c1239fc-f294-48eb-89e6-d05184854051" providerId="AD" clId="Web-{C5064B3A-2006-E35D-FCC2-FA446B763B53}" dt="2023-05-10T15:03:01.080" v="7"/>
        <pc:sldMkLst>
          <pc:docMk/>
          <pc:sldMk cId="3485955057" sldId="1331"/>
        </pc:sldMkLst>
      </pc:sldChg>
      <pc:sldChg chg="addSp delSp modSp add ord replId">
        <pc:chgData name="Euan Morrison" userId="S::gw22morrisoneuan@glowmail.org.uk::1c1239fc-f294-48eb-89e6-d05184854051" providerId="AD" clId="Web-{C5064B3A-2006-E35D-FCC2-FA446B763B53}" dt="2023-05-10T15:20:58.915" v="27" actId="1076"/>
        <pc:sldMkLst>
          <pc:docMk/>
          <pc:sldMk cId="1747791484" sldId="1371"/>
        </pc:sldMkLst>
        <pc:spChg chg="mod">
          <ac:chgData name="Euan Morrison" userId="S::gw22morrisoneuan@glowmail.org.uk::1c1239fc-f294-48eb-89e6-d05184854051" providerId="AD" clId="Web-{C5064B3A-2006-E35D-FCC2-FA446B763B53}" dt="2023-05-10T15:03:12.502" v="15" actId="20577"/>
          <ac:spMkLst>
            <pc:docMk/>
            <pc:sldMk cId="1747791484" sldId="1371"/>
            <ac:spMk id="8" creationId="{00000000-0000-0000-0000-000000000000}"/>
          </ac:spMkLst>
        </pc:spChg>
        <pc:picChg chg="add mod">
          <ac:chgData name="Euan Morrison" userId="S::gw22morrisoneuan@glowmail.org.uk::1c1239fc-f294-48eb-89e6-d05184854051" providerId="AD" clId="Web-{C5064B3A-2006-E35D-FCC2-FA446B763B53}" dt="2023-05-10T15:20:58.915" v="27" actId="1076"/>
          <ac:picMkLst>
            <pc:docMk/>
            <pc:sldMk cId="1747791484" sldId="1371"/>
            <ac:picMk id="2" creationId="{C1E348BD-E308-A234-EE5E-AEB2057931E3}"/>
          </ac:picMkLst>
        </pc:picChg>
        <pc:picChg chg="del">
          <ac:chgData name="Euan Morrison" userId="S::gw22morrisoneuan@glowmail.org.uk::1c1239fc-f294-48eb-89e6-d05184854051" providerId="AD" clId="Web-{C5064B3A-2006-E35D-FCC2-FA446B763B53}" dt="2023-05-10T15:02:53.705" v="4"/>
          <ac:picMkLst>
            <pc:docMk/>
            <pc:sldMk cId="1747791484" sldId="1371"/>
            <ac:picMk id="5" creationId="{41BC4BBE-580F-F82A-849A-98DF333C6722}"/>
          </ac:picMkLst>
        </pc:picChg>
        <pc:picChg chg="del">
          <ac:chgData name="Euan Morrison" userId="S::gw22morrisoneuan@glowmail.org.uk::1c1239fc-f294-48eb-89e6-d05184854051" providerId="AD" clId="Web-{C5064B3A-2006-E35D-FCC2-FA446B763B53}" dt="2023-05-10T15:02:54.705" v="5"/>
          <ac:picMkLst>
            <pc:docMk/>
            <pc:sldMk cId="1747791484" sldId="1371"/>
            <ac:picMk id="6" creationId="{ED2BE7E8-06BA-D9A2-6BDD-30D0B69F82D9}"/>
          </ac:picMkLst>
        </pc:picChg>
      </pc:sldChg>
      <pc:sldChg chg="addSp modSp add ord replId">
        <pc:chgData name="Euan Morrison" userId="S::gw22morrisoneuan@glowmail.org.uk::1c1239fc-f294-48eb-89e6-d05184854051" providerId="AD" clId="Web-{C5064B3A-2006-E35D-FCC2-FA446B763B53}" dt="2023-05-10T15:21:34.775" v="32" actId="1076"/>
        <pc:sldMkLst>
          <pc:docMk/>
          <pc:sldMk cId="521057308" sldId="1372"/>
        </pc:sldMkLst>
        <pc:spChg chg="mod">
          <ac:chgData name="Euan Morrison" userId="S::gw22morrisoneuan@glowmail.org.uk::1c1239fc-f294-48eb-89e6-d05184854051" providerId="AD" clId="Web-{C5064B3A-2006-E35D-FCC2-FA446B763B53}" dt="2023-05-10T15:03:21.987" v="17" actId="20577"/>
          <ac:spMkLst>
            <pc:docMk/>
            <pc:sldMk cId="521057308" sldId="1372"/>
            <ac:spMk id="8" creationId="{00000000-0000-0000-0000-000000000000}"/>
          </ac:spMkLst>
        </pc:spChg>
        <pc:picChg chg="add mod">
          <ac:chgData name="Euan Morrison" userId="S::gw22morrisoneuan@glowmail.org.uk::1c1239fc-f294-48eb-89e6-d05184854051" providerId="AD" clId="Web-{C5064B3A-2006-E35D-FCC2-FA446B763B53}" dt="2023-05-10T15:21:34.775" v="32" actId="1076"/>
          <ac:picMkLst>
            <pc:docMk/>
            <pc:sldMk cId="521057308" sldId="1372"/>
            <ac:picMk id="2" creationId="{51112165-925A-5955-C998-9F4AD498E10F}"/>
          </ac:picMkLst>
        </pc:picChg>
      </pc:sldChg>
      <pc:sldChg chg="addSp modSp add ord replId">
        <pc:chgData name="Euan Morrison" userId="S::gw22morrisoneuan@glowmail.org.uk::1c1239fc-f294-48eb-89e6-d05184854051" providerId="AD" clId="Web-{C5064B3A-2006-E35D-FCC2-FA446B763B53}" dt="2023-05-10T15:22:00.510" v="37" actId="1076"/>
        <pc:sldMkLst>
          <pc:docMk/>
          <pc:sldMk cId="3882685319" sldId="1373"/>
        </pc:sldMkLst>
        <pc:spChg chg="mod">
          <ac:chgData name="Euan Morrison" userId="S::gw22morrisoneuan@glowmail.org.uk::1c1239fc-f294-48eb-89e6-d05184854051" providerId="AD" clId="Web-{C5064B3A-2006-E35D-FCC2-FA446B763B53}" dt="2023-05-10T15:03:27.862" v="19" actId="20577"/>
          <ac:spMkLst>
            <pc:docMk/>
            <pc:sldMk cId="3882685319" sldId="1373"/>
            <ac:spMk id="8" creationId="{00000000-0000-0000-0000-000000000000}"/>
          </ac:spMkLst>
        </pc:spChg>
        <pc:picChg chg="add mod">
          <ac:chgData name="Euan Morrison" userId="S::gw22morrisoneuan@glowmail.org.uk::1c1239fc-f294-48eb-89e6-d05184854051" providerId="AD" clId="Web-{C5064B3A-2006-E35D-FCC2-FA446B763B53}" dt="2023-05-10T15:22:00.510" v="37" actId="1076"/>
          <ac:picMkLst>
            <pc:docMk/>
            <pc:sldMk cId="3882685319" sldId="1373"/>
            <ac:picMk id="2" creationId="{A79CCC62-1368-FC57-1BDA-6F6785B00974}"/>
          </ac:picMkLst>
        </pc:picChg>
      </pc:sldChg>
    </pc:docChg>
  </pc:docChgLst>
  <pc:docChgLst>
    <pc:chgData name="Euan Morrison" userId="S::gw22morrisoneuan@glowmail.org.uk::1c1239fc-f294-48eb-89e6-d05184854051" providerId="AD" clId="Web-{F1EB36D4-2D00-D9F5-866D-3C04755F8117}"/>
    <pc:docChg chg="modSld">
      <pc:chgData name="Euan Morrison" userId="S::gw22morrisoneuan@glowmail.org.uk::1c1239fc-f294-48eb-89e6-d05184854051" providerId="AD" clId="Web-{F1EB36D4-2D00-D9F5-866D-3C04755F8117}" dt="2023-08-31T10:26:05.897" v="8"/>
      <pc:docMkLst>
        <pc:docMk/>
      </pc:docMkLst>
      <pc:sldChg chg="addSp delSp modSp">
        <pc:chgData name="Euan Morrison" userId="S::gw22morrisoneuan@glowmail.org.uk::1c1239fc-f294-48eb-89e6-d05184854051" providerId="AD" clId="Web-{F1EB36D4-2D00-D9F5-866D-3C04755F8117}" dt="2023-08-31T10:25:34.896" v="6" actId="1076"/>
        <pc:sldMkLst>
          <pc:docMk/>
          <pc:sldMk cId="1747791484" sldId="1371"/>
        </pc:sldMkLst>
        <pc:picChg chg="del">
          <ac:chgData name="Euan Morrison" userId="S::gw22morrisoneuan@glowmail.org.uk::1c1239fc-f294-48eb-89e6-d05184854051" providerId="AD" clId="Web-{F1EB36D4-2D00-D9F5-866D-3C04755F8117}" dt="2023-08-31T10:23:37.971" v="0"/>
          <ac:picMkLst>
            <pc:docMk/>
            <pc:sldMk cId="1747791484" sldId="1371"/>
            <ac:picMk id="2" creationId="{C1E348BD-E308-A234-EE5E-AEB2057931E3}"/>
          </ac:picMkLst>
        </pc:picChg>
        <pc:picChg chg="add mod">
          <ac:chgData name="Euan Morrison" userId="S::gw22morrisoneuan@glowmail.org.uk::1c1239fc-f294-48eb-89e6-d05184854051" providerId="AD" clId="Web-{F1EB36D4-2D00-D9F5-866D-3C04755F8117}" dt="2023-08-31T10:25:34.896" v="6" actId="1076"/>
          <ac:picMkLst>
            <pc:docMk/>
            <pc:sldMk cId="1747791484" sldId="1371"/>
            <ac:picMk id="3" creationId="{ACAB05B1-36BC-FD90-4632-C9AFE9C94CE3}"/>
          </ac:picMkLst>
        </pc:picChg>
      </pc:sldChg>
      <pc:sldChg chg="addSp delSp modSp">
        <pc:chgData name="Euan Morrison" userId="S::gw22morrisoneuan@glowmail.org.uk::1c1239fc-f294-48eb-89e6-d05184854051" providerId="AD" clId="Web-{F1EB36D4-2D00-D9F5-866D-3C04755F8117}" dt="2023-08-31T10:26:05.897" v="8"/>
        <pc:sldMkLst>
          <pc:docMk/>
          <pc:sldMk cId="521057308" sldId="1372"/>
        </pc:sldMkLst>
        <pc:picChg chg="del">
          <ac:chgData name="Euan Morrison" userId="S::gw22morrisoneuan@glowmail.org.uk::1c1239fc-f294-48eb-89e6-d05184854051" providerId="AD" clId="Web-{F1EB36D4-2D00-D9F5-866D-3C04755F8117}" dt="2023-08-31T10:25:48.475" v="7"/>
          <ac:picMkLst>
            <pc:docMk/>
            <pc:sldMk cId="521057308" sldId="1372"/>
            <ac:picMk id="2" creationId="{51112165-925A-5955-C998-9F4AD498E10F}"/>
          </ac:picMkLst>
        </pc:picChg>
        <pc:picChg chg="add mod">
          <ac:chgData name="Euan Morrison" userId="S::gw22morrisoneuan@glowmail.org.uk::1c1239fc-f294-48eb-89e6-d05184854051" providerId="AD" clId="Web-{F1EB36D4-2D00-D9F5-866D-3C04755F8117}" dt="2023-08-31T10:26:05.897" v="8"/>
          <ac:picMkLst>
            <pc:docMk/>
            <pc:sldMk cId="521057308" sldId="1372"/>
            <ac:picMk id="3" creationId="{E0C2DA40-780D-EB0F-19DC-CEEA8047A59D}"/>
          </ac:picMkLst>
        </pc:picChg>
      </pc:sldChg>
    </pc:docChg>
  </pc:docChgLst>
  <pc:docChgLst>
    <pc:chgData name="Euan Morrison" userId="S::gw22morrisoneuan@glowmail.org.uk::1c1239fc-f294-48eb-89e6-d05184854051" providerId="AD" clId="Web-{40A23B13-F230-3523-B27A-0936C00C9062}"/>
    <pc:docChg chg="modSld">
      <pc:chgData name="Euan Morrison" userId="S::gw22morrisoneuan@glowmail.org.uk::1c1239fc-f294-48eb-89e6-d05184854051" providerId="AD" clId="Web-{40A23B13-F230-3523-B27A-0936C00C9062}" dt="2022-11-08T10:33:31.648" v="33" actId="20577"/>
      <pc:docMkLst>
        <pc:docMk/>
      </pc:docMkLst>
      <pc:sldChg chg="modSp">
        <pc:chgData name="Euan Morrison" userId="S::gw22morrisoneuan@glowmail.org.uk::1c1239fc-f294-48eb-89e6-d05184854051" providerId="AD" clId="Web-{40A23B13-F230-3523-B27A-0936C00C9062}" dt="2022-11-08T09:11:41.073" v="11" actId="20577"/>
        <pc:sldMkLst>
          <pc:docMk/>
          <pc:sldMk cId="312496248" sldId="1329"/>
        </pc:sldMkLst>
        <pc:spChg chg="mod">
          <ac:chgData name="Euan Morrison" userId="S::gw22morrisoneuan@glowmail.org.uk::1c1239fc-f294-48eb-89e6-d05184854051" providerId="AD" clId="Web-{40A23B13-F230-3523-B27A-0936C00C9062}" dt="2022-11-08T09:11:41.073" v="11" actId="20577"/>
          <ac:spMkLst>
            <pc:docMk/>
            <pc:sldMk cId="312496248" sldId="1329"/>
            <ac:spMk id="15" creationId="{00000000-0000-0000-0000-000000000000}"/>
          </ac:spMkLst>
        </pc:spChg>
      </pc:sldChg>
      <pc:sldChg chg="modSp">
        <pc:chgData name="Euan Morrison" userId="S::gw22morrisoneuan@glowmail.org.uk::1c1239fc-f294-48eb-89e6-d05184854051" providerId="AD" clId="Web-{40A23B13-F230-3523-B27A-0936C00C9062}" dt="2022-11-08T10:33:31.648" v="33" actId="20577"/>
        <pc:sldMkLst>
          <pc:docMk/>
          <pc:sldMk cId="3559678198" sldId="1330"/>
        </pc:sldMkLst>
        <pc:spChg chg="mod">
          <ac:chgData name="Euan Morrison" userId="S::gw22morrisoneuan@glowmail.org.uk::1c1239fc-f294-48eb-89e6-d05184854051" providerId="AD" clId="Web-{40A23B13-F230-3523-B27A-0936C00C9062}" dt="2022-11-08T10:33:31.648" v="33" actId="20577"/>
          <ac:spMkLst>
            <pc:docMk/>
            <pc:sldMk cId="3559678198" sldId="1330"/>
            <ac:spMk id="2" creationId="{00000000-0000-0000-0000-000000000000}"/>
          </ac:spMkLst>
        </pc:spChg>
      </pc:sldChg>
      <pc:sldChg chg="modSp">
        <pc:chgData name="Euan Morrison" userId="S::gw22morrisoneuan@glowmail.org.uk::1c1239fc-f294-48eb-89e6-d05184854051" providerId="AD" clId="Web-{40A23B13-F230-3523-B27A-0936C00C9062}" dt="2022-11-08T09:10:21.148" v="10" actId="20577"/>
        <pc:sldMkLst>
          <pc:docMk/>
          <pc:sldMk cId="3899392639" sldId="1338"/>
        </pc:sldMkLst>
        <pc:spChg chg="mod">
          <ac:chgData name="Euan Morrison" userId="S::gw22morrisoneuan@glowmail.org.uk::1c1239fc-f294-48eb-89e6-d05184854051" providerId="AD" clId="Web-{40A23B13-F230-3523-B27A-0936C00C9062}" dt="2022-11-08T09:10:21.148" v="10" actId="20577"/>
          <ac:spMkLst>
            <pc:docMk/>
            <pc:sldMk cId="3899392639" sldId="1338"/>
            <ac:spMk id="8" creationId="{00000000-0000-0000-0000-000000000000}"/>
          </ac:spMkLst>
        </pc:spChg>
      </pc:sldChg>
    </pc:docChg>
  </pc:docChgLst>
  <pc:docChgLst>
    <pc:chgData name="Euan Morrison" userId="S::gw22morrisoneuan@glowmail.org.uk::1c1239fc-f294-48eb-89e6-d05184854051" providerId="AD" clId="Web-{7ACD7ED4-E958-42CC-0F97-9C266127AF35}"/>
    <pc:docChg chg="modSld">
      <pc:chgData name="Euan Morrison" userId="S::gw22morrisoneuan@glowmail.org.uk::1c1239fc-f294-48eb-89e6-d05184854051" providerId="AD" clId="Web-{7ACD7ED4-E958-42CC-0F97-9C266127AF35}" dt="2022-11-11T09:56:44.514" v="3" actId="20577"/>
      <pc:docMkLst>
        <pc:docMk/>
      </pc:docMkLst>
      <pc:sldChg chg="modSp">
        <pc:chgData name="Euan Morrison" userId="S::gw22morrisoneuan@glowmail.org.uk::1c1239fc-f294-48eb-89e6-d05184854051" providerId="AD" clId="Web-{7ACD7ED4-E958-42CC-0F97-9C266127AF35}" dt="2022-11-11T09:56:44.514" v="3" actId="20577"/>
        <pc:sldMkLst>
          <pc:docMk/>
          <pc:sldMk cId="3899392639" sldId="1338"/>
        </pc:sldMkLst>
        <pc:spChg chg="mod">
          <ac:chgData name="Euan Morrison" userId="S::gw22morrisoneuan@glowmail.org.uk::1c1239fc-f294-48eb-89e6-d05184854051" providerId="AD" clId="Web-{7ACD7ED4-E958-42CC-0F97-9C266127AF35}" dt="2022-11-11T09:56:44.514" v="3" actId="20577"/>
          <ac:spMkLst>
            <pc:docMk/>
            <pc:sldMk cId="3899392639" sldId="1338"/>
            <ac:spMk id="8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B13029-3F0E-4C31-9083-D32194ED30C5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F6FE74-E7E4-42D6-808F-7A5FA52798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860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7356D-ECDC-4CBF-A77B-AC03973639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CE7209-E9A4-4850-A28E-1546A25D71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02DC3-BDEC-4001-B512-828A81330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FF8D7-E22E-4AB6-AE53-1412753D5539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FA28EC-2598-499D-B38D-442C17DE3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E3E94-18AE-4F64-8370-66713D941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E7F4-FDA9-402A-9804-19831C9442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8612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EF7B4-962A-4AED-99F1-6090B2842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89BBAB-8216-40B4-A7C6-46253748E2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DEF65B-C0FF-460A-AB93-2650AC064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FF8D7-E22E-4AB6-AE53-1412753D5539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2D07C7-C575-4D72-9116-BDF3AE09A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86474C-2FC4-4889-B5E2-5275D3757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E7F4-FDA9-402A-9804-19831C9442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6565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CDEB1B-2593-45DC-AB6B-A0C3FD5FAD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A3A35B-62FD-4FD6-B261-5309CDA79C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D36C31-059B-4EF7-BEBB-7D1EA1A5E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FF8D7-E22E-4AB6-AE53-1412753D5539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82F031-4982-4431-AE3F-88E23B4C8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63974-F516-4988-AB04-78ABA2533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E7F4-FDA9-402A-9804-19831C9442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406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C1A81-4FBE-46AD-B3DA-BC7A5C8F5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9BD059-4BEB-4477-8400-B55DD9C147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7FF083-7975-43BC-AA9E-6B44709C9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FF8D7-E22E-4AB6-AE53-1412753D5539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18F5D3-4406-460B-BC95-633439E7F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47E80-0871-4E25-95B0-D24C2C9A5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E7F4-FDA9-402A-9804-19831C9442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3782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069CF-D0AF-4AA2-ADA2-49D68B17E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67E462-A9D9-4623-9635-D66DB399ED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8EC85-A04E-4D18-8EFA-3AEA86F58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FF8D7-E22E-4AB6-AE53-1412753D5539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E3B316-C1E7-4433-8A1B-24073C0A0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8C73B-2338-4969-9FE3-9D9F27DB5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E7F4-FDA9-402A-9804-19831C9442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0749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B802C-D795-412B-BD1D-7F8100700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1623A-BA39-4624-83B7-C87F724A81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625F65-8AF3-4E08-B3BA-C8CDAF285B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4D202D-D2DE-42EF-A3EA-0EAF0EC44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FF8D7-E22E-4AB6-AE53-1412753D5539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B28824-BE7A-43E3-9607-2807E3293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566A19-C4DD-414B-9409-B5CB3DB8F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E7F4-FDA9-402A-9804-19831C9442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8005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85285-ACA5-4B79-B25E-1A8DF9559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9E2B10-E937-4243-BE0B-5A6EEE17B1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513834-04C4-4533-B3BF-BACFAAD2CA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B3F3DD-E633-4C3A-B427-E75FB3661A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B8FD0B-5D2F-40E8-A243-1BD2F4D588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F57793-5975-4D91-A26B-2953A1720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FF8D7-E22E-4AB6-AE53-1412753D5539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2DFE07-85D6-48D7-9EF4-B96354939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DEB514-4285-4DDD-B0C6-157882EE3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E7F4-FDA9-402A-9804-19831C9442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0597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31354-7EB3-444D-84E9-A798DA6BA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6F3661-08F5-4263-BB8C-FD094378C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FF8D7-E22E-4AB6-AE53-1412753D5539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194242-E40C-427B-8A68-115F642EF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C1AF7B-E911-408D-A388-2BA0E7541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E7F4-FDA9-402A-9804-19831C9442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6949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9A4411-1E4A-4B34-B271-97700F351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FF8D7-E22E-4AB6-AE53-1412753D5539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18473E-5DE8-4CF4-9947-F6B8CD9D5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EAA09A-FA62-440C-BAD7-A62B480F5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E7F4-FDA9-402A-9804-19831C9442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7846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57BB9-6768-4445-BF1E-AD6E1FF2B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87238-6567-47D8-8B69-47C326C54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6CF764-50DD-42C1-9EEF-0D30AD1F19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690913-142A-4CF5-A47E-0379B7D8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FF8D7-E22E-4AB6-AE53-1412753D5539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B24B0D-988A-43E9-BE3F-AAA9CECFD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87D781-5D36-4867-90C0-5E273B357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E7F4-FDA9-402A-9804-19831C9442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241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B7B2E-22DF-44DC-A9E4-CD4ACFA9D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63C5DC-9549-42EA-9B8C-22742D82A0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5D4E6D-482F-4DA1-A493-00F5BF116C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EE8922-A90F-4C2E-92C3-EB0C6A698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FF8D7-E22E-4AB6-AE53-1412753D5539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1E03A3-E859-499D-A102-D968BAF59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90BAD2-BAE8-4695-A48E-B26AB5F71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E7F4-FDA9-402A-9804-19831C9442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3713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B9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115B43-FFD1-4B78-90D3-DD8C0850D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09E976-217C-4FA5-B0D7-36F6FC865C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FA3D56-3882-4625-AC9A-0A50A9F51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6FF8D7-E22E-4AB6-AE53-1412753D5539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ED2EF6-3221-4E81-9F41-CBCB635A27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1C8A42-184F-4F8C-98BD-DD9270FD84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2E7F4-FDA9-402A-9804-19831C9442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5315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RB4YpfQ4cF0?feature=oembed" TargetMode="Externa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eGQOFnoq_oQ?feature=oembed" TargetMode="Externa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gif"/><Relationship Id="rId5" Type="http://schemas.openxmlformats.org/officeDocument/2006/relationships/image" Target="../media/image39.gif"/><Relationship Id="rId4" Type="http://schemas.openxmlformats.org/officeDocument/2006/relationships/image" Target="../media/image38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XlAwwQiasso?feature=oembed" TargetMode="Externa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image" Target="../media/image8.wmf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wmf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2" r="31453"/>
          <a:stretch/>
        </p:blipFill>
        <p:spPr>
          <a:xfrm rot="16200000">
            <a:off x="4572001" y="-2625970"/>
            <a:ext cx="3047999" cy="12191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9575"/>
            <a:ext cx="4267728" cy="189913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713785" y="2038975"/>
            <a:ext cx="4478215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>
                <a:ln w="10160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Micro:bit </a:t>
            </a:r>
          </a:p>
          <a:p>
            <a:pPr algn="ctr"/>
            <a:r>
              <a:rPr lang="en-US" sz="6000" b="1">
                <a:ln w="10160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Beyond</a:t>
            </a:r>
          </a:p>
          <a:p>
            <a:pPr algn="ctr"/>
            <a:r>
              <a:rPr lang="en-US" sz="6000" b="1" cap="none" spc="0">
                <a:ln w="10160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Basics</a:t>
            </a:r>
          </a:p>
        </p:txBody>
      </p:sp>
      <p:sp>
        <p:nvSpPr>
          <p:cNvPr id="8" name="Rectangle 7"/>
          <p:cNvSpPr/>
          <p:nvPr/>
        </p:nvSpPr>
        <p:spPr>
          <a:xfrm>
            <a:off x="931985" y="5568462"/>
            <a:ext cx="1032803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>
                <a:ln w="10160">
                  <a:noFill/>
                  <a:prstDash val="solid"/>
                </a:ln>
                <a:solidFill>
                  <a:srgbClr val="000000"/>
                </a:solidFill>
                <a:latin typeface="Century Gothic" panose="020B0502020202020204" pitchFamily="34" charset="0"/>
              </a:rPr>
              <a:t>Lesson </a:t>
            </a:r>
            <a:r>
              <a:rPr lang="en-US" sz="3600" b="1">
                <a:ln w="10160">
                  <a:noFill/>
                  <a:prstDash val="solid"/>
                </a:ln>
                <a:solidFill>
                  <a:srgbClr val="000000"/>
                </a:solidFill>
                <a:latin typeface="Century Gothic" panose="020B0502020202020204" pitchFamily="34" charset="0"/>
              </a:rPr>
              <a:t>1</a:t>
            </a:r>
            <a:r>
              <a:rPr lang="en-US" sz="3600" b="1" cap="none" spc="0">
                <a:ln w="10160">
                  <a:noFill/>
                  <a:prstDash val="solid"/>
                </a:ln>
                <a:solidFill>
                  <a:srgbClr val="000000"/>
                </a:solidFill>
                <a:latin typeface="Century Gothic" panose="020B0502020202020204" pitchFamily="34" charset="0"/>
              </a:rPr>
              <a:t> – Magnetism and Logic</a:t>
            </a:r>
            <a:endParaRPr lang="en-US" sz="3600" b="1" cap="none" spc="0">
              <a:ln w="10160">
                <a:solidFill>
                  <a:srgbClr val="000000"/>
                </a:solidFill>
                <a:prstDash val="solid"/>
              </a:ln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384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62001" y="352475"/>
            <a:ext cx="10328030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600" b="1">
                <a:ln w="10160">
                  <a:noFill/>
                  <a:prstDash val="solid"/>
                </a:ln>
                <a:solidFill>
                  <a:srgbClr val="0070C0"/>
                </a:solidFill>
                <a:latin typeface="Century Gothic"/>
              </a:rPr>
              <a:t>Video 2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185" y="164123"/>
            <a:ext cx="1875692" cy="834683"/>
          </a:xfrm>
          <a:prstGeom prst="rect">
            <a:avLst/>
          </a:prstGeom>
        </p:spPr>
      </p:pic>
      <p:pic>
        <p:nvPicPr>
          <p:cNvPr id="3" name="Online Media 2" title="Micro:bit Beyond Basics Lesson 1 - Video 2">
            <a:hlinkClick r:id="" action="ppaction://media"/>
            <a:extLst>
              <a:ext uri="{FF2B5EF4-FFF2-40B4-BE49-F238E27FC236}">
                <a16:creationId xmlns:a16="http://schemas.microsoft.com/office/drawing/2014/main" id="{E0C2DA40-780D-EB0F-19DC-CEEA8047A59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36952" y="1187450"/>
            <a:ext cx="9906000" cy="531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0573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62001" y="352475"/>
            <a:ext cx="1032803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>
                <a:ln w="10160">
                  <a:noFill/>
                  <a:prstDash val="solid"/>
                </a:ln>
                <a:solidFill>
                  <a:srgbClr val="0070C0"/>
                </a:solidFill>
                <a:latin typeface="Century Gothic" panose="020B0502020202020204" pitchFamily="34" charset="0"/>
              </a:rPr>
              <a:t>Magnetic Strength Test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185" y="164123"/>
            <a:ext cx="1875692" cy="8346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2271" y="6224194"/>
            <a:ext cx="114725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rgbClr val="000000"/>
                </a:solidFill>
                <a:latin typeface="Century Gothic" panose="020B0502020202020204" pitchFamily="34" charset="0"/>
              </a:rPr>
              <a:t>(Extension) Investigate the magnetic field of your laptop. Is there a part that is magnetic?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2271" y="1187158"/>
            <a:ext cx="569951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00000"/>
                </a:solidFill>
                <a:latin typeface="Century Gothic" panose="020B0502020202020204" pitchFamily="34" charset="0"/>
              </a:rPr>
              <a:t>Measure the Magnetic Field Strength.</a:t>
            </a:r>
          </a:p>
          <a:p>
            <a:endParaRPr lang="en-GB" sz="2800" b="1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514350" indent="-514350">
              <a:buAutoNum type="arabicPeriod"/>
            </a:pPr>
            <a:r>
              <a:rPr lang="en-GB" sz="2800" b="1">
                <a:solidFill>
                  <a:srgbClr val="000000"/>
                </a:solidFill>
                <a:latin typeface="Century Gothic" panose="020B0502020202020204" pitchFamily="34" charset="0"/>
              </a:rPr>
              <a:t>When there is no magnet.</a:t>
            </a:r>
          </a:p>
          <a:p>
            <a:pPr marL="514350" indent="-514350">
              <a:buAutoNum type="arabicPeriod"/>
            </a:pPr>
            <a:r>
              <a:rPr lang="en-GB" sz="2800" b="1">
                <a:solidFill>
                  <a:srgbClr val="000000"/>
                </a:solidFill>
                <a:latin typeface="Century Gothic" panose="020B0502020202020204" pitchFamily="34" charset="0"/>
              </a:rPr>
              <a:t>When the magnet is close.</a:t>
            </a:r>
          </a:p>
          <a:p>
            <a:pPr marL="514350" indent="-514350">
              <a:buAutoNum type="arabicPeriod"/>
            </a:pPr>
            <a:endParaRPr lang="en-GB" sz="2800" b="1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r>
              <a:rPr lang="en-GB" sz="2800" b="1">
                <a:solidFill>
                  <a:srgbClr val="000000"/>
                </a:solidFill>
                <a:latin typeface="Century Gothic" panose="020B0502020202020204" pitchFamily="34" charset="0"/>
              </a:rPr>
              <a:t>Record three times for each.</a:t>
            </a:r>
          </a:p>
        </p:txBody>
      </p:sp>
      <p:sp>
        <p:nvSpPr>
          <p:cNvPr id="2" name="AutoShape 2" descr="data:image/jpeg;base64,/9j/4AAQSkZJRgABAQEAYABgAAD/2wBDAAMCAgMCAgMDAwMEAwMEBQgFBQQEBQoHBwYIDAoMDAsKCwsNDhIQDQ4RDgsLEBYQERMUFRUVDA8XGBYUGBIUFRT/2wBDAQMEBAUEBQkFBQkUDQsNFBQUFBQUFBQUFBQUFBQUFBQUFBQUFBQUFBQUFBQUFBQUFBQUFBQUFBQUFBQUFBQUFBT/wAARCAjKD58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2tJmRf3v8f3al+0p/f+eq6bnlqoiS+b8tfE8x+xmn5yu1UvO2b2+V6ZN/qtv8FV33feZvkqQJZnV23Lu30/5fJ+9sfb/31VLzv733Kh85k+9/e+SsPtAWH+981V/46fv+d2X76U//ANDaokBD9z7tD/wbV3p9+rCIu37v76j5f4fnSl9gog37PmX/APZpH2+X95fmp+/f9/8AvVX+VP8Af/hoJHpM0ibW27KrzO2/729Kc7q/3ttNufKTZ92sjUhf50+Vdn96qVz1+b7myrrvsi+78jVSmdX+X+CjlAx7mH7nzb/9iq7fuflb+Crtyyp833H/AL9Y814rv93f/v10xMpD5n2K/wA2zdVd7n5vlT/Y31Suf++0lX79VL99+/Z87/cVKPgILr6w0P3du96x9S1VX+Ztu/dsV653xD4nttEZIpfLSb+L+/Xk3i3xbPcvtguWRHrphLkOaR1Pirx4vmS2Ky7PK+8n96vL9S1X7Sj1RvLyWZP9v++9UvMb+Jv+B10SlKYU+WJbS8WH5pfuJV2G5Xan9965yZIrn90zfc+epkmaGXcsWz/2ep5TbmjzHUf2l9pTbu+/8nyVb+zfL8zL/wBNa5m3vN+z/wAerYSbfsb7n+3R7xf+Euw/Jdbl/vVYeZvkZfnf7mys1H85/m3fvau7/m3f3/no94B/+1u/+xqVE/hb50qKH73yr/vVahRdn3d9WWP2S7/9tKl3r/wOn7VSJ22t5tM372qDaJbh2TXUTfLsWVfv18+/EK7+3+Kr+WP7nm7Vr3C+vn0fRtQu2ZXeCBpUr58nuWvLh5Wf963zS769DDRPEzSpGEeU9A+Aum/2t440/wAxvOS3Zpdn92vpXxVc/wBm6Xrc6xbERXTfXkX7LulSvcf2gsG/yty12Xxv1L+ytLmtvuPOvmy17MT4mr79WJ4N8O9NTxF8RPIn2+Us8t1uT7+7dXtOsbUgdP43ZtteVfBPT5f+EguNQ+VIYoH3O/8Af/gr1PW5mZol/vLXz+Mnf3T9N4ew0ufl/mJbO2Z4228s1e/fDu28nQ0/g+VWrw7QYWubp933Iot7bK+ifDsfk+G4XZf4N1ebQif0pipeywVKgcR40vkv7yWx/hiZWrm5k3tti+5FVbV9e+0eLtSSXckSS+VVl7nZ/d+eoq+6fP5zUjTwXJI0ET91upk3yNuVd71lJqWx9q7qZc6wuzbvryz8hNV385E835ET+/VK5v1T/bdvu1iPre/5fufwU2Gb7jfff/YrPmiQaGze6fL8jVr6bbtN95diL/yxqCw8p/vfw11SJF5X7pF3/K9ebicXGEeUuPxhbWe9G+X7tTeSqK+353akhf50+X97Uy/vlf8Aj/gr5ipV55GpX+x7/lT5HqWH5N/99KvQoqfLL9yneT/wP5vlrE1HvN8iJ9x/79MR4tn3vvLQln/d/wCB0eTs37fn+b+OuOQEsPlfvW3U13VPus296bs+d9v92nJD/wB/dtZgMhSL53/8f/26H3bP79H99Wb5P9iopv4P43+5QZFvd8ifKyVC77/l3f8AfdNRN3zM373+GmJ/01/g+Sg1LG9X2LT0b7/yVURPLi/h3/fWot67vm3bG/joMjY+zbETd5e91/jqukKuyfe/4BWe9+38O50X91RDf798W1t1PlOg1d/ybk+4n9+hEV/9vd95Kz3fydjfxNTHuf8All996jlmBprD+927lf8AupUs391lV/8AbrnYb+VGfzf7vy1a/tLY6Mvzv/sUez5iuU1v4f4di0yFNmyVfn/vI9ZX2xn+b7nzfNTPtnyf7y0cozd32yP/AOhf7NHnff8Al31hfavvK3yP/C9Ph+daPZSA2N6/7n+/Tt8D/vd3z7qx3ml2bfmRf9uiP+Dbu37Kj2QHQfKmyVpfkl/gq3C8Dt8//Ad9clC8u/72/Z96rXnSpLs++9HsjPlOgd1RfvfPTfOi3/K2xKxH3Pbov8dMjmb59670b+Oo9kWb3nRJ5St/rd3y1YS5VP8Af3ffrnPOb5PlZ0/h31Yhdv4tyUeyI906BLnfJt/8fpkO11dWZXfdWKl+2zyv9mrEPmPvbdRy8gzShdXebd9z7lTTPEjN8nzpWTNN8/8AuVE7y7v7j7d++jl5gOgR4HTZuVHo+Wb51X5/79YnzfJ92rCO2xG/j3VfKQayTRfdahLn5EVvuLWY+/zEqV5vk27fkq4xAvJcqjbfvpVjzoPK+Rv3rLWDNI0OxW+ffU1s7bNqPV8pkavnRf8AxVSvcrDt27fmrFeZvkb+OjeyNtX79HKBsecrf79D3O/5F+/WT5zIu3+Om7/7275qOUDY+0rv3L/wKmfb4nuKx97SL8v+qX+OmfZmRq29n7pBvfbG+f8Av7qc83z/ADNWLvZPvfIn9+nPM2x9336j2XKSbHnRbvvfPQ94vlfL9+sL7S38SqlM/tj7/wDcWiNCYjemm8m1+0zyrDEn/LV//ZK8k+Jfxgs9HsJYraX5/wC+9c/8TvidBpsUqtLviXf5SI38dfJ/i3xVL4nd2bckSN/31X3eSZPKUva1T5nHY2MIyhEu+M/Gdz4k1t283ZbouxXrj9izP97e9TJ9xPu760La22Lv/jSv1KlTjRjyxPgKkueXMV/s+xf4vvfNTrzXFSz8hVZN/wDHVXVdV2Ruu5a5yaZpv71dMYnOPub9ppfm2u9WLDR5bx9v8DVWsLOWZ/KVd+7+CvYfh18Pbm8uLeJlld7hv++aJcsC6VKVWXLE3fgh8JbnWNZt5JYG82X91vf+Ba+29E8H2fhLw08D7U+zxfM9Hwo+Fy+G9LivJd32h1R13r92j4qa8mm2X2FW+eWvKxNeMKUpSP0PIcrni8TCjA8x8Yaqtzs2/wC/XJRp826rVw29U3N92hk8vb97ZX5diZSrVeY/sLLMJHL8LGjEWFv4WqXZ/F9/5qYnyp/En+3UqfOv/s1Yxid0h/zN/s0JRu3fK33ac3+1WpAQ3s9hMkls8kMsXzK6V7D8P/2oNT8Lwpa6g3mf3ZW7V45uC/e+5TNob5v/AB6u6lXq4f3qZ42YZTg8yjy4mHMfYek/tTwXHyefA/y/crcb9piy8s/vVr4otLZYX3bV/wB6tNJvO+Vl/wD2a9SGaV4nwdfgXLObmjE+v2/aUgCN+9j2/wC9XIa/+0W1xN5cL187p5a7dqK9Xerf7daSzKvL7RNLhDLcPLm5DvNY+Lmq30j7SrpXLXviq8uFPnS7lb+FKzPMRPmb5KxNY1ZF3CuKpiZT+KR9PhMroQ92lTF1jWgm75vvVw+q60zfLuqXVNU85Ctc6/ztXmzrcx+hYLBxpr3h7uuzb/eotofOl/iqT7H5OxpW2JT7m8X7sUuxKqhhJ1vhOPMs6w+Bjyc3vE2yKFX2t8/+xWfv2N8396qj3nk796rNUthpV5rcv7pf3ssuxUr67A4b2Xwn4tnObvHy9riPdjEih+06rff2fYxM9w7ff/uV9Z/AT9mlUt7efU4GuZXXe1av7OvwBWzgivLy2864d9+yvrvR9Bg0G1+Vdjov36+tw1GUPekfz9xDnn1iXsKXwlTR/D1r4b0uKC2iWFEWnzXPmfMtS3lz/rdrViTXOzZXefnvxlh7nYnzVm3juj/L996dNNsfdXL+Ldb/ALK0t5U/1tAzK8f/ABFsfBmkSztOvmquz5P79fnZ8fv2irvxVq1xYwXksMTt/wAsf46t/tRfG9n1Kazs52muNzpEn9yvlyzSeS6e8nbfdytv/wByoK5T06z0ptSTbOsty8vz73rh/GGj2dhdOsXyfN82yunfx5LbaCkS+Wkq/JvritD0e+8Yao8UG77OzfvZqv4gj7hF4G8Jf8JP4gt0SJnt1b+Cvu34Y/Ci2sLe3vpYvJliVdqVz/wT+Ca6PBZXksHkxL97f/FX0dZw/adkESrs+RKJS902px55GTeTLZ6b5u7ZEv3paf8AEJPs3gpNTtmXzbdfleul1LQYLnQ7vT22p5sGxf8AfrxLStb8Q3mnah4cul3pbz+VE7/3a4+Xnke37SMKfKbfhvxtqepWv2aez2Jt/wC+q6LwY0Gg68nnt8l1L5Wx6vaJbafoOkpfXzLDbrsRnetXxh8Im8YeHIdS0G8X7RB+9i/jStDzfi96R7rbWf2y3il/5Y7Uqlf+HZYfNe1+/wDf+SuM+Bvjy8vIk8Pa5B5OqxLsXf8Acava4bbf8q/frU45HP8Ag+5fULNop92+3bZXVx+RC/zNsrM322m3XyssLy/xv/frn/iRqUuiaJb6hF8/73Yz/wByggZ458Uf8I9e6fL9xGlX5/8AgdelpdRX9rFcxNvSVa8X0q5i8Yeboer7Zt0XmxXH9yuo8H6rfaJdPoOp/Oi/8etx/sUAdnc3O37v/j9Y82mwXk/ntEvm/wB+rE0y+b/C9SvN5K/MvyUAMTyrNkRlrpn0GDW9Jltm+f7RF8tcJqr/ANq6XcNYss1wi/6mtXRPE8uj2dvFOrb/AO/VgRfDq2/4RvUtQ8OavE379t8W/wDirpbD4a/2Dqjz2Mv+jy/wba6K60ux8YaXb3i/I+3dFL/drasYpYbWJJn3yKPmakMZp9u1vFhqu0VxvxM8WR+E/B+o6iZFH2ePc1HxC+E6a7vorK3eV2+Va+c/jT8dV0fzbaOX5/mRUT+KvD/GH7SevWem/wBp6RLFfxP95Hb5ESvD9Y+JzeMP9OW5V7iX+N/+WT0+Ute8Y/xIubyw8ZXuq6ZL5KX/AM8sKf365/RL+W8v3+0tvmrSmupbppVlXe/399Ptrb5nZVVKPcNve+E2EtmRP9UzpLV2z0H7Zv3MyJ9yrelJ8u1q7vStHidEgX50Zd9RH3pe6dnNyx942vCvhuC2srf7GzP8vzV2d5NF9nSCBNjwL8z1zWiP/ZUSRbtm/wCRa4H4nfEj/hHt9tYy771/467PgOCXvyIvHPxkgsLqWxs12S/xPXkkM09/dXDztveWXfWfDDc3N08ssu93be2yuo02wZ/4f4q5Z1TaFP7JNoejy/aP9lq9S8N6CtgqSz/JvrN8PaV9miRmWs/4hePIPDtg8TXK+a38FfKYnE/WJeygfQUqHsY+0kO8c+NoNEiaKL/W/wB9P4K+bfipf6nrFhNcwN+6Rt7un9yuU+Ivi3U/Emsyp/aEsNj/AHLerfgnxBapZ3GmXnmXNpKreVM9evhMNGlE8jF15VZcpxLv9p2KzVoW0OyOL5d6U2z01baV4Pv7WdFT/ZrSfdbLu+XZ9yu37RxfZJtKv/scvzL8lZmva8zvLbM37p2/gqvf3P8AyyVt+z59lYj7fNdpVZ6wqVIxNKFOUpDXh+f/AGN2+h9tEzq+z+BKh3t/d3p/t15x6gf7vyUb/n+7T08pPmZdlS/c+agsidNifLVT+CtB0/ebfuf3aqOnyfL9+gBX+T/2ajZvT5vuVD8ry7v46m+581BqO85fM+/9z+/T027fl3b/AL9MTb/dq8lssz1n/hMgh83/AFX3N1dBo+lPctuVf96q+j6P53lL9967/RNHVGRt2xK5qtWMInbSjKZNomht5vzJ8ldb/Yn+qlXcktWNNsNmzaq7/wC/W9YWCu//AMer5LG1+eR9PQoe6Q6VpXybmSti2s9jfK3yVbSH+Ffkq7DbfKm7bXzEuXm5j1aUeQiS23tF/fq6ltvTd/drQs7P+Fd2+rHk732utYylE7DPs7Bf9/e33Ktzabsfb/B/fp6WzPLt+5/uVoPbfLXNzRJMlLDyV/26vQ237r5fv/36clnvbzat+TuX/banzRNRtskTxeVt3vVpIf4tuz+7TIYWf5dtWNnz7l/8fpED0+78v36l2bNm7+Gov+A7Kltv726sSybyZU/4H92rH3Ik2/8AAtlM+/8AMtMd/wDvuj7AD/uJtqV02M601P42pj/M/wArbP8AfqSA+VP4vvUfc+98lP2Nu/v0z5v9yqAf5zOv+xQ838X/AKHUO1qNnnf8AoAsPNtferU17n+Jf9b/AH6YkOx081fkepfJ/d/d+egBv2hd/wDt1L5zIm5vuUza235tqPR5MuxPvb6kyDzvO/1rKiU1du/+4n9+pUs9/wD6HVj7NsT5vuVqQV/OXdtp+/8A8d/8fq1DZqi7VoezoApeZ/D9yovOVEf5l31pfYU8uqD6U2zdR7oFb7SztVjzm202HTZUfdWhDZ74kWgszN//AAOpfO/dPVv+zWd/lq6mlReVtX79BZhJ/wAe/wAq/PTPtMr/ACsq7K230pU+7/wKov7K/ur/AN90e6QVIfno2Mi/3K04bPZUv2Zf7tQWY6bn+8tW/JeGJ/3v3/4KsJZ/N96rWz5NrVPugZ6W27Zt+/UU1s1bEdPmRtv8NLmAyoYdn+3VG5ha2lrY6f8AAaims9/zN89MDMR97/NT9jbE+X591Wks/Jfdt+SrH2bf/v8A/oNZ+6Bn7Jd/y0Pbecn9x61rZP4W+epXSjmiBz/2bZ91qJE+dK3fs391dj0fYFT5l27609wDHhtm8p2Wpo7Ztj1q+T89Phtvk/uVAGIkLJsX7lXYUb/fq99m+fdTvsy/w/O9L/EBVRN1OdKsOlCJ9+j4AKuyhEarTps+7R1/26ZBXehEb/gFWNmz5ab8tAELp/s1X+zb2rT2rTNi/wANagUvs38K0z7N81aFHy7aCyqltvoez86rW/yfmX79Hnfwr/wKggqpZ+T9yoZrBX/4B96tDf8AJTX/APQKx/wgRJYbETbTks/mp6PRvVPl+amAfY9+ymJZ7HqXzv4Ken3PvUEDPs29PvNTfJ3y/wBz+Cpd/wDd+/8A3KZ5mz5vvv8A3KsBvkq8u2jZvR1+WnJMzv8AKtP/AO+aAK/kr8m1fnpn9xWq3/vNUTv5fzN9ys/dMgXYn3WbZTvk2/36iSb93tf7lM3/ALpN33KkCxs+T7vz00fe+X7lQ+d8lN+0r5SVkalj5fk/9DoTZu+Vt9VPtPzPR9pX+LalagXX+/8AMrbKim3OqMrVXkvNn8VRfaV2Iv8AtUAWvl27WZaKrvc7/l+WmpMv8NZAaELrtqvePv8Al3b6i+0t/wADpHfen+1U8oD4ZmRV2/JVhJm/4HVL5d1S7NtbcoFjzt//AAP71RI/mP8ALTG/u1E/yURiBaebe+2m+ds+ZvuVR86mu7ffrbl5gNB7z+L+Ooftnz/w1m72+dWqpcTSo3yr8m2j2XvAbv8AaS7n+9Tfti1z++d5U+9spz+f/EvyUezFym9/aWz5qP7Q/hrERGen/MlXyjNhLz/gH96pftnz/KtZkP8AtL8lTedv37vuUcvIBdSZd9PSby/n+/8ANVGF/wC999Kso38P8FSZF3zt6fd+Smfwp/fqJPuf3/8AYo3L/drX3QLC7v8A9unTbvl3fx1E8m1U+9T/APXN8zN8lBAJuT+Gpdi/eZaIX3/LTJqAK/nNv+Zfkomm+5R5Z/u0P8n+3/sPVljen+xTHfyfmpjuzpVebdI21d26qAb529tn3KlfdDbv977u+mQ2beb8qsj/AN+r32b5vmXf/t1IHKalNOjoy1bs3aaL5q1bnTf3qN/HT/7M/hoHzRMmaT5Nu75Ki+074/l/3K030fe/zbqlh0egRhOjf3f/ALCs+RJU2bl37a7KTTVdUX7lV00dt27+OqHzHPojIvy/fatazRtyfL/3xWl/ZvyfKnz1Yhs9nzL8j/36kObnK8Ns38S/JVv+L/Z3VLs/2v8Aeoh/ffK/3N1c0jMeiU/Z8iVKn91vuUx/nfay/JWPulld9296bs/y9Wtip95l3/wU90XZ8v363AqbPk/hqu+mq/zN86VoIu//AGP9unv8i/36UfcAz3s9m9V+5USaart8rfPWh9//ANnpP9lvuUf3gKv9m7P/AIih9N+T5mZEq38r/ep3+0rUwK8Nmv8Auf7dP2L/AOy0P9/5fv0zf8lQA9E/4HQ7/PtT79D/AHn/AIKf9/ft+/UEDP8Ad+/R92nqjf7n+3Tn3bqAIv8Ax9KN/wA9PemL9ygAoo+7TU+5QBKn/j9D7k2LQif8Do2eY1ADNv8AeqVPmp/kqn+x/t0912bdtBJDsb5Nq0Tbtv8AsVNR/sVzlFTZ/wAAo8n+JWqWb52o/gRf46cixv8AvLTvufLS/cWkR97fepEh8zp93Y9H8abfv1N5ny7qhd/7y/e+7QImf7vzbqPJTb/f/wBiq/zOm5ated87/LXOSReT/wCPUfZfejesjp/HT96yLtq+UAS2VPu/f/v1Cibn3bd+9qmdG2fK3+9vp38H3akA2bfu/wDfFCps/wDQ6id/71MSb7n9+teUCxs3/wC/R9yonuVTYzfcpjX/APe/4DRygTJ97bUuze26qX2zY+5ac+pRfxfJV8oGim1H/wCA0z/Uv9371Z39pK/3vuUv2xk2Vpykcpdd/wD7Kot/zfN86f3KopeL8+5lqlf38qO6L8iUvZykHKbv2n5/m+R/4aHvFTZt+/XFf2lLv/v0xNQnSN2Xdvrb2Ui+U7N9S3/L9+nw3i/7NcOl5cv/AA/P/cqWG8ndtrrso9mHKdw9+tM+2LWEkzTbG/v1YR22Uez5A5TW+0JSJMu/bVVNzp8zUfc+9uT/AG6OUgsfafkTb9yoXvKbsbyv9iqlzuRHar5AJbrVURN336ifVawpnlml+5v3UyFGS4f52RK05S+U6D+0v7336Pti7Pv1lJDP935qsfZ5fKpeyMeUutf7N/zb9/8ABVf7Tsb72/8Aj2VX/s2WFfNWhLOVE3fco9nE1LqXm7+KpobnZsXdWels38P36PJZPu/fo5QNJHWb5WX+Kg/P8zL99vlqlDCyIi/8DqxsaZtv3Kjl5TIsfafk/wDiKif94/y/fqVLZn/4FT/J/e1H2jYx3hZ9m379Me2b5/vb91bv2bZ833E/9Cp6W2xNv3K25g5jlHhbd/FT4bOV23bfnrqP7PX7tH9m/wB2jlDmMKG2bYny7Kclh8+7bvre+x/xL9+jZEjfL9+pDmMf7B8iKtOSz/i2s9bGxN+75kpdi/8AA6XMRzc5kvCy/wB6hE/8crQmh/eqv3/46Ps37vbu2UcwGU6M8tWkttkW6rcNns37m3vV1LZdm77ny1alAjmMp/4/4P7uz79ROm+T7uxF/jrV+wb9it/raPJ3/wC3s/gqwMJ7NvvfN/s0fZpUif71dB5KzfJUvkr861HNzBzHHzWcrq9CaPKj+b82/wDuV2aQxf3aHSLZu21fvBzHIppMuza1PTSm+79z/brq/wB07vt+/wD3KHRX/wBtG/goDmOch0pkdJW3I9WEsGSTdWqkKx7PlqZ/u7fub6x+ORHMZPk/3V+en/Zlf/c/uVpoi+Zub/gNMRN6J81SMz0s1/h/1VP+xr96rSIu7a3yU95l+dv7lAGfJCv8NPmtv3XzfcrQh8r52ZVofb/H9ygDMawb7zLvZ/u0fY2/h+5WwjfJt/74emfL8v3tlLlFzGakO/5aEs2Rq0n+78tRbF/4HVezGVPsy7KETe21atr9yj5VpAROi/7P9ymJbbG3VY+V/uquyjevlPu/4BVcseUCv5Pzf7FP+x+T5rfxy/epz38UO9f46r/b4tyfN86U/dAf5P7rcvyPR5Lbvl+/R9pX+D+KpUuYv++qPdIH+T8m3+Ojyfn+ah7xdz7m2JVjfvZ/96j3QDZ822on2wvsWmO7bfl+T+9VR7nZ8zUAaCP/ALVGz/gdYtzdMifL99qYlzKiea26gDdSZU2VKky+U9c1NeN5vyqyblq3HNL8m6gz5Ym3529PK+//ALFOTykX5ax49zVYTdVcocsS2m3dQ6bNn+7USfc/hT/bof8Aj/74+SjlNBj2H2nYrf3N9M8nZs2t8lHnfwVE8y1IvskTp8ybf+BU77H5P+59+h7nf8yr86U17lv4v9+gYJ/rfvVdhm2um5v92qSPv+78lO3/AMX39lZ8oGtc3MWxFWoUmVN61n7/AJv9hamT56vkILFzqq20SMv36r/239p+ZW+RvvVRv9Llmbc25Iqz/wCx5bCX+J3+/sq+X3Rcp0D6lFuf/wBDpv8AaS+b83zp/frJSzupvlZvn/uU/wCxsnyru/2qvlDlNOa8VLV/mqimtvv8pW2bqbHpsu1Fb9ylMh0Rkf8A20ao5Q90tprDfI3/AH1R/bEvyf3KPsP+zTv7NaOR/u/7NXyjGzaxLCm7zdlRWGpNcs/zb0q6+lRPFt/vU62s1s0+TbRygTfLMm6oXtvk+b7lWIfk+apt/wAr/wByrM/gMlNNZH3f3asPD5Py/wDj9Xn/ANVvX56hmhbzZf7ifPV+7EPjK6TfZvlb/fps03nfdqXyd7/LTHhX7lIRF/rmdU/4FTns5X+ZfniqZLbY1Xf4XWggwrnTfMfzdv71KH02fyvK/vVu7PvstCW29/8A4inymnMYSWGxUVPnerttZ7E21ems1SrCQqkqNu2fLW0YxgRKXOUXsFTf/tUeTFNsXb9+r0yb5f7n+3QkKp/t1fukFeG3iRd2356r/wBmrM25v9VWk9ReXWn2SCl9gWFf9imPYfukb+7VuZNjOu373zVCn3/n+es/dNSJId8b+V99al2bItv8FW/JVH/h/v1LNDE9r8tHLHlJMqZ96bW+5USPsbbu31Y+zNvRf+B059Nl8pGbbUmo37Uv7pll+f8AuVYhmXei7v8Abas65tmT73zy7flSqru2/arbH/2KDLlNt7yL5Fb7itUrzRP9zb5u2uam81Iv3XzvWf8AadQhfcsHnJ/6DUcxfs+Y7BPnXcvzp/FR9z5axLbUp/I27W3/APoNH29kiSX/AL6rPmlIOU6NPnaiNFfYzfJtrETUm27t3yU99SZNn+xV80iOU2vJif7tP8lklrKmvNmzb8/+wlOTUmff97+5V8vOBpvC00qPsqXZ5f8At1lQ3jO25vuVUudSaHe3zbF+7sqOUDoN6v8ALU2yKS3+bcj7di/7Veaax4z8Rvsi0+ztraL/AJ7O3z1mQ634q3JFc3i/e3/JFRykcp6XeQ7F2t+5qvJMlsq7V3tXGX+t+I7m/Vkn2RP8mxIqoat4m1q1k/cSrn+L91Uez55FnWvMvz7vv1UmRf4aPMpnlrtr9SPYGv8Awfx1X2fIi/x057nY+3+Cm7/k+9s3UFFeaH+5UP2bf/t1b3rI/wAvybf46id9ibaAK+zZTN7bfu1d+X5NrbKqv9zd9/8AgrnJHJN/tU1Ln5X3fcqF0qvMny/d31P90osPcru+7VWa8Z/9h6Z5PzOv3Equ8P8Ae+5SJJftLfxU15v4vuVX8n59/wAyI3yVXm+T7zb0/hqSh027+83y1Ek3yO27Y/8AfqpM7bfuslZt5ct89V7pZdvJmd9333rJubZtzbfvr89Uprz53rK1XxVBZ/6+JppWWugyl7poXNzs/uwoq/K715l4z+Iq2C+VZ3LfaF+RpoayfGfieJ4k+Zt+7fs3V5PrF/LfyuzRbEeqjH3jjlVH6x4kZ795/meV/wCN2rKm1h7mX+Hf/sVC8O/7zbKieH+63+89dPLHmMeb7Rb+0q77W+4zVR875k/vpvp/kqife31E8Oz/AIHVhzBv3r9+j7Tv/dKzbmWpdn8H8f8A7JVd0b/gG6oDmHvMv8O7/bqwmqsi7d7JVTZ/yy/76qvMjJ/sf3XquUObkOgttY3vu3fuv4q3bPUvlRvubH/j/uV5vDdMj/7e6rf2yWP5qfLym0ap6WmoRTb13N/f2VahuVh2bPk3L82+vOrPVdjbt2zyq2LbXlRNzfI/996PeL9qdwl43975KHm/2t++uXfWInWrEOtxP/FUcpt7WI3xJf58M6un3l8jZXiMku+N/wC+q16/8RdSjh8M+RF9+6n2tXmFhbedcRLP9xm/e16eE9yB4GZctWUYn1N+zTDLc+DXZlaFvKREeue/aWvGttSSL5k2WaJvT+/XofwchW28JbYF/dK8USf98V5F+01fPJrlvZr5XleasXyffr0ZfAfJ04/v+UofBdfL8N3E/wB557nFdpfvvdFrn/B8yaboMVjbL5KRPvb/AH62LbbcujbvnVtlfK4mrHnP3jg2h7XEQjI7j4d2bXzeVuXY0vzV9AbI7XSWRfkiWCvH/hnDtuLXyG+Tcu6vVdeufsunzyStsiT71XR+E/ZMz96tCkfPqot417eN/rXupd3/AH3Vd9S+b5V2bFrVvIYNHsLu+i3TJErXGyvL/wDhIPtLO+359u7fXm15HxfEkpe7E6t9YlRfvfP/ALFZl5fy3LpVK22zN/F8i7/nrYsLODzdr7tjr9+uDm/mPz2RDZ2DPK+7a7rXUWFm3lfd/wC+6fYWEUOxv9Ts+7W7DZ/Kkqrvf+P/AHK8rE4uMPhIhzSCGz8lU/j+X7lacLz7P7iP/BVuG2i+Rlb59v36lhs1mi2/Mmz7z183Vr88js5Suj72Rvv7H+5Uthfsjbl3JvrTsNBV9n73yUT+N6000GJ5dvmq6bv/AB+uQZmb2eV1X7j1L5ybU+9sVq2E0pfur99f79PudB2L82756sDEhm3qm75Hf+OrG/54olf/AG971N/ZrJ8zfcpyWexU/grCUQIk/jZ23vQ/7l90v8X3al+xt/F9xqe9t5ybvm2L8lTygRQpv+8vyVaSwiSL5tr76pR+bC23+CnvrGxv4vn+TfWvKYf4SVLBtn3fkomtmhR/46rw6r53zbt71da8/wBn+GjliBm+T82395vRf4KIbNtm1l3pt/jqV3Z9jU9Pnifd/wB8VPJE3K8Om+d9751X+BKtf2bsb5lXY1N+0/ZpXZfki+5Uv9pecu/+7W3LE5/fCazV9n/fFM+xxfY9uz591N+2Ns2qn/2dMvLz+JW2VXKPmkRf2b99vmT/ANnp0OlbPkiaokudn73azpT3ml3fK2xF+ffRywDmkOewXf8AM2x6qTWEqO/8e2pt8qL8zb3+/UsNzvR/m+8n8dXyRDmkUvJ3vt/jqxbQ/Ptb/bqx5n8P36ekLfxfcquUfOM8nY1H2Zfu/fm/v1dhsG27lqwlh825fk/vvWHui98qw2GxUb7n+3V2HTV2pu3fJ/HViGH72z/x+raJFDK6t9xvvVhLl+yX7xR/spfKTay0+2sIvn2/Iifeq3s/dI33KIfn3/N/33WYipNo8U0X3mrPe28l/wC5XRzW3zbm21Rmh+V2/wCWX8VP3ftD94yHhi/hX53qeG23xbV+R1Wr1zDEm9VZfn/8cotvkR1l+RP79ZiKOxd23a1W7az3yozfcodF83b8zpUsO751VPkqwLD2auqtUUNtE7/L9/d9+pf4Nv8A31TUTyX3bfkqfdI98dNbb/8AVfOi/wAdVfJ8n+Dfuq1Cjfd/gen+T/Cv3KokpbN8b/wbaN7J+6Zvv/d+WrX2Pf8A3ni+5soTTd7fLXQBS/5ZIn33qxC3+XqZ7P8AvLs2/wAdOm03fs/26XuxArvtf5lbeiVXfdM21vkStWGw3/L/AMAp72G/7y7ET+Oj3QMSG2+8yt/vVeS2lb5vvptq79g/3X/3KsIuz738a1fNEj3jHeFvKRGqKFP4duxN1as1r/F/45Vd4YoW3St5P+3V7h/iMqa5gsN/n/6qvGvij8Qls4pVgZobf7n+/V34u/E61sGdVb5LddlfJPirxnc61cMrSt9kZv71fZ5TlcqvvzPnswzCNKPKHiTxJearO7XMrOm75UrCm+f/AFX33piP5n3VrQs4fmT5fuV+nUKUaMeU+Dr15VZc0iazs9lv5v8AHVfUtY+zO6r9z/bp2t3i23yr8ib/AL6Vx95M0zO1dPxnHIfeTSzSOtXdH0r+1bhIl+/t+aq+l6Pc6rdRW1tAzyvXvvhLwNZ6JYW/7pXvXb5pf7tEvciXQpSqy5YnO+G/BMVncWjeU00rLs2V9gfs/wDwjuZr231CdP3US+ayV5l8KPBLeOfEMUsXyRQS7Fevvr4dfDr+x9JTa0uzb82/7/8A+zXH71WR9JQpxw8byMXXkXStJedl2J/t18uePNY/trVty/cT5a97/aE8SLo9raWMDf3q+YmaS6ndv9rdXyWa1fe5T+ieActUKTxcxcKv3aakPy7fuVNs2U7Z8vzV8x8Z+x8xF5Oz+LZUm1f+ArSpD8lP2fK6/LTM+YhZV/8AZqX5aT+L+9Tdn/oVQagPu/N92pdn3Pm+WjYr7KspGv41cfhM5SJ7NGVv9ndVh0/e0Wyf3qtNDtb/AHa1PNlL3iWHCw/N8m6pNjL9/wC/TVbyx1rJ1LXlhV6DnjTlUl7pNq2qLZx7VXmuD1LWd8zfNS32pNqUrqvyVjXMP2N389qn2Uq3wH0NGFDBQ567H7Hmbj7jVeh8qHftTfcfw1jTa2qRIsTbKof2x/Cv393369GhlcviqHwec8W+99Xwn/gRta8m/wD3/wC4lc6l55KfNu/3Hq7YfafEl79ks186V/8Alsn8Fep+D/hQz7JbqJrm4r6fD4f3eWB+UYzNOWMq1eZw/h7wNqGqvbtLE371t8UKf+zV9cfBb4AxWzxXNzB51w3zb/7v+xW78KPhEsLxTzxbJdv3Nv3K+kNE0eDRLVFX7+2vocNho0vekfkWd8RTxn7qHwj9H0qDQbNFii8l0Wi8vN9F5eS/8ArJmua7z4P4yK5ufnqpN9/c1G/5/l/74ps1zBCm9vuJ96gko6rN9mi835U/368P+KPixbyw1Bll2InyRbK1viv8RorW3uNzfuU+5Xxv42+Pf9m6y/2lZ7+J/uon8FBrE+dPH9nLN45vZZWbYjS7f9/fVRLNUi3bV2PXXfELXtI8TzveWMTQyt87I6/crjPD2lar4h1b7HYr+53fNNQWZlt4evPFWrpY2yy+V/E6fwV9gfAT4RQaPElzPbK8USr/AK3+J6m+EXwNgS1il8praJf9bM/8b17g9zbabYRW0XyW8XyUSLhDnLG+LyHii3Ju/g/grB1TxtB4Jukvrn/VIyRSvU2sI2j3UWoLL9pspWSqnjPwA3jPRrj+zJ4PKli3sn+1XNzcx6vLGEeY7jxJqUty8UsTb0uFWVdn9ymeHvAzaxZPqsDRJcPu+R/4qz/Aemz3/wANLKDzfOvbJXt1f/dql8IvidF/aktjeS/ZpYm2Pbv9z/fq/gOOpLnOafxnbara634O16Jra7814onT+JP9mui/Z517XPhvqMukar59zoksv7h5v4FavRvH/wAFtK8c3UWvWcUSanF867/4q9I8DeGILzQYV1O2ifU4PvO6/wAVWc3Mat/4J03Uryy1q2Xyb2Jt6On8Vdhv8mLzf7+3dUS6Pv0nyotyTJ93ZWJYal9u+0afO6212isjb/46DEzPHMMHi7S0s7adrbUIm82J0rN8N6l/b2kXfhXxHutrvb+6mf8AiridNvJ7CW7iZW/tiwut+z+N0r1bUtNs/FtlbyxfudQX7rp9/dQWcjoPhvVfCt66yrFeRKvlROn39ld9ZpLqFqnn/fVvv0zR0nhiSC+be6fIu+tW8dbC13KlBBX1vTblLD7TZr5zp96Kn6DfxeJNJeJG2XcXyMj1oaP4ns3lSJ/kX+LfVjWPB8lnImuaDt3/APLWFP46sOY4S/03UPDevJeae32n5P3tv/sV6noNnp/jDw5FO8Cu7/6xH/hrMttHXXrq01e2/wCPiJdk8Ndf4Z0FdES428ea2/bQSL4X0dtB002rtuRZGZP9la3SKAc1x/xP8Tf8In4K1PU1dU+yxb6gr4TQ8Ta3BYaNeyrKu9Imavzt+Kn7T+oa94a1Wx3QXlpebrfyU+/9/bVT4nftY6hpWuQ31jcy3OlX8T+bC/8Aqq+d9ktz4rvbzT5Vm0e6X7QvzfIqNW3KEY8wXmsa1pU/lRX0v9lXC7GsXX5Kms9Htklintk8l/vtVia2W58rza2NK0fen3flqDsUR1sjO6bVXf8A3629Ht/9n591S22lfP8Ad37WrptK0pUl/v8A8dR8funR8HvF3SrDeybYt77a7PRJFsfl++m350rMtrBkbb/H/DWV4n8T2eg2rtPt87/nin8ddkY8kThlLnD4heP7bww22CX/AEt1+X/YrxHY2q6y99c7nuJW2fPTbzUp/FV/9suYmh2N+6R62tK0Rptm37n+3XHVmdNKkaGlWKuybVXZXfaDoOyNJW+dP7lQ+G9B+zKk7L/FVX4hePLPwfprqsq/aGX+D+CvlMViZ1ZeypH0uGw8KUfazIfHnja28MWFx5tysL+V8r18deOPiBfeNtZlbc0NlE/8H8VHjnxzP4z1x4maT7PA33H/AI6xH/fbE3KiJXoYTCRh70jzMXieeXLAPJ++1aENm3lIq/uXptmVR/uf/Z1YtrxYX/if5vuV6x5I65ZrN3Rvkf8Av1X1LWFuURVVYXVf++qq6lqTTO9Y829P73yVhVq8hpTjzkrv839+qjs0zOq7qm2fuvl2/NQ77E2fcrg5uc7OXkGbN/ys3y7f/H6N6/Jt+d/uUP8Ad/3qZsbZuZf9han3Dp90enzvu2094WdvurvqFEX/AJa1N9p/hb7iVn/hEH8G1fv1Dv8A4aN6Ps+aitDUE+R/lah3ZGdvuP8A36Edfk20/wCzeZ8v3NlAEsKb/lX50rb03TWbylX77tsqXQdK85/Kb7lel+HvCsSSxXL7vNRvlSvPxNXkiVQhKpIZ4e8JKio0svz/ANyuzsNH8n+89aem6P8APu+4n/oddRZ6X89fH4nFylI+koUDEs7DZ/sJW3Z2Df8AfdbVtoap83362LOwVPl215Uq/OexGPJE51LFn/h+f7lbtnpTb/8AYrYhs1+9/HWhbWax/N8v+1Xm1ZRNoykZMNhsWpks/k+7W6lsv3P4KPs/nJ/cT/0KuPmNzC+wfJVuGz/dfNWk9hsf73yNU0cO9dv99f46AMxLP+78n/s1H2Nd9abo2z5l2J9yhIWf/vmjmK5ij5PyJ/sU3fv/ANxKsPC33qrtC38C0fZGV5n/ALtOX+Ch7ZqVP+Ap5X8dQak6Jv3qvz/N9ynvbNu+79ymWcMsnyt9zfXQQpE6vtXZU/ZIM+2sPO/h+Spfs3zbWrWhRf7tCIqb2rPmJM/7M3/AKPsezZurT++n9z5qZ9x/m+dKOaQGU9gqPub7lH2BUb5f9+tOb71I/wBz5fv0c0gKvk/P/wCg05LZnXazfvae+xP9umb13Uc0gBE8ltu2rfkqibqZDGs38NWPmo5pAV9ivRsqx9+mvt3/AOxV8xiMSHZHuqX5U+79+mu/y/L/ABUz5V/36OYCVHXZ/wDF0b4/7tQeclM+0rso5gLtz5R3rtXfUWz5KZ50Wz5WqJJld/m+5TAtfwJ92n/N/fqL5dtMeb5Nu+p94C26eX822mPtT51+/UX2n5XXdvpn2nf8qVQD3T+Jlpmz+99yjfs+81M87Z/FQWTf3NtCbN33vnqH7Sr/ACL9+okm+f8AuVAFpPv1M7r/ABfPWe9z5n8a0x7xnTc38FQWXt9O3p5VZ6Xi/wALfPT/ADl3fK3z0vsgXZkWoPuf7iUz7V/tVC83/A6zAtwurvT5Jvm+as/7Tvp3nb6PeAvb/wDvihHWqPnbP9z/AG6Hufn+WgDQeZaEmV/l+/Wek3z0/fv3/dT/AG60+IC67t/dod23v8uyqrv87/NVea5b+9WgGk7t5X8NNhmbb/sVk/b9j/NVj7T8m6gC294qfeqL7Z/dVqybm52f3f79ZSX7b0+bfVcspi5Tq/tmx/4UenPMqRbq4qa8l+T5qfDqUv8AF8if3Kv2cg5TsHvF+daZ9q9q5xLyX+L5P7tWPOZ0dv43o5Q5Tee4+V//AB6okvF/i27KzHff/FUW/wCX+5/dqOWQzX+2K9L9p+b+/WNv+TcvzvTUeXelHKB0H2xac9yuz5Pv1hO/z7vm30edt+bbRygdBNcqmzb9yovtm99tYiXLMu1mbZ9+n72d/vfJUcouU2oXXb93/wCzp+/5t33KpW3z/Lt/3asPtT+Fd9Hw+6ZBM/8Aeb5Kr/afn3fx05/nZ6rzJv8A/ZqPiAupcrN96leZfu1UhRv4al2f3aYD/OqKaZpqPv8Ay0zy6CwmuWdf/HKpTXDK2z79XfJ3/wALVXmtv9larlKIvOZ1/wDZKZvbd/ElXUsP3VPSz+Z220yPdM/7Y3yfeo+0yuu37/8AsVdez+5/fpr2fyfw0e6aGZ9vVm2srb6EvF3bW+SrD6av92q81h838T/7dVywD3CXzt9P37F+X760z7MqbG++7VNDC3mutHKHuFhLn5PmWj7V7UfZfeoXtm/u0coD9/z1YS82VU+zN8n/ALJT1h2NRyiLH2rf93+Oj7z1Ftarvk/PuqzlGeTv+7RJbfu/m+SrcP8A6BQ6K9QBmfY1o+wL92X7laG9v4f4KE+//f8A9ir5gKSWPyU/7Au/7uyrTvtoR/4mo5gIns12bottV/sa7E/jetN/u7aZ/dXb/vUAZ/2Z9zt/BQkLOny/frV2bf8Acp7ovyVAGV5Lfw/8CodG31q7FSn/AHFdm+5VgZKIyfLT/s/+zWg6Lt2t9yrCIm/dQBmJDvRFXdvqxHCy1bfa/wAu2mfwUEEX3afs/wC+KdvXam379G/+GoAbsVKJkR1p2/5E/wDQ6Hm/j/j/APQ6sCq9uuz+KiG2VKdv3xPubf8A7FV/tKw/vaOYCZHVHSnf3N336q/aVT5f7lQvf/PUe8M09kW9G/j/ANirHy7qx/tnmfLR9vVPu0e+I00eLf8ANQn3/lbYlZP9pb2oS/2I+353o98s1X+/Sv8AIn3tlYiakyP96pvt+z738dBJru6/Iv36bsXe9Z66lEi7d3z059SiSL5v/HKj3vtCL38aN/s0fLVRNSifdup/2z+JVqQLv3F/8fpm9nqul4v/AAOjzlT5v++qAJn+Rv4aE3b/AO5VdL9nbay7P7tOS5WNvlZnegCw7037nys3yVUmvP7v36rveL91Pv0Fl37SqP8A7tNe831g3l9s+8u+qttfs8T/AHkquWQHSvfp8n/fFD3i1ziXO9v4qe94235aOWQG3DeNvqV7lkfc33K59LnenzU/fv2UcoG752/733Kejr97dvrMtnZF/wBupfO3s/8AGn9yjl5QNPfuqXztif7dUoU3/M27ZUrzb/8AY21JBN/+1Q/3Khf7m5qq/wAabZdlBZY++/yrsf8Av09EXf8A7FQ7k/vUx5tj/L8+2gDQR9j/AOxR52xqpJMu7cn36Z529kXd/vf7dZ8pPKXt/mf7FG+s+Z/4VqpNc+T/ABUcocptpc/Luo85nVNv365/7V/C1Sw3P3OaOURqvNvb72+nzXK+Xu/uVmPeb/u/J/BUW+Xb/wDF0ezGW2vNifN9z79Q/wBpf8DSqsyb2pkMO9ttHszcuvfs8qbaHv8AY/8AFVd7Zqidd/3d2+r9nEyLv2/yVdl+T/bpqaw1VPsbfw/fpkNmyNuX79R7KIG2l4rvtX7/APt1Kj/8ArNhh/v1oIjbE3fcolT5SCV9zrubdT3+58y/doT5F+9VG8uvn3fwVEYgPmm/uVXebZJu3edVKbcj/wDj9Qokrvub50rfliBeuXba6u29P7lVEdkqWGH5ammh+d1/vVfulkPnM6bai3tu/v8A8FXYbBkX5fv1N/Zvlv8AN/v1XukFFNy7/lqbe2zZVr7HT/sezY3lVZJUSFk/9Dp72fnffrQS2/77p38P/oVQHMZv9m7/APlktS/2Ou/5v31aMaKny/c/jqX5av8AwhzGYmmxfe3bKYlhFv8Au/8AA606e+z7tHMRzFS2h8nf8q7KeiK7/wCxVjZQibGqA5iHZ8iUfZmd/mben9yrf+ytM3/w1ZkCQ/L91qi8lWbcu53/ALlWPM3pt3UJ/HRzAVJrNfuLFsf+/T4dNi/u1Yd13/epiTKn+3RzSAf9miSq7w/wt9yrDzLsSmI8T/uvv0cwDXhV4v8AepnkqiIv8dWF+T+L5KP9ujmAi+x/7X3KcltEzf7FDyKnyq3z01/nT5qjm/lAHhXzfl/77qX7+1W+5VeaZYU/uVSm1Vv9+gDSTa+/5vu019v97fWYl/v+aorzUm+eo5ZSL5TV85U/36EvF3uzN/wCuc/tL5KyptVl835Vq+WUiDu/tiv/ABb/APYpz3K+alcK+qzwxbf3nyf3Kls9YluJfvMm/wDv0ezkVyncfunfbu2Ux5lT5v8Aarn4bxk/h+T+/Q80uza3yJR7Ik6Der1X+0rv21ledLJv+XZ/BvpiJI6O38dR7MDbW5/iZql+0qnzfcrn383yv7lTWbyutR7KRXunQI6/xfx1L9993y1nwx71Tc2+raSM/wDD/sUfASWPO2Ij/c/26rpN+9dV/wCBUx3Z22t9yhP9ralaAW02o+5aY9/F5Tqy1E6K6OzM2yqMyN/D/wB8VAGg94se+qr6kslZ826b5fuVX+zMjbafvFG7Dqquv9/+ConvP3SbvuVkpCybPm2USJL5L/x1RJpveLsqJ9Yih+Vt1ZiW0snyfNUyabLM38VLlK5SV9Y+Z/m+ej+2PlRvm+emJo/yp95/71Pm0fem35d1HKBDNr3yvt+eWq8Osb0+Z9mxqm/4Rvf8v8dM/wCEVXfu3bP72yjlD3DQttSZ027t6NWhC7vsas+HRfsbo25nerqJs+81Ry8siS3/AKxfl+/TN7b9yt89TO67PvUz7/y0wDf9zd89Md/7tD/JE9N2bG3VZAx3Wq/2n79Sv8+zb9yh7Bdu2oLG/bPkT5f4arzX/nSIsX36tJYb027qiTTVSVGq/eApPC01u7NuqiltKkv8T11Dwrs2tu301LbY3+3VAYkNtKvlNV57Ztu3/gdWpkbzfN2/I1EcPzOrLsi3UAUkhb71aCfP8rfJRs/74p3k/c+Wggbv/wDHaE2o21v++6PJbf8A3Kcj7Pm+/QAOn95d6VF9jX+Jd6f3Kt71T5dtMdG/vVsBEiRP8jJ8lOkRd3y/wU35f4fv0P8AP96ggsfL89G+q6I3/AKfsVXdfv1QEr/c+7Rs+T5vuUIm/wC9Uvk71/2KyMyvsV6Zs3v833Eqw9hOkrs33HpfJbdt+/t/goNyi6L87P8A7i09Ibb59y/PVh02fKy0fZtibv46OUBjwqqbqIU37/4KlSHfT0h2P833KDnInhX+JfkofYjJsqw8P7p13VCieZ81agPhf5fmT56e/wA+/cu//Yof5F/2KZv2fNQAfxoy/In9ymb1+T5f4qPO+SlR1f8A3KAJU/j3fx/PQ/zv93ZVdJvn8tW+epUkVPu/8CoANnmbG3b/APYp6fwM3+q/uVCk3z1MrLs/26AD/lq/y7KY/wD33T4U2J838dO37I32/cqwK7v5e+n79if+P1E7/wB77tG/+7UAHneS6bW+RfvVLDMro6ytsTbVR7mKG13syp8vz1iza3BDL+9lX++tBpynS7Iv+WtV03efu/vVhJrfnS7Vb56u2140zotT7wcpu7Fh/i3/AOxT0+5E1Zk1437pv7lCalvX5vuVRgaz/wDfCUz7Zsd2qk+pL9l3fx/c2VmXM3nK6xNsenzGnKbb3i/eb79O+0/P/FXFXn9r7/3DLMjfdeorb+3JmRlbzk/iSp9oHsztft6o+3/x+nw3OyJ5fv1y6PcsiLt2P/FWlZwy7Nrbt1VzSDlNbzt/3f4PvVK7tD93+OsdEaF/mb7j1e+0sjfdqiOUc833P92mPebLd9v36paxN8myL79YkN5PD+4b/vuoDlNC/wBYldn/ANqqs3iG88lIIv7tUbq5l/35f9ihIZfkZYt71Jtyj7bxhqem332a5VfKb+OtBNblmbczNsrPhsJ7++Sfbs8pdlbEOlMipF9+rjzGYWF5PcSuzbtm2rfktct9356PJW23/wB+pba/WHcu2tuXlAl8mBF/26f9mg8rYq/62ok/ut8iJVi2+9/sVoQVPsC2dx/0y21Xubbzm2tF8n360HT50XdspkyfZk3t870uUkxbn/Rk/wBjds2VD5zRp5v3/wDYq3eXGxNv3Pm+bZ/HWPc63Fs2/cqOUosQ3jbvm3bFq6l5L/vpWV/bEDyov+zWxYXMENluZv4qvlAupNvdJWWpk2p977n365H/AIT/AEy58R/2R80MqN/33W9/y2dW+T+69aEmlf6bYvb+arbKxbnSpXihlX50rSSGVItv8H99Kq+dOjytv2f3f9qqIM+FGTZ/sVSfTbppWlaPzFb+Gpf7ba2/1sG/5qq3Hip0ZvLgby6kstfafl+Zmo+07PvffqF/7v8As1X2N/rfuV+ifAewTJ97/Yaj5Nn+3Vf7j7d3z0b9nyt/v0cwFhNsi/7dD7fv7qz3mb/ZSL+/TvO+5tXfUgWX+5ULf7VMeZtn8P8AuVX/AN75Iqz94CxuWqtzMv8Aeqv9pZN9VHmX5PvfOtIC35yo1VHvFT+L+KqU03y7arvNvd/7lT7pRdudSX+H7/8ADWVNfs7/AHvnb5/9+q7zMi/eqH7TAi/vfv8A9+r937Qe8FzqrbPm/haqV5f/ADOzN+6/uVlaxrEFm38L/Pvrh/EPjyKH5fsbP8/33l2J/wB8Ue7IcvcibWveJIoZXZfk+b5q8v8AGHiSdbp9rfupd/3KzdY8RS3m9l2on+xWI9/5lEZRjI82pVKj/wCk72lZvkrKm3b/AJt2xfu1p/wJ/f8Av1DCu99y/wB/5q6I/EcZSSGWRHZt1RPbKnzK2/5q2JvkV9u1H/g2VD/rG/2605izN+zM/wDDs30y2TYyebum/wBitN0Xyk+SmXKbG27fk/v/AN2ojIDK2N/Eux93y1LDbedv/wBn71W0h3xbm+//ABP/ALFOubbyfl+bYv8Afq+YDPmttmxl21V8mL7rbvvVpTJ87r8v+/R5K+U/+79+tuYPsme8O/8A4BUU1srt8v36t7GfYqts+X79SpCyP93/AOyqOYDM2bPmXaj0JD+63f8ALWtPZv2fKqbf79Dwqm9YvkfdV8xBmPu3/vWqZ5p02f3KtvDs+Vl/uUx0/wBmgvmmYmsTLM6RM7Om77lVNEs5b/VEtoPvKyvspt/8jfM2ytLwGkv/AAlybV37oq9Ol8J5OJnI+y/hFYLYeColnXYis8v/AI5Xy78Xb5r/AOIxMn3IllZf++6+rdBRofBFwsu55fI+5/wCvjTxVfy69481CVW2eU3lfPXdU9ykfP4T38TzSOg0XWGRPI+4/wDfru/D0Kzfe+d2b+CvN4VZ5kVdqMy7N717B4StvJkldV3qkC7a+Mrx55H9N8B0Oeftv5T1n4OWawxTOy/dPy1vfFa6S38OPZt/rZ1+WmfDWxWzsZW2t80tZHxkuJ47dP7zuqpXZ8FI+8r/AL3Fnlmq6lL/AGJe2n96Bovn/wByvN7PTbn+L7iL/HXpc0O9Pl+d2++lVP7NWaXd/BurxK9XkPzjPq8pV/ZyOf022aZ0+X7ldGlsyL8q+S/9+tNNNXfulXY/8NbFnpS+U67a8GrXPlTJs/NdnVn3otdNDMyfM3+q21Xhtovn3KyPWglgzqiq3/AHrxK8ozNoldb5kl/dMzqy1aS88l02ts8379FtYf7P+xVt7Dzm+VdiL8m+uM3Gf2qyRbdzbKmTxAzyvtb5/wC/Vd9Jbcn9+pU01nX5l2On9z+Oo5SjYTxIyfe+d0bZ89WP+En3/wCt+4v+1XP/AGDe7/e37qe9m25FVt+/79L3iPdOgTxIru+7+78tOTW1hRP4/wDcrmvsFz/d+f7jJQmlMjPtl2VPLIOWJ1v9sLu+X7/30p6X6vXL/Y/ubtyP/fp2yV1eJG3/AN2q94jlN5LyJ2+b503UXPkTfd+TZ/frn/s86P8A+hb6l2Sv8q7vmqveMzQtnX7v8X+xVt3i2bt9ZSeanzKvyP8AJ89Qv56eb5v36z+EDYTbM77vuU/yWT+L91/B/vVmJ5+//Y21MlzK/wDC33tn+5WgF1kXfu++71XdPn3t877vlSq800vzuybPlT56leb97/FS5pATbHRvl+/u31K8KrL8v3HrMR2RE3btjtTXee2ldX3fd3rV83KBq7GRH3L87fdqXevlbV/4FWVvbZ/Fvemec33mWjmA0Hh/8fpsMPy/e+d6qb5f++6sfM6fKjI60cw+U00+WWL5t6balR/kRV+dNvzVlb5/noR5X3r/AAVjUl7ocvvHRQzbIv8Ad+7TfOWZvmrES8lfY3yzP/t1L+9/vbNv3q5uYvlNhJlf733EanvN/F9xPuVmQvKkXzNvSnu7fd/v1Acpb+0q7uv36u7/ADP+AVibJU2yxfP/AH99P+0t/Cvz0cwcpsPc7027lqXzleN1l+dFrFfzXXfTP36N93YlHMaGxNtRndfuUTPvfyl+dKzEml+9839yrCfOyfIyf7dXzAW08rytu7Zu+9VtHi2ou5n2/d2Vk/M8rbvuNUyIyfLRzHOaTzfcZX/3qmTyvuq292/grH+d/wCL79OTd91vv0gNZNu/b/HTvOVNm35HVf8AvqsffLsRdzfeqb5vvN/4/QBpRvF95qe829Pm+5WU8kqRf62oXSV5H8pZPN/vpT/wgbb3ETxJ/A/+3TftMXm7m+/WNsuX/u/8Dp7+en3v7v8ABR7wGn9pj83/AGKl+37/AJf++a599833dyUOkru67tjqvypVGR0H2xP/AIqmJeQI/wAv8Vc0lzLs3N96optQZE+ZvJ8r+Oqgg5Trbm8itotzSrCn9+vGfiv8Wraw0uWzgl2O3yb65L4i/GCCFpbNbne6r/BXzB4q8VXPiS/l+0z77fd8sSV9vlGTyqy56p4OYY6NKPuB428W3Ot6w6yy/wCi7/733q55PnRG/gWh03/7H8FTQosL/er9VoUoUaXLE+Ar15VZe8M+VERfmf8A2EqK8v2hSLazP/v/AMFF5f7Pu1z73jTSu26uw4PgLE1zLeb/ADfn/wBumW1m01wsSfPLLTIU3uu6vbvgJ8K59e8QxSyrvt92/f8A7NHwDjHn+E6X4RfCXfZRahqHyW6f3/467PVbOKF5YLH/AI+JW8qLfXpXieGDR7D7HBEsNvEvy0z4A/D1viF43lvLxvJtLJvlT+/XHKUpn1mGoxo0ueR79+zN8HF0fw9F+6/0hl3yu9fRt/bRaPpdw275EXZU3hLwwvhvSfI/jb52rn/jTrH/AAj3hR5V+T5qzqfuaVzmoS/tDGQpRPjT4z+JP7b8VTbd2yBtlcMj4h2/MKm1S+W/nlnb+N2qGRVxX5pXqSqzlI/tHKcNHB4OnRG7fv0+Sik+b+H52auU9wft2LTf4t33Kd/s7abs+erIGJUyJTKsQwsny0BKRLsV1+7QkNWLe3Zm/uL/AHqupZt/d2L/AH61jDnPPlW5SCFW+99+ribUX5vu0rwskW6sq6SWZtvzbK29lKJy8ykQ6tqCQvtVvlaudubWW5Xc33Kl1i5gsYn+fe/9+uX/AOEwiW43SyskX8T12UMBUr7nlY/iLC5XDkhLmkaczxWECSxL/vbK4rxVN9pvUnWVvs7L9z/bra1jxbbfYvItmW5iuP49tef776/l+zWy+dLK/wAqPX0lDDU8PH3T8sxfEGKzGr78vdLb3/kpt+5XQeFfAGp+LbqLdutrT+5/fruvhj+zreaw9veamsk0u5P9xa+xvAHwWttBt4p1gidFVPv/AMFd9OhKcj4fMM5pYX4fiPKvhd8EG8NxIsVts81f9c9fQvhX4e2zxI21UlT7z1u22iM8SfMqIv8Acrs9H0pbaJG/g/8AQ69inSjA/MsdmVXGS+Il0HSotKh+7/D9+n3lw2+pbm5/dfwoiVjzXK/xfceuk8QLq5+V/wC/We77/lapZvmf/YqleXH2ZHoIGXk0Vn87N8m3+OvLfiL8RYrOyl2tsiRfv1a8f+PItN0913Nvr46+MHxXa882zjl+fd+9egs5z4zfFq5v/tC2zs/zbK8SudSWZZZ5598r/wAD1Fr3ieKbzZVfftrj9Bs9R8ba8lnp6y7Hb5nSrjGRnGXNI2rPTbnxVq32aDb9nf72yvrv4LfA2LTbC3lniaGL77b/AO7R8DfgXBpSW8s8W/Yu9t6173eeRYKkVt8ifcolLkOyEecqTeVbLFZwfJbp8myq82h2fiHTXWKVYZW+SuPufFX/ABMriBvuJL5VbGgwXNtrkssTb7S4VfKrj+M9qMPZR5g8Nw3lmkulX0Ud5afcV3r0DwrDY6P+4ZlRGrCh1K2s9Sls7nbNcf7f8NO+Nnw61XW/Dlp4h8OS/wCkWv71rf8Av0zhr1Oc4LUvEmq/Df44y2dtFJeaFqS72hT+Fv79dhrfwis/HkVv4q8JyrDqG7fKiS7P9/clRfBy2/4WRJaT6huS7tf3UsNfQHhv4af8IZ4j8+x3JZT/ADyw7qr4jjl7pU8DaPeJFaLP9+BUSXZ/HXqdnZqj7lVfn+9UKW0EP+qiVK5+28YW0PiiXT5NyS/33+5VkHYIjb/lbZWF428H/wBsW6ahpjfZtTtfuv8A3q6aH/SXdoGXZt31WmmZPut86UEHk9n5HirUPKn/AND8QRfJKj/8ta6iwsGsE+b5HT+OjxP4Vg1LUbTVbFvs2pwN83+0ldglnFeOnmrv3fe/36CzmJv+JxZXH2OffcRVD4Y8SL4k0u70+X5NTi3p5P8AfrmvHPgzWfA2vPrmlM02nyy/v4UqXW/D2oalNp/iPQfk1CJd0qf36AOr8GaPaa34cuLG5/c6rbs33/8Axyu3+F+qXf2e60i/XZcWX/jy1leD7VPFkUWorF9g1JYv3qV3ek6L9muvtcvz3GzZuqyS/bafBbyyyRpseX71Go3i6bYzXL/ciXc1Wwc1x3jnxtp3h2wmW6kQKy7W3VAfCR+NfGlnpPgfUNagn3rFA0q7P92vhX4i/tgT634fu7O+aD7Ffq0X7pvn/u1ynxj/AGnLnwZqOu6HBcrqXhrUt3kbPvpu/wDZa+T7BGtrqJvN32TNv+d/u7nqxfEXf9Js4ruCXdNZTs/leb9/yqq/DG+n8PeMEgbdNpk/z7P7tdg9hFeS7m+eKX/x2tXR/CsUN0+2LZ/t1Rt8R0F5ZrcxJPB5m9f7/wByt3QbbzLf5vkipum6PLYL+9+41bUKMn+2ifdrLllM6fdgTWdtsfb/AANW7pUP3PK+Tf8Ax1Fptt/z1T5HX+P+GszW/EMvhiJJ4PK/e/J89dMY8hjKUp+6aeq+IVsYn81vki+7/tPXjOt3lzrmpPLO29HX5UqxqWt3OsTusrb0dvufwVbttN87Z/fdfl2VzVKoU4FTRLBvkXbvr0vw9oOzZLPu2fw1U8PeHtiJK3yJF/49U3i3xzbeErJ23b7jb8v+zXzmKxftf3VM+mwmH9n71Ud458bW3hXSZdsqpd7dmz+7Xxf8SPH+oeJ9WlWC8Xyt3zbKm+JfxRvPEOpXEVtPvRfvO/3EridNs/8Anl8/8bpVYahye9I5cXX5vciTQ2yTOkvzb/4net2zhd2Rd0e//bplnYb2T5fkrYezis4kl/2fuV6x5Mircw7LVPuo/wDsVk3l+3z/ADf7FTXl+23yt2xKx32zPS5uUIx5xzzM33f+BU3zN6/e/wB6h3abZ/fX+5THT5/vVzS987I+4G//AHd9RfM8n9ypXdvKdtnyfcqL/gf8NYnQORP71P8Al3b6fsX56r/7v3Kkn4yX5vvLT/J3ru27PnqGN/727ZVh925/79Aiu6fO7LT/ACf9mpfl3fN8709N33f43qCxkMOxm/3fmrW0rSpbn7qs7/8AoFGlaV50qfe+981em+EtBZJXliXYjfJvrlr1Ywj7xvShKcg8M+GGW3i3J5Mq/wAdekaPpq/IytvejSrPZCisu+ul0qz2N93f/sV8rXxvNLlPpMNhPtE2m22z+8lbtrD86UWGm/P935ErYtrZfvf+gV89XlGcj2I0+Qih3J/E03+xWnbf32TZUqQrs+X5Hpife/dbq45GpbT7ybfv1dR96puXZ833KpI+z71S+cn3N3z1xyNI/EaaPs/2N9PT/a3VWhf91Uyfe3L9yuf7RuSv8/3vv/cq3a/3mqojqn93fVuH5/lrUg0H2bf7++ofJXb92ovO+f8A36Gm/vfJQATQxb6qTQxeV8rbHqw82xP4ar/f/hZ6yAr/AGZUappkiRH8pN/97YtM+5vqJ7lk/wDsKosPJ/2v+AVoI/3GX79ZLzfc2/fpqTfPUS94o6Dzl8r5mWjzvl+VqwXud8W1fk/26GvGddu6o+0Bved/tUecqf3d7VgpeM/8W/8AgoS8l/vfxbFo5QNv5dv/AKFTN/yfw1n+c38VRO7b93zUcsgLs0jbNy1Ek0T/AO//AHKifzNvyVX3yVHKBqwv8lSpN/FWfDvRv9j79L8ybF+5/sVoSaSTfPT/ALZ/33WZ+9f/AGHpuxt77v7tAF1Ln50pn2nfv2u3+5VJ0/8AQaPOZFqxcpdmm3p/cqLzv733Kqfaf9nf/sJTPOb/AJ5bKBl7zmRfmWjfVf8AjTb9+pdi/eb79IXKTP8Ac+VqTzv4Krp/AtPTb5n3m30vdGE1y3nI33KPtPypVeaZdu3+Cs+8mb+Fvlqhcpbm1L+GhNSX+D53rM+//D89W4bPf/eqvdNiX+0l3/K3z0Pf/I7L/uU/+zV/h+/Uv9lJt/26n3AKX2xnfb99KPOZ02tu2VdTTf7vyU9NN+ZPvUe6HumZDMyf3nSrHnfP96rv2D+99zd9+j7B8nzfOlAe4EN5vqbzt/y7qr/ZmRvm+5UqJSIBP3b/AN+pU3O6Uf3Fb/xyn79m+o+Aklfcn+w/9+q7o1TfxbqH2v8A+zUwIf8AgK09E2J/4/RGmxd38dG/+79+gB6JvX7tOmfam1vuU35f4fv/AOxR/t/c/wBugCHyfO+99ynpCv8AF9yno9O+581WBm3Nnvbft+T7lUZrDf8AIq10H+s/26f9jV/vbaXNyAc5/ZrOu6mw6Uyfw7/mrpfs3k/L/wB8Ubdn3fv1t7UXMYX2D593yolSpZy/xfcrV2f3fv0bNlRzDM/yd/zfcqJLbe6fN89atN2fN8tRzAVEhb7lCw7GrQ8n+9Q8Pzf3P9ujmApOn/7FDpvjerTor/K/+/Rso5gKttZ+Sm7bsqXy6sJ8/wAu3fRs/wCAUwGQp/s0/wCf+GmbP71WE2+VUAV9nz0rpvfdVh/uUzZS+0YkOyn79/y0/wAlUpz7UT++/wDfpgNdd+5dtHk/JR82xF+/TvmSl8YDdrU5P9356m8zem2X79M2rWxYz/8Aao37qfR8qfK1AESJ+921Kkav8tD7d1Md1+61HvANeFd7/NQ8K/P/AB055l3/AHqb5zJ8tWc4PCu35F+ehIf9mjfT3+5QA50XZQiL5f8AcqJ38xaN/wBzbUGpL5NMe2/jo/j+9vepv9+rMivs+b5al2L/AA/cof5H3VFv+5tbZUAS7Pnpn3NlV/tOx0/jps1/F/doNS18v9+jf/e+5Wf9s3/d20NeffVmoA0Pv/w/JT/9usT+2FRttTJqvz7afKBq71/j+SjzKz0vlkT5fv0Pdb/7tL3gNDer/e27KsI+z5ttYKXOzZVtL9n+/wDc+5RyyA0/O+5Q+/d833KpfaW/i+5TEud7UcpkaHmU532N/fqg837v+/TH81/vfcoILvnfL826j7TF93dVXZ5O9f42odPlRv8AvrZR7wFpn2f79V/tn/2VV3dk+986f36pPN8z7fnoLNj7Sv8Av/7FP37/APcrJhmletNH+T/Yo5QBt392sy53bKvXLrsRax5tzptqwK73nls6/cqFb9n+X5asTaezr8y76yvsDeb83yJurblNSw94zq7fc/20o+2ffZvuVd/s3Yv737n36pTabLCvyr8j0csRe6RQ3/nS7PuVY3s+xadbaaqfw1Y/s/8Ag/4HRyxGRJuTYv8AHUvzP/sPR5L1Mlsz/wC//t1jygV3dvu7qdCjNF833KsQ6U+/+H+/WtbWG371BkY6WbfwtvqV4Wf5a247b5flpiWyvs+X56PdIMpIZUb5qlfdtrVSzXb/ALlTfYFRPu/7dQBg/Nv2qzbKf5zP8vzVtpYK/wB77lS/2an+yn+xV8o+Y5x/n+Zfv0bX/u10CWEXz/dR6imtld/u/wCxR7ocxyj2HnXH71fkqwlns/h+St5rH+7/AKmj7BsejmKMf7HR9m3/AC/fSt37G39356Y9m2yrIMpLNdif7NSpbL/D8j1b+xy7/lo2bH+X7lAESWfy0nk/L93fUybmb7tSqmz/AH6xArwp8m75qVN2/wD26uolWEtkf5m+R6B8xnyb/wDx2oX+dPmrWeFahdEdPvLQIzfubF2t/wAAp38Dqv32q38qf8Bo2In/AKHQBUd2/u7NlPeHfFtVPnq78rqn3afCio9AGUkLP8rLVeSwZG37a3fl+f5l2UzcuxP46n7IGO9mmz5fnf8AuUJZt9xv+A1sfJ975ab+6/i20e6BmfYPl/h37qe9nvX7uyrvmRfd/v8Az0/5aAM9LNvn21YSH5d3y1aRV/8AZ1o8nyflrPmHzGeifPt2/wD2FWfszf8AAKsImx91O3q/yt8lHNIRU+x/u0201LbY27+OtDer/wB7+5TkhV6vmHzFJEp+z5PlX/vurDvEj/K9UZrxXkdV+/8A3KYgfdUWxXX5P+BVFNqTOvzLsqv9s+X5tuysPeJLSQq6P/6HT0hiT7vyP/frMXUvObau5H/hq3Deb9i/x1r7xqXflp6Qq7fw/LVTztj7X/36t20zP/dqiCx8v8HyU/Zvpn+xQ7+TDu/goMgeHZ/7NTXf5flqtcvv3ru2f7FV5n+Xau7fWfvFl7f870I//AP9usd7lk+b+9UKX7bvlatPeDlOg3rupvmNv+bdsrMtn3t9771WPmWqDlLu+nwv8+5qpf8AAqsJ88W+o/xEFrfUTzbKiRG+79yh1be7ffo+IBj6sybGb7j0xLlkTb99Eoe22P8A+P1YS2/1S1fxFDXvG+dqqXN/5KbPubq0PsfyfMq76r3Om7027fu0cvMSYqarL5tT/bJY/m+ar39j+T821alSw/fJ83yVfKQZ6TS/eqVHarz2apTvsa/Pt+/RygVUmZ3T5fvfPV2P7v8At0JbKnz/AMdS/c+999qAK77926jeyfw1YRfLWjyd9AGbc72i/uf7dZj2bea7fwV1H2ZX+Zl+Sh7ZUT5aA5jnEttv8NP+zM+/dXQPbLudVXYlH2PZR8JHMc5/Zv8AwCpk0f8A55Lv3VupDv8Amp+9EX7tXzcgcxz6aJs2blp39iLt+X79bHl/x7aHRvu7aObnL5ilDbKjfL99KZNZq/8ADWh5P/fFCJ+8T/ao5jIzXs/JXbUqL8iNV14fmdW+5TXtl/2X/wBijmLK/wBm87+CpUh2bPlp6J/d+7R95E3bt9HMA7ctN3v/AA/x05EXZuoddn/A/u1AEXzU9H3/APAKc9srr/6FT1s/9qgA3/IlN2L/ALWz/bq15P8AwOmeTvRW/u1H94Cv5O9v7/8AsVE6Mn3vuVd/6ZU10VHf+5Ve6BU+VPmZaZuba+3/AIDVh0XZ833KPsy7NtPlArw7dv3fk/jp/wBp3/K3zp/cp6Qqv8NO2L/FQA3/AHKdv3t/f3VYd4vKqvsVNn99aj3gH797UJu3pup6/wAFG/e/+3QQOdKI/wC8tCbvn/jRKPM/+Lol8IESbt6VK7t9779RPNFUT36p/sJUgWt7fxfIlP2bv7tZ/wDaS/xbdlPhv4vuv9zdR7oGhs8n5/uU5Id67f46q/bFf5W+5/DVj+0lmRNi/e+Sq90A+Ztn+xQn8e/5Kdv+ShP3z/e2VYDd/wA9Su67KrzTfZk2/wBysq51LY/+/QBsI6on8PyU5Jvl8pfnrATWGmXcn8VOS/8AJX7/APt1HMB0CeUiy0b4vkrnH1iV/u/cq7bO27czfIlX7QXKbLrGifw/36h2RJ/wD56pRvL8m3/fp826FP8Ax+j/ABDLvkq/yq1CIqJWZbX7fJu+RKez/cX+9VgXX2v8yt92ov8Aa+/Vff8AJuWn7/k2rVEEtSu7Pv8Al2f7dRSOv8P/AAKmfafJ+61AE2+ibUlhWqP2ze1VZv33yttRKyFylpvEO/7srJvo/tVYdm1vnf8A8erCeHY/yt89V9jfI33Pmrp5Q5To5tVVU3N9yoYdb87+8mz5N9YSJv8Albd8lWPJ2RbaPZmhupqv2b5mqJ9Yi3vuZqzNjTb1p/8AZux9zfJ/t1HL7xBsJrH3PmqVL/8AiXdWba6bFCqfM399atbN+z+D/bqOXkAsPeb/AJdvyNUW/d8v3Kl8lUoj8rZ81UA1EZ2+7TH3Ij/wVbe52Jt3K6f3Krvtm/e0AZiTT/aP9V8if+P1bSb5k+XZ/ep37hNjSts/2Kqw3kSTbW++33akDQR22f7H+3UsMy7/AO5VKaZNtRb22v5Tf71AG15yzS7d1E21IvvLWF9paFE2sv8A8XVdLmV22rQLlNB5tiVUvNWW2T5fv1n3OpMkSfLsd/46ynud8+2gvlNV9Va5b++lM/seJ23N8m+n2yQbfNatCw2+b8i/JQMqWGlL99W+da0Ps2yVP4K0EtmTf8v3ar3Nzsl2/f8Am+b/AGar3TnGv87uu1n21nzRy+b8taFzfrDvVfv7adZ6kv2X7qo/8T0/dAz9n97/AFtPhRd25vuNVt/3z7v+AUx7Zv4/uUAV5rxbb7rfJUsOtxW0rxfLuqrf6O1y7tu+SsxNBbfu81v9yrjEDpv7Sg37dvyU5Lxdu3d/u1StrD5nl/vVofY1f/4uiXMAJqVnGnztvlWmJfrMz/LsSmTaas3zf7Wynw6b5Kfdp/ZAP3W/+Gh7OJPvLsR6lTR2X7zb0+/sohs5du75kT+H/bqwJrDQftlu8vy+V/t1XubNbZ3/ANirsKS2zv8AwI1Mmh/efMvyPS90kynm+zo7VlXOtypE6xLseuie232/m7d+/wDgrP8A7N3P92mUclDqXip4vKigXyv77t/BT7PW9XhXbLArv/sV1UlmyW/3d7/wvVeGz2N5rRK71jzGnMTaJeSvB+/++y/coub+8899v8VOhf8Ae7vlSr0LruRdvz/+hUzAqWz3m5Ny7605PNudjMrfL/47TkuYtyN9x6vQ3SvW8STEvNN+Tc2356wrnwr9v3t8yba7j5fNRW/ioms/LdF+47r9+tPcDmPMU8MLbS7l3bEq9DYTvL825EX+Cu6Szi3puqZ7CLzd1Z8wHmn/AAh8Fz4jt9Tl3QvFv2on8ddhDbK8u5v9albbWEXk/KlQpCv71v79XzED3mi2In3KzLmHzpUl+X5avI8Xm7m/4DUv2ZWRF+Wj2hHLLmOfm0pHdPl2O/8ABUUfh/zGZVXY1dFs/e/N87xU6b5dqtRzF8xxDv8Ac3N8n+3UW9X2Ltqv52+L73yUxLnYnzN8lfox7ZYf723+Ook2/wDjv36POZ/9ymO7UEDNi7d33/4Krp95P761Y85f9yqr3i7N38dADH3fP97f9+q+pXPyfL86S/domvFaT7zVnzXNZ/aLHojbt3+zSTfdqC8vF8qs+a5byvvN/s0yixM6N93+79yoblNkTt9yqX9peT/v1n3+sfc837lZ8pPNyFu5ul+Td8j/ANyuZv8AWPJjlb+NvkrH1XxV9j3v/Glee6r4q+2S/wAWyrjT5viIlVjyml4k8SfdWJv4a4e8vGeXc3z028ufO3szM/zVURIppX+aoqcsPhOaUpTK9zDvRFi+49MS28lYtv3/AO/Vt/n3r9x6NjIm5fv/APslcxj/AITPeFv9lP8AbSmeT8/y/OjVofaW2pt21XT+Ou0xK/2beu3/AJZU37M251bcn+3Wh/E+1t/zUz++yt8m2s+YCvDbNt+X5NrffoS22feb90tXfvy/+yU94diOvyv/ALFRzGpmTQ/Ju/jqL7HK/wDql3y1pzfPv/gp0Lruf5djp/HUe1K90yvsav8A7H96mfY98SfdetjZu2Kvz/7dHy/e27/9yr5yTKSzX5FlbYm6j7M0zbdv3/uvWmm3/Vf8tW+671L+6hSL+N/4qPaSHymEln83/PZPuf7lO+wKny7f9v562Ni+b8vyJ9/ZRNDv+ZV+Tfsq/bzEY72Gz/b+X7lVEs/JTdub5V+4ldDsX5NvyfMybKd9mWb7Osu3fK2xk/2aVOtLmHynkvifamtNFB/rV2o3/fFdB8LrhrDxjDcrbNNE23/vquT8WX32nxJdz+Xs/e/cr1H4KwrN4m0yzl2ok67PJevqo+5GLPla8velE+uJrmCz8JXsqrs22exk/wCAV8L6P5Gq+ItYuVX/AEd5d619m+Nv+RQ12Jfki8pEXZXyF8O44ptReJ/kidm3OlPGVeWkcmWx56vMdbbWf+lRbvn/ALteh200tsixRfO8u1VT/arl4UZJ4m+V9jbGrs/C1rLqmqW7Rf6qJlf/AMdr4qMpTmf1dwHS5MHUqSPoDwTpzW+jwxMuzcqs1cH8UruC+1xLFmZ3Xa6pXp/h+PZY2+f4UrxTx9ffbPGzr/zyi+avXq+5SPboy5sTObOfm03Z83+3Vqz01vP/ANxd9adtCv3W+/Wwlmv8Xz/7FfE46vySPzTNv3uJkZltbN+63fO+19taFtbfP+82/aP9itizhiuW2KuzYtaFtZrt2/8AfVfN1K/OeHy8pzv9mtDv+8+7/llWlZpElrtaJvNrYeFfu/NsRqeljs+ZfkrHmL5omUjr/d37H+/Vjzvl+b+OtD+yv73zo1M/sdk+XbvT+Gp94v3TP3tM+390/wDv1Y3L5W3auyhNNl8123Nv/uU+5s9j+V9xFX/vuj3g90da2yzb/wCCrH2b5flVUlTd89Vf+XdFX+7Uu9pGRdtH2jQHRXTd/wA8m+arD+VNF/uN/HVTztmzdt+9TZpt/wDtv/cqublILX2Nd27+Coktl37WX5Gp8M39/wD77Snedv8Au0cwA9ssKfKrb/8Ab/uVVRFd/l3Vbmdfk27nek2MkSNt/io5gIkeJPll+erH9led82396i/NVd/9W/8Av1Y87fL/AMB2VHMBbTTYnT/bqH7Au7/YWokmZ0209H+X+5vqPaGRKlnF/uJ/6FT/AOyot7MzfJt+Wmb9tSzXP7pN3z1HNKIEUliu37vyf7dCaH52/wC9vqx533//AGerdtctCny1HtQGTaJbPEkXyun8SU1NEi/4AtTvc/Nu3b3/ALlP+1f7HyVHtJAV00SBJdvy7H/jq2mlRI3zbdmyoft7Q/M3zp9yia/+5u/4BR7SQAmmxO/3fko/s2Lcm5vkqb7T5b/f2JUL3P8ACrLv/wBijmH7w3+yok+6u/a1SppsG+pftKXPy/c8qm/afkRf/H6gOaQJYK77W+T/AG6tQ6PEnzK9VUudjf3/AJal85kiRl+/QIt/2bEkr/ut8W2oU0mLduXa/m/wU1LltqMvlbKd9p/i+X/gFA+aQf2XF8n8D037B+93back2xk/vtR5zfJ5v3N1UHvAlgqS7v46m+zROzrt+f79OR2f+7vp6Jvb+Gggz5rbYlRfc/i3vV25tvtP+xt/gpi27bEX+9QUVfM2S/wvtrQ8mJ1Rtu/f/HUP9mqj/wASf7dWIYfmRd3+7VmQ3yV2fN9xaY9tE/3atzJLseoU+/8A36AKrp/DTHSWFNq/79aezZ/8aepfJWaL7vyU/dAxJIW+RW+ffUT7n+6rf3GrYRFffu+RE/jpmyL+98laAZUKb3/1X+xVjZ833d+z+CtPZF87bV31n3XyRNL9z5fv1fKRz/zGZfTRW6Or7UiT52f+5XhXxp+LsFjbvZ2NyqOvyM9O+Nnxjg0ezuLW2+d9v30r5N1jWrzXrx57ueR93zqr/cWvusoyb2n72qfN43MowjyQLHibXp9Uba3+q+//AL1YkNt+73fc+an23ztu/jetDydibv46/RqFONKPJE+Mq15VZcxXRF3bv46qXl55Py/8Dp95eL95fuL96sGa8b7333r0DglIJrlpmdaiRKeiLdfe+/V220/50VvkR/kqzn+P4Tb8H+G59b160tIoN+5vmr9Avhd4Ai8H+F0Vk2Syrv8An/3K8a/Zj+F081/9uuYm+Zt6v/s19EfFTVE0S1dV/wBa8W2vPr1fd90+py/BSqyieH+Ode/tLVLi2iZt/wA6RV9h/si+A4tE8I287fPK/wA7V8c+FbBtV1RLnbvfd/HX6V/AfRFs/AFizRfPtqKHvyPVzaP1ehynobp8rsv92vH/ANqWHf4Bfd9zz1r2pLb5a4D49+D5PFXwz1GCH/j6jXzE2f7NXi6fPQlE8Dh3Ewo5jRnP+Y/OWO4875m/j3NUrR7V21M2jSaXJLA8TI0Dfx08w/u/7u2vzCUJQfvH900qsKkIyiRD+7USfI/zf8BqV6FX7y0jpIpvnp8arJ/tVK8O/wC98lXbbTWmXyokZ32/wVcKXOY1K0IR1KkdqIxuZPmq3CipvWuw0H4a6lrCJ/B5v+zXpXhH9mfULyRZb2Vtu6vSo5fVq/CfKY3iDA4P+NUPItJsZbxtscW/f/crttK+HWpXyJug2JX034S+Adno0KboV/3q6PWPD+laDaMsrRf8Dr6Chlcoe9I/Lsfx1SlV5MMfKN94B/s357n5P9+vLPiR5Wm7PKZfu11Hx7+K6w3Etj/z6yvFEiV8sax481XUkeBolS3l/jeun6tSicUs9xuMjy0y1r2vRb/KWVX/APZK4y8vvnf5d+6n+T52+Lbvd/8Ax+uw8GfC658Q6jErQM6ffX/Zrbm+zA82pCNP97iJGF4Y8H6v4tuIoILZoYn/AI6+rfhF+zNBZ29vPLp/2m43fNcV6L8FvgnFZxRboF2Rfer6OsNNg0qziggVYUWuylQ5viPhMyzrk9ygcz4f8Gaf4egiZot8v/jiVvfZmv32/L/uJV2SP7Z/ql3utatnpX2aJGb71erGPIfB16860uaY+w01UXdL8m3+CpbmbYu37iVYubn5E/v1lTTf7VWc4TP/ALtZ83zLuanv9zd/HVea5SGLd/HQQOd4k+X7iba8y8beNorC3dd3z7au+M/GcWiWUz+ar/L8718dfGP4wND5ttHL/rfvTf7FBUQ+KnxUivLiWLz97q2yvAte1L9xcSz/AH5fu1zmq63LNdebO2+Ldv31Sjv7nxVdfYbZWud/8dUYy9+RziaVc+Ntcis7GKVE3bGdK+wPgD8B4NHiilaDZEn+tm/jqx8DfghFClvPcxfvXXeyPX0gj22gxpbQIqIn8FOUuWJtToFS8S20fS0s7FfJ/wBz79chN4ki0/WYba+Vv3rffrS8ZXkUNvuVv9I+/wDJ/DVKw0S2+KnheKWRfs2pwNs/4FXHKR7dClye9I5zWPhbqaeLXvrZftOmXXz7K9A8Hw6fpuuW+lamyo+35UetPwHqvkzy6VqDMlxZbU/36o/FT4b6hc+I9P1zRVj8pvvP/deiMSK1f7JlftBeCdQs7iy8S6HA0yQL+/hh/uV1fwc+Jya9F5C7n2RfvYn/AIWqtc+P9c8N3lvBqFtFc2TbEZ0r0nTfhRY/2lb+IdK8iz+2xfvdi/PWxwSLum+ANKs9ei17Sovs0srb5UT7j16X/rvmb5H21RsLCKwtYl++ifwVz9z4qlTVJba2Xzn/ALlBiWPE+vXOj75Yrb7Zs+fZXO2b6f45uk1ODdDep8ksTtWwmt23iR5baJlS72vtR68/sNKltrhNVs0+zanb3XlT2ifxr/foLOte61Xwl4jtHluZJrKVtkqf3K9IvP30qMv3JVV6ytQsF1WK3lZfn/i/2Kz/ABbc3nh6wivIP9VAy76CCXVbm80Rkn8reiferpfCusWesKjRS/P/ABJV62+zarptvcrte3nVH/8Ai6wdS8EtZs+q6DLseL/W26VYHov2OC8he2n27GrmrDwq/gzU/wBwvnaVK3zJ/cq34d16TxJon2mJV+0QfJLDXW2b/bLOJmX7y/xUEkNrolnZ3n2mGAJLt2fLWmRmm/w1yPxA8XxeF/D97dblZ4Imb56gv4Sj448fL4MuRPcfPYSxff8A7tfnt+1X8eL5/iMmnxTrNpV0u9XT7i1mfHj9rdvGDy6RA0qJcM0Xm/wLXgV/Zz+Uiy3LXO3599aiM7XoZ7zXPtM7edaP/wCOVe0rR/n8r/l3b56t2Fmzp5H+u/jrqNB0f5UXyvu0FljQdN3okDL8kXzrvrutN0RYVdpfnd/uVSs9H+zRRM23+/sroLP51Rd2z/YenH3jX7JYm/c7I1/fbV+5UUP8bKqo9Om+SL5vvpVW5v4oV/e/8Brck2ry/WwiaWJV+782+vJ/FWvT63Ki7tiK33K0/EOqzvceVu2bqz4bFftG1W3vtrOrLkiXGMplKzs2Z0Vfv/fr0Dw3oqpslnVt9O8N+G9/71l+SjxP42sfDED/APPZK+SxmJ9r+7pH0GEoey96qWfGfi228JaS9y0qpLt2KlfF3xI+Klz4q1u4i82V7dX2fJW98VPijP4nlvbGK5aa43fwfwrXllhYbNituf727fRhsN7P95MnE4nm92BLDCry/d+Rv7n366bR7H5X+X5/79V9K0r5om2/PXW/urO1SX/Uov3kr1aceaR5VSXKZWz7N91mTfWZquped8u37nyb6u69qy3OxYv9VXPu7+Xtq5SjAiPvFd/3m+ot6v8AKvz1bd/MWqj7vvK1cfvfEdkBk0jbtu1t1TI7b6rv5r/e+5UqO3yf98VHxG/2R+z/AGv4qY/+tSKnp9xNzb3od/8AvupM/tDH/wCPjb993pky7320yH7qbfv76f8Axbf9qg1Jk+9ubd8lO/5a7dvz03/0OrDJv2UEDIU37607DTWdn+781Gj6bLNKm3569C0TQV+T91veuKvXjSOqhTlVlylXw9o+xU3L89egaPYbHSmWelLDF8qrvro9K03elfH4nFynI+qoYaMImlYbki+X5Ja6CwTZsb5qq2Fnv2bfv/c+Suis9NZIvm2pXiVZfaPVpx5C2j7ETb9+rsL7/m/jrN+zN/v/APslWod6VwSOo09zVE+7+H7/APcqFPnfay/PVv7Hs3t/erm5hcpS3s/+xtqVJpXrQS2X/nl/B9+j7GtY/EHKRQ3Lfdb53q1Z3jfOuzYn9+h7Nnpv2Ntn3d9WbGrazLN8tWN/k/LWJDuhb5F2VoTTfaYlXb8i1Hwllvzv+B0yabYn+5VeFPJ/20+/Szfc20EEP2ne/wD8XVhJt8X+xVTZ5Pzff3VbRNif+P1YAn+9Tdm9t1S7P4qN9QBD5P8ACq7Hqbyd6J93+41O875Ny/fommi8pF+4lWA1LP5H+7voe2X7330/2Kd9s2Jt/vfdp/nbNny/PWQFTyf9mj7H/wAtf4P9irE3zom5qihb591AEqQ73qZIf4d1Mh/gVtzp/wCg1Y+Ty6AGJbf3aa9tR5zI3zfJ/t05Jvk+7vqAIvJXcm7dsqV0/vfdpd/nfM3z/wCxTn+/u+5VkjPv/LRs/u/fo/2Wo31AEWzZ8v36qTJv+6vyVoPt20Oq/J/BVgYv+xV37NviSrv2VfvVMiUFGfsaHf8AxpTtn3/9r+/WhtR0+6yPRs2fe+/Ue6SUvs71E8Mv8X3P79bH3ERqPv8A3vuVQGDNbts/v1VewZ/3u1q6X5dvzUz5d3zfcemUYsNh81aVtZ/3Vq2kMX975ql+X7tAET22xaem1H3f8Ap3mfJ/45UX+s/3FqCR7vFu/hqFNvz7m3p/cqKZ/wDgFM379ny7KXvATO+/5Wb5/wC5THfyX+b7lDo33l/77pmz+Gj3gJn+ZP8Abqvv+b7uynJC38X36e6f3vnpgM+XanzUfcp8b7It1Md/7v3vv7KADeu35vnp+9k2eVt2VFD/AAq9Sv8AP8tWA90V0/8AQqhRP9n5Kf8Af+ZqZ82zzagCZ/n2f+yUb/4lXe61D9p+VKPOVE3ff/goAsb/AOH7j7ab9+qn2ld26h7xf71L3gLvy/7lPSb56z0uV30/7YvyL/BR7wGg82771M37/wCKqiTfJS+d839ymBad9tMpu/y/9umUAS0/5k+aq/8Av0N9+l7wEv8AsUb9tNd/k/v1UmuWSmBbd/71HzbqzPtlCX7v+6+5/t1YGwm3bT/OV6zHuWePb9+pbZ/l2/8AA6AL25aPOVf4qqbmpjvLselygXvtXtRvX+FvnrHeaV/lqp9ob5Fo5eYDoPO2fN9+nvMu2sHzmm/4BTUuXdvKpe8Bu+cv+/R5yVib2+9LuRFo+0/Im6q94Db87/Z+Sj7T/d21mQzN5T/M2yn72/3EqjE01m/u0yZ/nqvbbNv3ql+aj4QHu/yf36rzbt9S/M/y/NQifL83/AaAIkf+9TPObem/7lTOn/AKhjhb+L7lSA/7Tv3t/epnnf7NTeTQnyfwrWpkM3t/v1Km5N+6hIf7v36m77f4KAERGf733Ksv/o1ujb9/+xVf/gND0AMmdv8A2es/zvm+V/n/APQKsTbtn3vnqlNZ73+X/gVAFea8/u/O9Ubmb5K00sW+epZrD90mxPnq4gZUKSuu2opoZ3fci7N/8b1tR2f7rc26praHYqKyttq/dHzHI2dtPM+6XdsWtiFG+dvmroEsFj+Zfkqb7Mr1UpD5jmUtpUatBIWeL5vv1sJZ/J92j7Htf/brL3STHS2l837u+tBLP5q0Etlo2KHdfmqCSklttfdLT0h+fb81WnRfvUbPn/hoEV/JWNaaiNt/i3/36u7Pufx0/wAn+OgDMkRl+9TNjbErT8mn+Qv36PdAxLlKrw2zOvzfcroLmHetMS23tu/goAykh2VYdJXX5a0PJoRNjUc38oGZNCzx7f7lNhs2/g3O9bT7Nu2onmX7v3KCyl5K/d27/wC89QpYLv3bd7/w1p74pFdv46r71+7/AOgUcwBJDvj3L9+ons/7v36tI6p8u6mvc7HfbRzAQ/YFfZ/cqZ7OJN9MS52fL8vzVX+0t8+77lHMBY+zRJ8v36f9mVNjN9+oftOxHpq3Xkv9779HMBaTai/dp7/P83yo9VPtKIu5fv1Elz8+1Pv1HxAaG/7m37lS/L/D99ax5pn3VF5zealAG79pV/8Acajev+1vrHSb76/cqveXLbKB8pvfb/JSj7Z/HWCly23crb3X+CjfL/33R8Ijbe/bbto+0rs2rWOzt/FRvlSVF+b/AH6CDbR9n8S1L/Hu/hrKh+9/sVdSZk/3KANN/wCDav8Av1Fs+ZNtQpN/tbP9+mO+z7rfJQSPmfZ81Yl5qXlt83z/ADVpu+/+Lf8A7FZk2mrNL92rCJYtrxXi+aoptS+d1/gqV7DYu2q72DP/AHvkoAJtS2bKfDqTeX96qSabLvRm+5Uv2FqOUotvqXy1DNqvybv7tN+zbPvVC9tFt3Nuo5QKs3iFvu7vv06z1WWb5/m+Wq82lK7f+P1btoVtk+7+6q+UDQhvGj+79+poblt3zfx1nQ7U37vuVY87YtY8pZb+bytzffqu9zLH/FT/ADvkZk+f/YqF3R/9j/fo5QB7n/e/2qiSZt1WEdPKeh0i+7u3y7KOUCJZm3/earEO7ftZvvUz5dtWIf7/AMr1HLygXYfu1Z/v7d1Z29tyNVhLxtlR9ogfcjYtY6PK/wDrd2ytt33p8y73aqn2Zfl+Wj4pAVHuWRPkWn/bJdqVYezRPl/jp72y0wKLu33vmqukO/5m/vVrfZvk+9R9m/ebf461HzGf/Y6zPu/gqw+ifI9XUh2f3af8yNQY8xjpom3733KsJpf7r5vv1pbN67qHho5Q5iglj+9q7DZqjfdqVNtSpDvXb/HQHMVXT+L/AGvv1C/zfL9//bq2/wAjVF5PzfMuzb/HWQFL7Nsfd9+mTI33d1Xfl2bv+AUN9+r+yBlPZ/3fv0f2bs/3/v1pOn96pnRfkpfGXzGelh5PzfN81S/Zm/i+5V1Yf7tNm/26ZHMV/J/4HTkTZ5vzb/8AYqJ9QV1/ubKi+2L/AA/c/i2UFlr5Ufzf4KN/3P8AbrPmudib93yVXfWFhb79Vykcptp5SJ/t0/f8+5a5d9e3yp82/fVhNV3/ADf+P0yeU6BJt6U7zl2/N9ys37Z9/wC9Ql40zv8A7tIXKXUm3si1K6b/AJaqp88VWPOXenzb9tWAbdn3alRNioq/62okdnepXdnTctBI/wCXf8v/AAKnO67tv36q+cqfe+d6rvf7Pu/x0AaHy7/92hNu/atYL6r5K7Waqr+IdiVHMVyyOq+X727yf9ujfs+X/wAfrj4fEO9vvfJVj+3vn3UcxXs5HUb6bvXdXMpr3z7d2ynvrexflbf/ALdHMHs5HUb1f+GmbFf+FvvVzUPiHem3dv8A460LbW/O+Xbvo5ieU1fmV9zfcp+z+H+GqkNz8lWI3T/c/wBurJJvLi27ttDusK1X+0qjbkasm/v0f+KgC3dXkSP5rNv/ANiovtmz71Yj+bNL5m75HqxuZ4vk/joK5S6+qxIvy1VudVZ//sKz3s/Ml3fwUPZ+cnlfNsq+XmJLv9sRQr975KIdb3vuV6yv7Eb7zf7latrokVta7l276jlKNCHUmf8A36le/ZH/AIn/ANis2zttnzNt+9VqZN7VHLykmhDqXybf7tD3+z5qz3RfvL9/dTfJ+fc3yUAaHnr9+h76L7y/cWqny0z7MzrR7wFuG/3tt2097z+Jqz3TZ96qk0373/Yo98DYRt+zc3yVLvX+JvkrF87/AFv9yq8l5s/26PfFynRO/wC6RlaondXSufj1be+3b89XYdS/iX79Hvhyl5Hb73+1TlmTb8vzv/crK+077jc1W0f5fm+5Ue9Esu/bP4KZ9sZ4ty/x1VSZdn/TarCPFv3LUkldLxppfmVql8nznp6P89EPyb1b7lADH03fcVE9gyM+5qtb5f8Anr/9hR9z+LfWoFV4fk/vpViztvk/4FR/dpyP/d+fZ/HQBeRPk+9VjzlRP9usG51L7Mn9+sWbxJvl+Vm3/c/3aP8ACLlOtm23LOy1i36fOkXlVRbVWXYq7np6aq0zo6qztQHKFtYyo6fMyba0Ni/db56Yl553zN/eqb76/wAVbEktt9mhX/bq7vVFdvuVmbJZv3rfcWlfc+/979+oLLs15Ej/AO3tqo+pec+7+Bl2VmTPKi7mXe/9/wDv01IZU+VF37f4KANV5v8AgFG9UfdWfCnzf30/uVbRG+9VgWk/vfwVY379/wDHUUKNViFPl+agxGfNUU275FX7lW8/7HyUfc+bbQBnumyJGb5KoyXMXm7l273rWmt0m+9VT+y2RtzfcWgCvI67Pm/hohdURF276tvZ+d8u3YlH2PyYty/frb+6AO9tCzrEv+21CTRP977lUbyzlufnXdv201IZYX+ajmkBoP5H8O1KPtiv80W3yv4qqTWDOv8Auf36Lawb5P46z98Xulj7fsT/AG6P7S/dfJ++fbUT6bLv2pVpNNbyt25d9AyKG/3t83/7NSvefP8AeoSzijp/2ZXWpAi/tL50Vfkdv46c9z9z/Zoezif7y1Vff5q/Ls2UAMuLZrz5vubqrw6V9m+aL79aCI33W+RKu20O/wCagDH+xz/d/gq3bbtv+wlbH2dNvmquz+9TPufdWgXMZ72cr7FVd+//AMdqb7AqROu2rvzeV833KeiN/vpVDMd9NV0oh8PQIm5V3vWlco3nIv3Ny/LUyQu+zdQBmJYJv2t9yrcNn5PzfcStDyf+B0xUXf8A7FPmiYA6Mqbnl2I9UvsazS/xP/t1pPtpsO1E/wBhKQik+jr5X9+WoXsPLletWF9+/wDg30bFeX5m+egCktt86N/dq35K7/K+/upm9d+3dT/O/iZfk/8AQq05gLE1sux1Wq8Nh8+5vkT+5TPtLP8Aum+RKlS52b2pAPeFd3lMv7qmPZ+S+7d5yU+GRP4vuK1S72dn2q2ygkbs2IjbaPupTHuVj+VqrpqUSN/fSn8AGqjq+/d9yq8P+t+5/u1n/bNjLtb79FzebE3Uii3c7X+b+5THRrnY23ZVVLlVi3L9/wC/89WkuYE+9Lsd2oJLHkq9r8v39tV/JVGf5t6VV/tJki8qJtnzffpj7pk2q3zvQXyl10i2/MypVffB/qovv1hX8NzD80Tb3Ra808WQ+Mf7SS7sZ7nZ9yKGJfkrSMZVRHtfk+dv+X79P+x7ET5fnrwHd8RkZZXZk/363tHm8WXmyC+1OdLh1+VErp9l7pPMeuvZqnzKqo3+3UVzDsf90y/f/grwy58H+OLm4f8A4mc9ztf5oq29K8B+NprN4vtLWf8Adeaj2MSOY9QmT5fmuYof99qltry5hTd/roov40/irwTVfhR46e/RZbzejfx1veG/h14z0e8tGbUGmtN3zJuo9jEs9V+2S/e3fc/gq3DqTo6J/wAtaydNsbm2TdOzO+37lW38zd935K5uUo1f7S/u/O/9yj7eqfM3/j9Zvk/PUOpWstrv2LvRv/HKvl+0Tymnvgmd2+VHWs+58RRWauu6s37NL8+5PkrG1X7T9vTbF+63fwfx1Hxl8pvJ4tWFN3/jla2j6r/a0DSx7t1YNhpS/uvl2bm+at3T7OO3VvLbY1HLyi904fyd/wD1yo8lKl8756bN/qt26v0w9Yhd2T5l2v8A7dVZn/euu779DzfL/sVDNt3vu+/uoAiab7n8H+3VF3l+dqt/L5nz/cqrczRfd27/APcqCiv/AA/33aqNzM2z5lXfu2fJT7m8/wCWUSbKqb/4tvyfxVkBE+7b/f8A/ZaYnyLu/jqLzvtLf7b/AHqx7/Ultmf5vnT+5WoFu5mVP3v+uTb83+zXH+KteW2+6yvL5XypWZ4k8bfZvNVdvm/x15/repLqXzN/rfuUuflOSXve6Gq639pZ9v39vy1z9y7Sb2Vvn/uVK/zr5v8Af/v1FMjO6bvkRP46x9rznN9oYm+ZvmZk/godFTZub7lNh3J9x/43ofcny/xrUG4ifd/3qm3+d/sbFX56qpteX978lS/KmxU+/tqDD/EQv975asPDv+7LsdKiR/3X+2lMR/7235l+atTEfvb52/4BsqWOZfnX+P8A2Ki87+Fvk/u1X/j/AL9SWW3kaNk+Wmf39rNs/wBimPHvX/gVPSZtr7f4aCgd/n2p9+nu/wDD/HtqvC/zea392rqPEkX3t+6oNSLfs37qJvnTb9xE/jo3r/d2Jvo3q7Iv8FADNjeb/F8jfK9Sun95d++m/wBzb/wKj5n2I256AHI6o21vk+dKmmmV9m3/AFv+xTETzotrL/FQm1/l/uN8z0Fkqbfs77/ubqfYPFDLtlX5PmenJZ/aYn2/fqhqUf8AxLr35/u2srxbK1o/GZ1Dxe6TzrxpW+RJZWZXr1X4J6e9/wCI9Pu4Nzvb/P8A71eVf67yk+//AHq9r/Z+ufL1K33RbEVtjV9Z/dPkp+9KR718WppbbwRdS+bv+1Nsb/Yr5f8AgjareX+pRt88Sxfx/wC/X0h8e/8AiW/C2X97+9Vmdf8Avivnr4Cjy7DWpyv3URd/+1upY3+CRlf8U9FuYYEuk2r8i7PkrqPBkzQ3/lKq73auXhma/uk2/cX71ei/DeHztWl3Lviir5KHLzH9icM0o0cp9qe42MPk6XHtb/lnXz94tsJ4fG9xOq7LeeL7/wDtV9Caw/8AZ+hmZfv+U3y18/Q6w2pbll+e4eV9z12YmfJD3jkw8v3dWoaGlQv97b/D/HWnbSbNjbdm+obB9iS/3127Uqw/z7N3yIjNX51ja8akj80xL56sizCn2neu756dDfSpM/3UTb9+q8M3y7fKV5f4aseTv+/+5evFOI0LbUt/3Vb/AOLrVhmbyv8AY+/srHhsP9n5Iv4K0N621v8AL8mys/hMiw+7ft2b6f8AaZbab73/AAB6r+d9xno+++7yq194C6k3nfeqK5RXXd9+q/8AH9//AIBT3f8AvfwrT5jUlh+R/m20+F4k+XaqIv8AHWeu/wC6svztUPzO3lff+b79HMBe1LbM77f7tUbZV+0bZfk+X79TTfuV27d+2jZs2fedH/gpmwfutqbU+f7nyfxUJ8m9vubKclt/D/Hu3rTX2vs2/feoMRyOq/e+59+rCTbPl3bHdqr+T8j7l30JD9xm/wCA0/eAfcpvk/2P4np0Kfw7fk3ffpdmxNv36sPbL/49SAZs3p9356Zs2PuZdn+2lWLaFUl+b7lWHhX5NrbErnMivv8AuL9x/wC/TUmZGTb870508lNyrv8A71TJ5Sf8svn2/LQAzZ/s/eqWGZ03q33KmSzXb8336PJ/e7fuJWQ/8QzzG/1v8dPf5Ff5Pk+/Tnh+Ta3zpuprp+63L8n+w9T7xuQ/6w/wvsWpkSJ1Rvl3/wByiZP4dv8AFTls9iJ/H/HSAi+Zn2M2xG+emfxbvvpUz2zJ81Ohh2L97Y/36AHpt2I0W7fUvy702/fqL7/zMv7r+5T0Rdn/ALOlBzkrv5P3vkdv/H6Ym5/72z5Ka/ybG+b/AIHTJtrv/c2fx0AW0f8Ae7f4N1S71f5V276pJtm3/wCx92hE27G+WrA0Pk+T5fn/AL9M3/uv79RfN5Xy/wAFEO5G3bdn+3VfZILUL/8AfFTecv8Ad2VX2t93+OnfZmf/AH6kkseds+XzfOT7+yovO/ebm+SmI67Nsrb9n8FCJv2Kv36oCw8331Zv92mpN8/m/fdaqTJ8m778tWIdvlfN/raCC283nfd+/t+aofmqL/O6n/7P33/26sslSbZK7bvnoeb5P4XpkybFoRFdPvbP71P4ADzt7/NR/sr8/wDsUeW3lIv36palfxWNq887eTEn3t9bx94x2JptVgs4pZWX91brvevnH43fHp1/cQMqWqt9xKqfGD46R2yS2Nmyojf8sv71fLut6xPrFw88/wDG29Ur7rJsllUl7WqfN5hmEYR5IEuseIZ9bv3nllb5vmXfWIib5dv36mhh86dP/QK0rmz+zReavyJt+av0ynSjCPLE+GqVZTlzFWFNn73+5VS/v97fKzbP9uori/8Aml+f5KzP9c33vkq4xMeYPtLPvib/AMcqJ03L/u0zY2/5fv1d8nY3yqzyvXV7pzS5pj9NtmR/l3fPXa+DNBbW/EtpbbVdIqxdEh8y48pV3vu+ZK+mv2O/hT/wmnjTzWg328X71npSLh7h9bfCL4et4Y8JJPKqwu0W/wCf/crw/wCLusf2l4g+zRNv+89fbHifTYvDfgi4Xds8qCvg/XpvO1m4lb5/uIr14OK9z4T9S4cpfWP3n8ozQZms5Yool/v7nSv0r+Ak32n4aWXzb38qvzRh2w3H8Tuq/fr7D/Y3+KkDx/2DfT7Jm+6j1eEr8sveOviTL5VsP7Sn9k+sNmzZVhER4njZN6P96j5fvL86U+ve+I/G/fpSPD/iZ+zLpniW4nvbONY7hvmbZXzxr/7N+uaZO/kM3+zX3vv21UurK1ul5REf+/Xj18voVpcx+kZTxxmGWQ9lKXNE+AIP2ftf8394kkyf3UStnT/2Z9QuWiaWGffX3KmkWm5OGrRh022/55R/8Drmjk9I92p4lY+fwI+TvD/7KsLKn2gM/wDsOtemaD+zZpViyN5GSte2s1vYr95UqjeeKrSzXc7130sDQpfZPl8VxXm2O2mY2kfC/S9I2bYEroEtbOzXaiqm2vOPFnxr0zRI3bz4kdf78tfNHxa/bMXSbW4Sxb/Y3o1dPNSpHnxwGZ473580j6n8cfFjR/CKS/abxIdn8D18QfHX9rFry8uINMiZ7fbs3/wV84+Ofjrr3xFv/Pni326t9+asKGaXWHRZ9qf7lclXEx+GJ9XlvDsqfv1w8T6leeLb97y5l+dv4ErK/sSeZEn8qV0+5XZWfhWdN8u5fKVvv16n4G+GsXiRtsEXybfmesI0pVZHrYjMsJlseRHm/gP4dXOsXiN5WxP9j79fYfwr+DMFgsX7jZEjb2d60Phj8IoNHuPNnX7n3a9lh8iwiTaypaJ/6FXpRw0YH5pmWd1cXLlWkSWwsINNs0WBdkS/x1y/jj4hWfhuydvNXelcv8SPjNpXhG1lin1BYfvuqf3q+D/jl+0DeeKr37Dp1yyea330rsPlz7w+Bvx70Xxn4mu9Oa5VHf8A1ULv9+veLybyV+99/wC7X4ZaV4w17wZq0WuWN432i1l+Z0b/ANDr9MP2Xf2tNP8Ai7o1vp+pzx22t26bHR/+WtWY8p9F3L/u6zJpt6VLfzN/F8ifwulYtzebHdWb5KBlia8SH5l+/XA+MPFq2ELrLL50rfdhT+GovEnjP7G8sUE8e9a+VPjB8YNiS2dtIvmt96b+OgXKTfFr4tRbb3dcr9nt/wCNP+Wr/wByvlTxh4t/tW1eVt2yX7m+neP/ABz/AGrbp/0y+6n996890ez1PxnrP2GLd/01egiQWdtqHi3UksdPWV3dvmf+6tfYv7P37Py2f2eX7NFNL9/7RL99Km+AfwEW2SJmg2RIu93f+OvqjRI7bRIPs0CrDF/FRzFwp85UubO28N2cUG1U3L8z1wXjTUms9Oe5X/gLpXoHxLs4rzwlLPYt++ryfwNNc6rpssGoRM/8Db65pSPocJQ+1Mz/AN7fpb6ms7TW6feSvWrb+z/D1nZah81tb3GxGd/79c/H4bXR7N5Yv9Uq/wCqSur+Hr6f8V/BeoaLO32a6gb+P+Fv4KiPxBiakeX3TkvH/hjWofFdpq+kLLc6fcKm7ya6Kw+Mdzo9/aWOq6Y0Nlu2b3qLwZqWsfD3xM/hfxLA1zZfcguH+5tr1XxJ8PbPXoIvI2+VL86/7NdJ48pFjVfBlnrFrFLFAr2lxXd6VZrZ2FvBt2eUuyotKsPsOjWlnEnzxLs31Xh8T6fDL5ElzGk27Zsegg6VIVdPmryz4i+HtQ8JeIbfxLYr51pEuyeH/Z/jr1tIV+z7vl2P910qvNMrq8Eq/aYZfkZHoIPF9V1Wx1u90zxRoMv+m2sqfaok+/sr0t9NguWS5SJUe4Xe2/8Av1y6fDRdH8Vzanpm37Fcf623/u10Xif7ZpujPeWa/PBFQBrI0VnEjT/IlbE2m2uvabLbSr5yTr/45WPbQweOPBHmwNEkt1Bs3/7Vcp8PdV1XStWi0zU1l/dT7N/8D0AdL8MfN02fUPCd8297Vt9m838SV6R4f0f+yUlUfxN81c54z8OyNeaf4g0/5LqzbdL/ALaV29rL9ogil/vrVknPWPhwaL4me6tPktLpNssX+1XUfKi1U1LUoNKt/NnbZF/erlPiP8QrPwd4cuNQaWPYibt9QWafiTxhbaPby/N8618e/Gb42RX91caYs/7pldJX/uV458af2mdV+3y3ltfS/wBlS/7fyV5ZrGvS+IbP7dFeRzW8vzt5P362jEw96R4r4t8K6n4e1dJ4la80eWd3/wCuW5663QZvtkPkM3yfwo9eh+DNK/4Sq/ez81kRl/jb+OqN54PXQb91+WF1bZ8lUdkYj9P0rZ/DvrsNH01Ut933KqaPZrGj/e/v763rNPuRO296y+OR0y5YxBPn+T/vnfVqzTydm379PSwZERv7tUrnUv3u1v3LtXTGJzF17z5Nu3Y39+uK1i8a8uE2/fRqu6rePu2bt9Z9vbNN95d9RKXIXGPOMf8AeOi7t8v+3XUeHtH3yozfJ/eeq+g+G283dL9/7/z1oeKvFVj4PsPNlnVERa+exOJ5/cie9hqHJ78ix4w8eaf4M07czLs/ir43+KnxFufE+qXEUFy0Nk7b96VF8WvijeeM9SuIIJVey/5avXD2cLP975E/hesaOGjD35GNevKpLliP0rcm9V3P8333rsNN0GWbf/Bs/v1iWdhv+Vfnr013ihs0lZVfd8ld9OPOcFSXIZF5bNZ2G7cvyf3K5zVdYZ4vI83ZUut6r+9eJfki/uVzSvvbdtb5q2qSjCJjTjKYPctvf/0Oj5tuynP8/wAy013/AIl+d9v8Febzc8jsE++m35qa77P9uovtLOvzfw/dpm5qPtGxY2fP/F8tRTIqfKv8dM3/AD/L9+n72ff/AHaC/hHOjRs6t/DR99fvf990P/BTXegoen+192k+47/x0Juq3Dbfc3fJurP4wHwpv+9/d/jq7Z2e+Wn2Gm/adi/x/wANdxpug7P4Pn3VyV68aUTShSlUkV9B03Y+5lb/AIBXe6VuRdr/AHKr2Gk/w/crds9K3/LXxmLxfPI+qw9CMYmnpqR7K2rP5Jdm3Y9ZtnbNt+X79XYbZv4l/iryubnPbjHkgdNY7Nv+xXQW0yzb938P3a4+Hem/dV2F5f8AvuuOpzHTGPNE6tNv3NtaFtDF5qbl2VzMOoNC6bfv/crTh1hPu/feuOXMHKdB5OyPavyf7dPk2uu379ZltqSv/E2z7lW3uN7/AC1ze+WaCTb4vK20f5SqKP8AI9WPO3yJQWTfwf7dRP8A7X3qTeqR0+b95/wKpAiRN/y1Lv3vv++m2mI67fK276a/z/3UoAsQuu2nzbvk2/crP3/xfxVOlz9zd/wGgCw6MkX/AKDRH88W3+Oqu/8Ac/Nuemb/ADkSq5gNCN9/yr9+nzbX2bW+dqz0uV2bm/ho+07Pkb5EepILX3KPvPVX7Sv+/UvnbNjVQFiF96J/Hu/gp/8AG+5tlVt+/wCb/lrS+d8/zVJZa2L8lHy/xbarzTfM+1ab9o2In3f9qj3gNBduz/Ypj7n+8v3fu1nvef7WxFqVNS+b71BBY3/xff8A9ipoU3/N5v8AwCsmbUm2/N/45Ql/v/5a1XKXymn8u6n+dsdP46o79+zavyf36fM+z5WrHlMi78rbN60b1f8A31rK+0fuvlbf/sVYs902/wC87/3KvlkUW3f/AIBRvbev8dQzbn+b7n8FV/ufe3bKOWRJofx1N5yp8tY/2lof4tif33qF7xfn/eq9HLIs3vtP9779D3K/xMu+uXvL9dv/AAGmJrTfItX7IXKdQl4vz/NTftO99v3KwftLSJvVloWZv9+jlA6B5t//AACmJc7P7qVlQvvWn/c+ZFZ9tRykmr53z+bF/wACo+0/3fv1S85vvKnybacr733UwLfnfxMlReZ8u6mfNT/s3y0uUCHZvfavyN/t0/e0NHy/w/f+5Q9t+6/uU/dKJfO+eh7lXXavzvWb9/ftX51qu+7zfmX/AL4oA1Uerbo2z5f4FrPT7m1vkq0j/uttVykio6+V81VJn2fxVDdTPt27Wf8A26q73m+b5vlo5QNW2ufk+9/u0/f/AHqqQo3z1KiNvo5YgTPc/wAFUXuXmd/9n7tTTWyuu7+OoUsPno5YAV/On2vtqv8Ab23bU+Td96tv7BE7vuXf/erPudKZG+Rd6bvuU+WBRUR5f7zfe+Wh0Zon2/I9a1tpvyfdVHqwlts/26QGOkMqbGq1Cmyr32Zd/wB1am+y/wCylBJRtkX5/wD2epfs3z+b9+raIv8AD9+nbP4ax937IFf7h/2KenyJup7w/N/sLTG+/TAsfL5Sf7dRPD/e+5RTkfdQA35dtUXtt7fdarzv/DToUXfu+5/eerAzf7NTfUv9m/7OythPk/36Pl+dvv0uYDP+wOkX3dn+3T4Ydn+3Vr/Wf7FEKfP8zfx1fMQV/J/gp72y7f8AptV3+D+Gm/7q0AZP2D53ofSt6f79a29dnyt89Ob7vy7d9AGKmm/3v9ypX077ny1oJt+T+NKlfa8qf7tWBlTWGxkWnvYLvq7M60zfQBXhsN6baHtl+7Vjzqa83/A3oAZCmxN1H8Xzfcof7vzf79M85X3svyVBzkz/AHfl+5Rs+/8Ax/7FV/tif/FUJcps3L8lH2jUl2fL81PRP9qq/wBo/wC+Kd52z5qALH8O6j5Xf5qiS5XynX+Cmed/do94Cxs8z/YSn+TUSPTvO3/d+/QA/wDy9S7F3utRJ/tNso3+X/t0APS2R97/AHKckK+U7VXd6N/8TUGQ/ZF60x938X/AKqzTfxN9ymJc71+7R7wGgjqnyr96jeqfdb56z/tPmfLUT3LbHbdR7wGqj0O7fxfcrK+0tu+9sqXzmf5vm/uUe8amwk33GoSZUVG3b6ykdvvL8lEc396gyNXeqM7N/wABpnnK1UvtP8P/AHzRC7P9353oAu/NuqaqUf3v9ip99BA/7tP87ZTN67F/gpqfe/3aAJd7fdb7lG/em379Qum/+Gj7n3vv0ATf79O3/JUW/wC5/cp7uuz5VoLIXfZ81CI33qa/93+Oh3+T/doAr3N/8yLTEeV6Z9j+1Pub7lWIY/l+b7iUARN/Bt+/R/DVjYv8LUzZ8u1Pv0GpX3ts3f3qiTe+yrezd8u35KHhVEqQK+yX59rVXTc77t1aTr8v3aakK7fu0AVNkv8AC1Gz5fmq6iUPt3Ue6Bn/ADvsWnonzfL9+tBIV2f+z0Rovmf/ABdUZFf7M27dRsX+H79aDw/7X8NMRP4dyvUcxqVUhpjwq6P8uzZ/HVt4UT7n96pUhZv4asyMr7Hs+7/FVpLNd3y/fq8kP8LrTkh2P8336AM1Lb5/m+Sj7Gn/AACthLZUXdUSJ8/zfcqQM9Lb53/uVKiNWn9mXYjN9/8A2KZs8tqonmK/zIny/fpn8H+xV3Zv/wBtKbs2UEFTyVdPm/4DTPJ2Ved1j/uulQo6/wC1R/dKGon97clGz56d5yo+6mzXKps/v0AH8PzVD5P/AACpvtKv977/AN+med/u0AM+x71qu9gyVe83/vujzv7v3KvmJM/+zWqvNo77t1dAnz/N99/7lMf51oL5jnHs2+9t3014fl+9sStC/uWhfav/AAKsS51LZE+5fkoEWEfb/FVea82P8rVhX9/dbnVWqolzL/F9+r9nI05TooblnVP96ryO1c5bXkr/AC7a6CwTzvvUSjyCH/MtW4d1WIdjvvZfvfJVhLZd9QBU85n+aiG52P8ANVv7Mu96h+zLtSl7oD0v2/30qwkyzJ8u3fWPcw7H/wBz+5RD5tZfAQbaXK/d/v1LC+xt7/Oj1ib5U+b7/wDsU95pUXd9/wD2Kj3gN37nzbl2UP8A3f8AZrCe/lRPl+R6f/avkr/t1fNIfKaqPvZEqw/97b8jVz8Oqvv3Nt2f7FSvri7NvzfNUe8HIbCP8vy/J/t03fWYl/vf71PS/Wb592/56PeDkNJH+dPk31Ymm+WqT3/7r+4n9+ovti7fvfdpmJaeby/m+49V3uf9qq+zzmTb89PdF27aCx6TM61DcX6o1Pm+SL/YrMeHzm/iquXmA001LzH3fKn+3T/tivs+asx4di/3KrzRy/xNRGPvAbr38Wz5fv1n39+33VrPjtm/i+5Uzp+6q4x94OUz4XZ7jZ9+rex/u1Clt8+77laCSJC3zV0EFT7NL91d1UrnwreXnzblT/froIX3pulXZ/dqwl+qb2276kDmtP8ABjMv7+Xe6f3K0odE8nZ/AiPWt9sVPm/8cpj6gqO+7+OjmI5iulhLuTd9z+/UqWawvtX53p/9pbvvL/u0faP46j3QJfubNv3KN6/J/Hs/jrPm1BZpXX7lN87/AGd9Y/4QNLztny/fSjznf/frK+07G+b5KsI7RruXdsqOWZqS3j/LtrCd96p/B/t1dvJmdazX+X5trJ81bRiAOm6qk1mqK6/f31LHMzfw1Vv7y82Svt/hroLCztl+Rnqx9m+6tZNtcyzJu3bErQXz/k3bkT+/Ulglts3qvzpVuGzV1Rfmp8O7Yn8dWLbcuxVoArw6b5Lbm+//AH61ba2WH51+R/79M/36m3/J8rUiC0m1/lb7/wB+pnuVdPmbYn3KzP8AU/e+5VKaZt399/4NlZHOar3OxEX5aqzP5z/N9xqrbt6/d+Sj7j/9Mv4qsselt9zd9ypURv8Alr8n9ympMz/Kqs7059yfN/31VgG/79N87Z/v0xEld/7j0x7d/k/j+b5qCC2lzs+Vv/H6ZNf7P46z9nyv8u/+Cq72d477m+R/4aANNLxfvM3yVdSaJNjbvkrl0S83IrL+6rQWG5Rtv/A6AOg85fvLT9iom1vvpWPC8rp83z1YXzXXZQSXk8relQ3l/stXZV/hqukMrvtX7n8VH2Ntu5m+RaOUDMudVndNqrVWF5ZpE+9vrd+wfN/4/Uv2DZ86/In8Vbe6UY++VFqvM8qQblrpvsH3FZd9E2lLcttb5ErMDh7C5nmvX/uV0W9vs7tt+etNNEW2dNtP+wec+1vu1fuhzGO7s7J97fQ+pMnyxLW0mlLs+b77/do/spdq1HuAYqXk83ystbVtt2bV/wCBVMlgu59v8dSpbeT/AL9TU5SRjovz/LTd/mb1qXyWm+99yj+GuQAT+Pb89P2L99V2P/cqGF97bVq3sVFTb8jt/HWpBX37Pmpjp8jqvyf3qsInzvs+/T/vp/tpQBSezXb937tQ/wBlRf8AfVaDp+927v8AvipkRv8AgdH+EsxP7HV3RV/74qx/YawojfcrV2LJ838FNq+YDMTTVRv9hq0Es9+/+59ypk2fP/A9OR2RPlajmIK/kr8/y/7FV/sf3Ni1p/fX/bqVmXfVgY/9m70+4tSppS7/AJfketPfEn3fuUPMv3vlqAM/+z4/vL/B96j7NsTb/wB81Y85UX5n+T79E15v3/x7qOYgYlt5L/NFv/jqZIU2Iv3Kh+1bHT56mhm87aytRzGQ7ydnz/8AAKe9srpu/go37NnzbKE2vs2/PtrUAe2V2dlpjov8VWJn+TbtqZI1dtrfcWjmkBRS2/vf6qn+SqKi1YeZdn/oNM3NT5pAV/s3yvUUyLvf5f4qsTP+53L89V5n+Tav36j3gIrnYlEP3U8r+FqqfN5ny/8AAt9P2NDvXbs/jqjU0P3W3+49UZnWq95uRd3+zVJ7mXZ/v/wUAauzfs+X5/8Abp7p8u6sz7TO7f6r5KvO7eQn9+pAJv7v/A6cnlLKn9zbWbf3n2Pe0vyVnw63sdFX+CtqdGpU+GJnKUYnS/cX/eqaFN6/K3yVW01/t/8AwL560/J/dO1RKMofEHMMebeqxL8n96ok2olMdG8rdWfdbk/3KgRsI+6PdVjeqM61y6Xk8O/+41XkuZdvm0C5TYd4vK3bd6f+g1SvNYWGJNv9+qj+a5+X53aoZrDzkff8iS0e8Imh8SQTNtWVZn/uVKmpec21fkqlbaJBZvuVfnWrqWexP/H6OWRRYs5vuea29P7lSzTfunb+CoN+x320lxN5zoq/coIG73+7WPea2yS/O3yM2ytXY7/Mv8FV30eB7iJpV3qlBZRS8l/1q/PV6z1Zbl9q1b/s2J12xLsSnf2VFbPFt27/APYo5R+6P+d97U90dN+3/gVEK/c/j/h2VYTa8D7vnd/4KozGWcOyXdLVh7loYn/gT/0OovlRNtMdPkerJK826be38afJTXtldX/uVad2mV/l+f7lMf7rqq1BRXS287e38C014d7VdmfZBFAq/O1V9j/epgH2NnX733Pu1K9nvif+/T0f91tqV9sbOzN8n+3W5JVewVNjea1ORFfYqrv+X/vunvD9qd1T/vuovJZPmX+GgC7D++jRv4G/gpkyNs2r8ibarwyNHJuqZ3Z9+6qj7nwgV4bZplTc1WobNUZJVVfl/wBn+Kok3R/e+Sn72eVGV6vnMSxv+Tb9z+9ULpv+be2yoppovnb5XSjfuX79HMBL/wACb5F2VEkLPs3bqtoi7X/jo/3vuUc0ogQwp825qmm2u6bqEehPnRPlo5hhDt3/AHaS5RXba33KXYv3l+R6d/v1HNKQFdLNX+99z7lW0s4ERG2rQjq9Mdd7JTAf5Ko1V7i1+0f6ttjVYfdtpqt8zbfvUveEeYvNBs+Wq8037rd/HWY7sj/vWoR/OSv0L2p9DyljzvkRvvv/AHKpTTfuvmom+dpdv+5WU77G3M3/AH3R8YixNI235vuffrPd/ndtu+nPeRP95vk+58lZ9zc7P9ytCQeb/gHzVnvfqrbvuf7H96m3Nz/tfJXP6rqrQ/KrLv8Av0vdkBYudSVIpZfl+VvuVwnifxaqI6/vUf8Ahqlr3idPNddy/drh7+8lvFlfzVd1qJcsDmlL7Iy/1L7ZvlaVnX++9Z6Xm9d1RIjTfeXf/uVad4tnzRbPm2Vx/FIkal0yfxb4v4qPObfs2tTH+R/mX5Hahvn3/wACfcq4gP3q/wDD92jYzy/e/wB2of8Alqm7/gNWPmTzUbb96oIKrv8Auv4Ufd9+jY0klSom/wCT+DdR/qW3fcqwGP8A39ypTflap0hX59235qi8n/tj8tX7pHujXZn+6u99uyofMXd/t/crQ+xqn+wn9+meT/srs/v0FlLe237u/wD26m+bd+4/4FUqQ/xN9zdsohs2dfvfO1QBX2fJ/t7alTc7/wDTJKfNZs6pt+R1X79S21tsi27fk+//AL1AESf6rcu35KNnzfL8n8b1b+zed8y/IiLUOz+D7nzffoLIkdn3/wByhH3y7vmTb92rEMLPKv8ABEv8dP8Asao//wAXR8IFfbsi2r99P79MR977atx27+b93elM+x+S+37m+gAS8byv9Vs/g30y8vPJtZmll2ReQ3/oFW4YfJ+bd8lY/jKzaPwjqzL95VStcLrV5TCr/ClI8dtYW3fLxu+ZWr334J2ED2f3fvzr8/8A6HXg9iF2/ebbLtr6N+A9hdNdfYYvuW7eazvX2Huv3ZHxmI/midd+1FeMngtILb/j3ezZ2315D8HU8nwhdrtlRJ7pfnT/AHK9T/aY2r4R8xdrstm0VcV8D9H+0fDWab/pqzLXPmH8I68k9+qb+iQrNceR9+Xb82+vTfh3C39rPArbPkWvJ/C8Mv8Abjtu/dNL81e6/Du3T7Yu35pWavmKHxn9lZdH2OTRPR/E19FD4dlZl85V+XZXhlzo8UMrzxfIn31T/br2Px1FJNocUS/J+9+avKbmZkZ1b7j7kqsw+A8vD0/9kqyKXnS7f7m/52erFtMyJv8AvpRDbt91l85Pv76IYd+/b/F/BX5vV5eY/K6vxyNCG5+4zfPt/gqxv/0dGXc7v/BWSnyfL9z5Uqb5ZovlXZL/AH65OUg2Evp/Nf5l+RflSnJc72+b7j1SRIE+63z/AMT1Yh+9F+9/4GlRygW/tKrEny/OrVY+aGL/AGN38dVNku7++/36u20Mrr8rfPuaj7PukDYbnY+75v8AZqxNuRd33NtOSwidIlX5E/hejVU8n7zec6P8iUveApPNvpyfuflZvvVFs8mLd9x2/v0+H98+1v8AfWqAtom1f96jzv3r7m+7Tpn3tEu3fTXT+78j0Flp23/K253+/USbPtCbfv7ai/55fM3z/wBynfNt/wBtKossPuS3+9Qm1JH/AL+zfTZkZ4tv3/71Qv8AOz/7VT9kDT8n7nzb3b+5Tk2pu/v/AHKoJcsm/a2z+Bqsfw7m/wCA1iQWkT+FvnomdUf/ANkqJJlRH2/fpn29d6f392yucDT+zb0/uI9WIbNd25vn/wBus/7Zs3/+yUf2ls/u/PUgaD7U/vb6er73f+5trHh1Lzn2/wAFWPtmz73yJRIDVuYdn3W/26rvbJMm/wDjql9s/wB7ftpiX3z7t2z5dlQBpom/5W+RqJvkWsp7xn/hbf8Aw/7VTpqTTL5rP5KK2yrAt/wblpjp8/8AD/fpqX/zv8u99vy1D5yw797fe+8lAFv+5t+5Rcp5PzRN8/8AFVRLn/e2VY37qggm/h/3lqvs3/L9/wCb7lSvu2f8Co+bd5v3NlADNmxPm+RKm2Lv/wB6of8AXXHyr8+6npJ9/wDv/coAsJ+5X5Pnp+3eqM237vy1XX7/APFUv+81WZEvzIm7YyPS+c3/AACofO+V933KX/4mggc71Y3skvy/P/v1npc7Jfl+d6sQuz7/APaqiS0nzq/y/PUSfOu7+P7lDzfP8zUx5v8AvimBMifM/wDco+5823yf4N9Q7/uNu2VM7t8m5qr3gLVtt8r++38Oynpbb0X+49UkuVh3s33Kz9b8YW3hvTXvJ2XenzrVUqc6kwqSjCJa1K/XTbD7TOyw28TbPn/jr5i+M3xjn1a6lsdPbYkS/crk/jH8fbm8W4awvFZ5dybIm+RK+dl8W3y3TzyfO7/36/ScnyGbj7WqfE5lmn2IHQeIb+fUrp5W+df/AGas+2s/Ol2/x1nvr32nZ8ux/v1X/tuWGXcrNX6BSockeQ+SlX55HWvpsemrub+7/BWFrGtu6vEzLsqjc+KpbyL5olRG+TfWP9sabfu+euyMDm9pEH+9/vUJ8tH323K3z1bhT59n8daGPvSkSpbK7fd+dq07Oz2J826orOz3v8v363baz87ZubZt/goNC34e01pr5G27H2/62v0y/YJ8ExWel6hefK93K/8ABX526HbfNbqq7N7ffr9Mv+CftzE+jXFnuff5EVV9kwlI9b/aMsJbf4Y6xc2q/Pbwf+Ofx1+fSJ51ukrfcev1Q8deG4vE3hfVdKli3+fA6f8AjlfmDc6VP4b1a70O8Vku7ed02S189j+b4on7BwbVpToypfaKUdv8qb1+StDTbq50G4t7y0aS2uIm370pm9oX2+bs/wBipkf+6v8AwOvH9ofpPsI1I8kz6z+Ef7YNsy2ul+IP3Nxs2NcTfx19CWfxR0jUl82K5tJvNX5f3tfmKlsrtulVXp8M15bXCNbajPbbP4Er1aWNlH4j43H8JYXFS5qXuyP1Cm8baft/1sf/AH1VdPH+nwxPuli/4HX5uw+MNcT/AFt4s0S/x+a++tLTfGeuIsq/2hJ833djPXZ9e/unhf6kx/nP0Dm+LWlQ/L9sgR65zVf2gtITerX0Sba+H5vEOuI3mrqEjov8D1Vv9Yeb/j5n3y/fbZU/XJHZQ4QwsP4sj6g8SftNKjvBbXO968v8SfHLUL9nX7THD/Hvdq8n+Vovl8r+/wDPXP69Nsjfaq+b5Vcsq9WZ9VhsoyzCR0iXfG3xOvNQkfyp/OuP+ez/AHFrxzUkbUrrz7nzZtn/AHxW3qTyo/zff21hTXO/91uZKunRqzMsZnmBwMeWJClssLfvWb5V+4ladgjXiOsW3Yv9+rGg2f8AareUy/f+TfXqHgn4dK+opBOzJbvXpUsJy+9I/M804rqYn91S92J6B8EfAzaxZJBPBFNu/jl+5X0X4Y8DW3h66eVfKR9v8a/JXL+Hk0/wLbu3yoir9+uM8f8A7Tmi6PZusUse9f77V6Xuw+E+Bq4idaXNM9l8VfELTPBNl5888CJ/fr5l+Lv7W8E1rNBpU7fL/GlfNPxX/aI1LxzO9nAzXKI3yzfwJXmEPn3lxK1yzVZynW+LPiXrnjy9dmn8na3/AB8ffeuX/dJvZd3m/wAUz1K+1/7vyfdqK5uVSD5dzvQWM+0qiP8A8tv71VNK8YX3gPWYta0i5a2uLdt+yqWpXnyPL8u+uPv9Sabesvz0AfrL+zH+11pnxg8PJp+oSrba7BEiNF/er0Pxb4zitrW427YUT596V+KvhvxPqngnWItX0a5a2mib5vJr6d0r9pafx5oP2WW8+x6gy7JUf/lrQQelfGn43/Y/Niib+L7iffavm/W/Ekuqs9zPuRKi8Tv/AGlfpPK3nPF916qJo95rDeRbfvnl/uUB8Ry8cN34q1lLOz/fXbfd/wBivsD9nj9n37BFaefB/pbfOzvUX7P3wE/s1YpfI869b52mdfuV9h+G9EtvCul+UsS+c/yN/v1fuxCMecdpum2ej2v2aJfJ2rsZ68/1Lx5Fpvib+ypWVLif51T+9Wh8SPG0XhL7I07MkVx/47XG+JPBi+M5dK8Q2c/k3a/vVf8Av1xyPew1D7UjvbC8nm3rs+R6r7ILC6Tb5fmv/BVTw9NLYeVFeNvdmq98WvBOp6l4ct9e8OM32i1XeyRf8tUqOUupVjCRq+HvE+i+IfEcvh7V1aGW4/1X+3/uVX1j4V6n8K/EaeIdBlludKuG/wBKhf8Ag/268qSaf4kS6PfaRts/EGmy/v0/javsXwffy6rpcUGqwb3eBElT+89bfZPKry+1Eis4dK+IvhlJ2VZtv3H/ALlatnCttapZq37qL5F3y1oaPolto6vFZxLDFK2+uP8Aip4P1eawi1Pw9Lsu7Vt7Q/3qs5ixbeM4rDxG+kagjQvL88E396vL/Fts1n4t1iznWVEn2XFjM9aaJL8UdBlWX/Rtbs/uyp9/fWx4GefxbZvoviyxa21OybZFcP8AxJ/BQB6B4D1ud/DlpBff8fCr9966B03pt/vVy+leD59Nn/17eVF93fW1rGqxeHvs8s7bLf8Av0EFuZ1hVGl/1Vbdgltqtq9sq+cjrXNeJHa+8H3sun7XuEi3q6VxngnXrywfTNTivJZrS4+SeJ/4G37aAOi0GG5+F3iGXTJ1Z9Eum3wS/wB169Lh0ez1i1SWLa+/560LmwtPE+ntFcpvRqydJ8M3fh2f/R5fOtN2dj/w1ZJ1aR/utrf3ahuZorOJmZlTatM1S5kt7B5UKo+3+Ovlj4nftV6ZpWh3flSrNd2TeVPb1BXNynZ/Ej466LYXmp+HNTuYrO7Zd8Hm/wAS18WfHL4/Xn/IF1W5iTR72J0idK8f+Nnxpb4u6ymr6fusNTgXyl3/AMVcLquty+MNOt7HWoF+12X3ZUrUiPKUYfElylhcaVqEH2lPuRfvf4KPhLYXNt4mfT2nkTT7reiwu3yI9dN4e8Ey3mmo3kK/zfLUtz4Yl8C6tb3N5/qtyOr/ANyj3iz0DR0l0rUkliX7jbP9+uj8c3n2nTn1NlZPl+atC/s4H8OahqtsvnJ5H2iKvOdK8T/8JPpPlXMTeVOuz/cqzYi0nxVPZ3G6eJnt2+7cV6bDcqkVvOrK+5a8/wDDCf2bdPpWpqv2eVvl310FtbfY/Ns/+XdvuvTj8RtKXunY3mpM9n8vyJtrkbm5a5f5f9alOvJvJtfK3M6JWbbbnl/dfx/36vmMYe+Rb5blk3f3q63QdE+0xfMrbP4qi0TRH2ebt+T+JKseLfGFr4S0uVWX7y18zi8X7WXsqZ9BQw3JHmkV/GHjOx8JW7ruieVa+R/id8WrzxVfy2cE8n7r/Wv/AAUePPiLL4tv7iCJm+zr95688SzX7V8i/wCt/jrOjQ5PemTXr8/uRHww7/3W7YiN9+uw0TRGmT5l3pWZptmqP92u9sHWG3+9sTb89d8YnBKXJExb+zl0pNzRKkW7+Cql/wCIXTTfs21kdvuu9S+IfEn2z9wyr5P9+uUdd6Izf8Bq5S5DGMef4hXd5n+b56Zs2fdfY9D/AOq+61DzMjOv8dcfNKcjsjGMA2fN8v3P4qE+995koR/k+baj/wB9KH+eJN33N1ZFjJP9V/Cjo336P4P9+h9u96T/AOJoNRPJZP4Vp2xvN27FpvmbH27vvVLM/wAm1aAIo/v/AHtlO+59753b+5RMjbk2/f21MiNCyf32/v0ACfJLFtWtizsJX2L993/go03TWmfdXe6PojP8tcVWcYG9ClKrL3Q8MeG22Izf8BrvdK0TZ95t7rU2g6b5MSL8tdlpWlROm2X53avj8Ti5TkfVUMNyxM220TeqMq7Hras7GLbt/jrbhsPvqq/eoSH5/u148pc56tKlyFRLBd6fLs/20o+zRfJ8zb6vbP73yJTpofk83bXMdXujbOwV0+X79Wo7aJ//AECqttMyPt+5V1Jtj7axlKRrH4Bn2D+7USbklf8A2K3U+df3v3NtU3/1lY+9IsS2/u/M/wDsVdV9n3W2f7FTQ2avEjL9/dVSZPJf7v8A9nWPKWacMyv9756lkfZ/uVlWz/c/gq7N8lvu3VHKBL9sX+9v/wBipftPyJ/tfwVx9zqrJuba1WbDVmdko9kTyxOq31E7/PRZu1x8yNsepXRdv3qyERbN6/LQiS1Kif3amf8AjX770AV3/wB756PuPtpzpsd/4KP97+KgBu39392j5n+VtuypfO2JuqJJt6UACJ/wOpX/APsaY/yf7FRO9agW0+78v36ZvZN/9+okm/u7kenPMv8AD870B7wb2T7v3/v1X+2fN/cps1z/AHW2b/4Krwpvb5qALH8W3dR/Hu/9AqF3+Xczb0ohm+X5afugXvl3/L/qqqO7bU+Wn+dQ83ybqr3QNXSpt7+U27/gFXblFuU3r/D/AB1z8Nzsp/27/eo93mI9nIlmm/8AiK09KmV5dv8AHWF9pXdub7n+3Uq3LJL8tXzR5S+WR0t46+VWV52+eqT6lLN95t+yq/2zZ5q/x1iR7OQXjsjfL/45TIZt6bf/AEOmfbPO+78jpTd/3P79X7pfvDrxPkRv46qzWzu3y/fq1v3/AHaV/wDd31cZRI98ZYPsdGVd/wDe31pJ5TxfwpVV/vv8q07+4tEuUv3jRhmZPl/75q67/L8u37tY/wA//wC3WrDD9o2N9xErEBiIyfKq70+/VtE2pu27KlhT5Pn+5U2zevy1HukFHZ8+3dsqZN33WXelSpDsT56l2fN/sUcxJEiK6fco+V//AECrbw7F3VD8qfL/AH6kCv8AY/nb71NS2+RGerW/bQ7r/F89LmAr+S9PSH+989Pd12/dpiPRzAMm03fTYbPYu5Vq1M+xaaj7Pvf7+yr5jP4RiW6/d/jqVLb+81N+076PtXtUcxoS7P733KfsVW+X5Kr/AGnZQk2+jmAsfwVDspr/ACJu+/TE3Ony/JTAl+X+H79FEKb0+ajYyJQA/atD7ahf/Z+9S/wPt+/WfvAO8xfvbqek1VNn+z89D+an+/R/eAmmk/4H/sVD5yrVd5t/3v8Acqu6S/Jt+emUafnb/vfOlH/oFVIUbalTJ8+9loJLFG+qkn3v9ipfvru/goAt+c235ai3/wDA/wDYpiTfLtp/zJ937/36sB2/f96jztn3vuVX87fv2/fqu7/xfw0AaH2nZK9RPc/7VUpnZ0qi+57jbt2VQG2lz/3x9+orm/8AmRar7GRN3/j9V5rZnfd9z/bo5eYDShv1T7zf/ZVMl/WS9v8AJ8v36sOjeVuVm30coib7ZvbatOe8+WqSIzv92rHktsrYyIvtjb/4qsWzM8tMjsN/3fkf+/V62h+bcq73WoAo6ruhqlbO6V0F/D9pi+Zaz/s38LfPVgZjzP5u1aIXnd/m+5Wqmlbk3fwVYhsFqAM1PuUbJfM3fwVtfYF+erH2NdlUZGKqS/xfcofdC/8Au1upbfvX+Sq95Z/vf9isgMxX3/79WIU/vrU32PfsarH2PYm6gCvv3/LQ/wDwGpYbPzn/AIalez2Sr8u+pNSq+3bQkOx03bXf79WvJXf/AAun9yn7Fki+7R7oGPcws++mJbKkW3b89bGxZl3f8Ap6bd22gDK+zb4qh/s3/Zrb/i+VaNnzbarmgZGUlmv8K/IlSpZs/wDt1q7N3+5T0TYtAGV9hl/iX5Kd9j++1a1GzfQBg/Zt6/3Hq3DbbN9aGxUepXhV4/l+/QBmpD9+hEZN6LtrQSH+FW+dqY6f3fufcqvdApf79M2fc/jq39m/4B/t07ZsbatSBSX/AGal2VYhT56mTbuoAqbGk+WmeS9aDotG/wCX7uyggz3tm/36Nm/5atvNsb7tMebzvn3f8AoAroqvVjZTd+z71O30FlfZ/wChUfc/23qZ5lddq1mX9ysP+q+dP9uo5eYCV5mf5flo+/8AN/HWE+pM8nlNUv29vnb+5V8pqbfmUz7SqNuirnbnUt+/b9+i21WV13UeyMjovtKv/dqaF12fNt2f7dczHftI3yr89W3v/wB0m3dvqPZ8oGw82/5v++aYjr/8VXPvqW9v9v8Aiqb+0vv7/nSjlkanRfc+Zm/3aIdyPuWse2vtjurfdq39sXZRyS+0Bofxuyr89S7/AL/9+qsMy/w/fqxv3t/DspmQxJPn2p9+pf8Ad+/T3RETavzvUTr5bUAO3/7O+jftqrNN/D8qUPN8u7+OoAtb/ubafDMv/A91ZjzNQk0r/d+/VgbD3Oz733KpXMzfdf7lM85f4l+Sm7Gm/hqCCHzm/i+5VWaZt/y7q0H2v8u356imh3rWpZR3s/8AF89HnM/y/NWgiLsRv7tHyvs/g/8AZqAKX+x9/wD2Kd/D81W3TfKn3aPl2ozVfukFffvb+5/v1Ytt3yMzfJVSaZU+79+h7n93to90s20udr/e2VE94iO9Yk15skqL7Y1HMTymleeU6Sr/AOP1lPprfe/goS5Z/mqx9pZPmq4hIyv7Bbd/sI1S/wBgr5XzRf8AA61Um+b5fvtU29k+9W3MBgponz/LWnDZvCiVdhT5vmbZuqZ021Epc4ipT/Ob/f8A9+mTfI1RLu+T+CsQLSffT5vko3ruqLe3lOtV9zf3aALu/wC/Td9VHeXf92hPN3fd2UFlt3i3fKvyUzf/AHWo2cf7FH2X3qAKly9Z9y7IvzfcroEs99D6OkifN8/+xQQcek0/zr/HViHzU+Zmre/4R7e/y1L/AGPs2NVmnMY6IyfMvzvVj96/3t1bcOlf3atf2V8lHKRzHO72T+9sp3nND838ddB/ZUVD6PE7Ov8A4/RykcxipeOny/x077Y3zVpvo/8AEvz1UfSqgOYr/aN609H2OnzVbh0pt3ytspk2mt/DQA5LlXp+9Jlfau91ql5LJ977lXYU2fL81AFd/wDZ+Sopkb+9Wh5NPez85drLRze8BzlzMybKYkzVvf2JvfdQmjtVhzGem7bT9j/drahsIvvMv3asJbLsoMeY5/Y23+J6mSzaZE+9Wv5K/wDAKfGi/wAVAcxlfYG/v/8AfdD20r/L9z/2eth0b+L7lM8up90OYyvsf3G/uf36c9hvf+H/AIBWn8r/AC0xPn2bf9ytAKX2OLZvb53qX7Mu9Ktx7fn2/fqGSZUpkkTwq/3du+q/9lLMlW3dV3t8tMjmVqOYCl/Y8W/5Vp6aXEj7tn3Kt+clIky/3qOYszZtFVJflVfmqw+i/c/2Ku7/AJU3fcqXzl+f/eo5gKT6IsOxt2+mJpu9Ny/7lbCPQ7ojffoAx003+HbT/sf8G7ZWg8y/w/fqu95sT+/QBElh9/c29KZ/YkWzd9yrCXK/w7d/9yn/AGxXT+5/eqPdEV00ffv2/wDj9D6Js/i31Y85v+AVK0396rAqW2jru+VdlPfSl2bquru8r5KPl2vt/wCBUcxJXTTV2vt+Sn/2ar7PlqVPn+7/AB1Yd1RPl+/QQUv7Hi/ipn9lK/y1Y+2ffXdsprv/AHfnfbUcwFf+yYvnb+PdR/ZSuqVYeZd77fufxUb/AL60cxZDDpcWxPl+ShNNVPu0ec3yN9+h5t//AACjmAb9m/u7t607Yv8AvpVfzt/3m2fN8tPTc7ov36OYCXYuz7tPRP7tRI7OiKn36l+5/tvRzEEqKrvup/2ZfN/v7qrpu2fdqX5t25fkdGo5gHyWy7Eb7/8AsUxLb91T/k/ct/31Ur/6mrF7pV2bKru67kX+5ViZ2R3XYtZ0zsnzff8A7tAy9NcxQp9779Z9zfo7/wB93qlN5r7/APvuqiJK7/N9+oLOgS/Xyneq/wBv853+XZTIbNvK2/fqxDYMnzVl7wD0fyVdf79P3/PTPJ2R7W/1tCf98VQFvf8AJ833KZvVG/3ahfbtTZVVEbzEVvuUAXfO+T7u+j7SsPzeaqU2Zdi/xJWe6Su/3aPeA0H1LY+37n916ovefOm379N2Sp/yyV6T7Hvd2+//ALFAF6G5X/gbVYT/AGvv/fSq9rbf/sVY3qmzd8j0ASzOuz/Yqu/97+Bqf838X3FqJ3X+GtiBiK2/bT3Vn+Vm2VY3q6fNTG+T+L5GrECvsZtit9+n7Pv7asJtdN33P/Z6PO+SjlAqeTLv2v8Acq7DC2xP7lNSamTTbPlT5/8AYq/dILezYm7/AL5o3r5vlfcT+/VG5vJfJ3L9+qSXMvz/AHkqwN37mz5t709HZ/l+5/t1z73k+zdR9ul+SL7+z72ygXKdG838P8dG/ZvZ65/7e38X36l/tKWP+H79HKRymxv+4rfcejzlf7y7EX+Osr+0vO/g2f3t9H25aovlNB9qf7n36h3xfeql9sV2/uJQj7G3fwVp/iMy7sif5mXelNms4n3svyVD52x9v8FPeNnifdVx5QHpbL95f46c6fN81N+XdR/tbdlEuWQGPeaa2oSpu+//ABUxPDypcfMqon9+tvf89Sr86ozV30q/so+6c9SnzFTTY1s0VV/hq953zbl+Sjyfl+b7lGxfut871wVZc8ucuIzf89MdP+ev3KfsT71FYmo9Nu37vz0bIv7jbKhTb8jfx1Mn3d1bkDn+eVPlpv8AD81FCJWfuljKZ/s/fp7w/wDjlMT5UTc1ZkD0ddu1mpn3KfTH3O9BYb/uU9HXZtb+KnpNFs+dfv8A9yoUdXpkD/lhTazfJRv37/m+592onT7n+1TERvvL9ykBbTdH91fn+/RN8j/Kuz+89Qo/yUqTLvoLLUM39756Jrpt/wA1Rb120x3+SgglhXe/9/dTX3eb/wCOVCkzJ/sf7FPebyfur8jVYEqbfM+Won+eJ/8AeqJE85E21L8yfLQBYtkV97f99UfxfN8/8CvVRH/2tm5t9PR9iP8Ax7qCS31/26ldF2f7dVIZtnzfc2U97ld6Kn366CPfJY9zUuz5fm/jpLab5PmXZ81G/ZsX/Z30EA8LO+5vuU/yfv0I+9P9ijeu6gCJ7NU+b7/+xTtipv8Au1MkyurtL8mz7r1X/dPLt3b91BZdTynT+5Vd33y7fv8A92mecsKbf46i2KkaS/fSggt/fbd/HTNmx0asyHUtn3ax9S8cwW0/2aWCXd/frP4w5To3vF+Rm+/9ynu7SL93elc4/iG2fY3mr5rfwVbm8QrZ2vzLvf8A2KOU05YmxHc7P9hHqV5mfftTfWImsRTW6Mv36Ev13OqUfAHLE2POZKkWbzmb5ayUvHd02/PT7cG4Zl/5aLT5ZmfKeXXP8f8AB/v1VmfYu6ory5V23fwVR3/xbdlfoPKfQ8wPcs7PuqreOyNvf7m2nPN83yt9756imm2r83z/AOxW5BXm+RfvbNtZ80zw/M33/wC5ReX/AJjJ/sVg3+pfI/7/APe/wVn7sCCh4h1vYj7Zdj7a821XxVOkvlfu0Rv43qx4n1j7TdPF/D/fSuSuX85P4qxlIjmH3NytzvaVVd0X7iVUd/3vy/Jvb+7T3WXzU2qyfNTn/ubqx+MyKr/7rJ8v36EmWb5fm2basOn7r5mqFPvIv8FADfnSJP79Sw/Im5m/3qE2feX7lEPyIn+3UgCI3yfd/v0bdnzNF8+6pYUVG3Mv+xVtHX/Wr9xaogrw22xNu7Zt+f56r3Nnvbczb0rQfa8e1mWmPtm37tvyr8tBZF9m8v5vuPu+5RDZ797N/wCOVb+X7v8AHUPyJK/3ti0AH+p2fKvz/wB+q95uh/2E+/V65s1f/VfwfPUP3/uff27Kx97mFymb5393/f8Akqwkyonm7vn3UOmz5vv/AMFH2Nfnl+b91WgyWGaK5+/8j7qe+2ZE3/c3U6FNn3v46f8AZl+78yfN/HWHvGvuj0T91/cSj7H+9+VtiffarH3Jfl/iXZQifc3fP/Bsq+YCu8P9356Tyd/zMv3Ks/Zv3vy/Ij/36lT76L/HUcxJS+ZE+79+rSIrs6/+P0+ZFk/i+596j5tn9xNvyu9Xze6UMRGmb+4ifx1leMpok8G6rKy79yp9ytVH2ebt2/Iy1h/FK68vwJPHCGRpZ0VxXXhfeqwMK/wHie1Xhj+Xe37qvpP4M/aU1lGi+RJdqtXzlZw72X5d/wAy/er6F+Dl552pRfwQp87bK+t5vePiq8eaEjT/AGtL+WzsItPi+SKVf/Hd/wA9VPgVMulfDd2lZZt8v/jtTftZQrNZ2lztZ9q7KxPh0jJ8OUVVjREaV/n/AL9cmNqfume7kFKPtYHRaHYb7672Mvlefv2V7L8KkZrwSbd6LJsryLw9N83yrsdl3/7Fe5/DuzXT9NVlZX81t3yV4eG5ZSP68qfu8qhSNn4iM39nzHds2/drzmFPuee33v466zx5dSfZli/vNXCzTNCsX/PXc9cmbVOSkeDieahljOmhS2TfFuV6o3O13+6tYv2xnb+4/wDfq6kyvJ8u5H/v1+dSkflJY2RfP8u90o8ld6N9/wD2KERtu376PR80P3WbY1Ah6Jsd9yt5O2rUz7/mX+Cov9ds2/fenq+z/f8AuUAWoZvn/iqZL9X+X7ibXqpDbL8/9xalRPn+b7mysveAvW115K7fv7PnV3pLm885fmqDfsf5V3vVd/8AWP8Axv8A3Kz977QFqzSL5vP++6/LTX+R/wDYqvs3uny/PtpyJ/D9z5fmpgTfbFeXcrbH/wBunJcq7St9xP79Z7p8+3bv+apkhb/c2/d2UuaRZa87f/dqxv3s+5t/+xWPDuR/9uh2lTZtb5/9io5gN5H/AOBon8FO3r5rqvyfN/HWbC8iJ/Dvdd9MS58uJ92773zUc0eUs0HfdVje29P7/wBysezmfzfKaJX2LWmlzvfb/wCOVHxEFjZ8mxt39/5KY/z76t+TudP92mPD/C3zv/sVn9oCL5fkTc2+qkzt95fv1d8mVG2t9+q8ir8+5fnqQK8P7l/lZt7VeS5Xcn8CUzydn+38vyvUX2b5P76bavl5gNWbbtf97v2/wJUXypv3f6qs+GadN67v4vuf7NS7d6bvuUcoD/tP3G/gpiXPz/71Pe2+f5lbZ9+j7N/d3UcpZob9/wDwCod6ps+6+5v46rpC3+1UyI3l7/mqOUgsK6vTkf8A2NkT1XSGXfsb7lNRGtrr5lV3ejlA0obyJE+X7lPebez7vuNWVNv+fauxKciN/v0coGmiL5Sfwf7dMhki+RfuRfxPVLy5d+3/AIHTP3/+3RygbCbfKdf++d9P+X5PNZaykSdotrfP/HvemI7J9756vlOc1fleX5f9ynzQ74v7n8FUkdt9O3yv93/VUveAHTZ/wFamR/m+Wq6SP87NuRPufPVe5eWHezfIm779acoGq83/AABKr71es/zvOVP7+6npuTfS94DQfYu+mff+83z1XR5fn/j/ANumvuh+bdVe8QWHuVh3+f8AP5Xzy7K+RP2pviX9svP7K0+eREb76LXvXxO8YL4V8My3m799LEz18C+Ldbl1rWri5lb5VbatfofDeW81T6xM+VzjF8keSJgzSed8vzPVV/738FSv93/x+on+T73+/X6lFWPzWvVlOQx/7qtR/DT0Tf8ANUvk1oYkSbfL/v0Inz0Ijb/K21dhhZP7vzUAMs4W+f8Av1pw2fl/d+d/7lRQ2zebXRaVpW9kbbQbRIrDTW3ov3EeuisNN2J/8XVmG22RbW+RK0PJ+5/u0ESJbab91tX5HWvrv9hL4oweHvFdpBeS+TFKzxM/+3XyIiLvTb9+tjwv4kufBmuW+r2abEib5q1MT94HRPkZW+R1+R6+cv2jf2YLbxyz6vpitban99tn8ddL+zB8e9M+M3g20/0lf7TgVElhr3D5kj/vpWMqUZ+7I9TL8dVy+r7WlI/KrxD4A1zwlqn2bUIGRIn++/8AcrEfykb/AFv3f7lfqh4h8DaL4nXbeWMEzv8AI2+vNNY/Zm8L3O9oLNYflrx55f73un6ZhuNPd5asT8+n/gbbO7/3Ep9t57um3Sr1/wDgFfeCfsteHndP9DVH/v8AzVsaV+zFoNs/yxN/wCVqn+z5HZ/rlRj9k+B00TVZkfyrNUdvuo/366jQfhj4jv0haWzuUd/ufZ4q+/dN+CGi6a6SrB86f3/nrs7PwZZwqny/drohgI/aPHr8ZS/5dRPhTw3+zB4h1WJGngn2O2//AEiVUr1DR/2WvsFl5svz3H9zdX1h/ZttD83lr8tcp4n8T2ej28q7lSuz6tGJ81U4kxVWXxHx78SPhFBpSXEu1U8pfm3/AH68c1XQdPv9LS2WWNLtV/dOn369Q/aT+IS6hKjWzSPFFFsl2V8j+J/iFLZzvcxNP8v9yto4SJy1s/xM48sZEXiB1sJX81tkqNs2VzP2lXl3VX8SeNtM8SROy3McOoRLv+f+KuCTxlPNG8Uvl73b78P36292HwnhTxE63vTPaPDeq2OlbJ7mVURl++n3663VfjTY6OsTWe55U2fO8tfNT3PnRbWZnR/+mtCWcG5G273/AN6rMvjPc/Gf7Rt9qVk9tY/O8q/89a8P1XUtQ1u63ahP5yK3+pRvkWmeSqP8qrViGFv+AUED7NPl2xL/ABU532feb5Ke6fK/9ys+8m+43y0AWJv3K+fuVErn9S1XYr/e/wB+n6trHk/981xmpXO+X+/t/goAff3/AJ0r/NvrMd22/wCxR5yu70z+CgA3ttp8L7JfNibyZU+69V/9+rFtbSzf6pW/2qAPQPDHiGfXlis1X97/AH6+s/gV8HP9Hsvl86W4+f8A3a+YfhF4SvrnxDFtgbZK2yv0z+CGm/YPDjytEv2tF2UERj7x2Hh7R7bwrpqRRKvm7fmrnPij4qXw34Ve+Vtlwn3UrW8Va9BoOnSy7le4RfuV4TqWsX3jOWWDUNr2UrfKlc0pHq0KEpSKHhi5n+JGrefrm5LRvkiSvXNK0r/hG/Dlw21ntLX/ANAqDwZ8PVs4kaJf3W35USrVt48i0drvSPEcTWcW3ZFNL9x0qP8AEdNSrGHuxMf4i6Vc6r4RsvFHheeS5itW3zpD/HXYfBb4ixa9psUSsr/Lsnhm/v1xX7PfjODw9481XwZqDLNo95Kz2bv9z/cr2tPgJZ+FfGSa5pEEaW7b9yJ/tVsebUl/MXbD4aaR/baa9pFisN3u/e7Pk316nbWEUPlN5S79vzVU0Sz+wRbF+T+9WfrHiFdEnilll2I7bKs4zq0hWrEKqv3vuNRs/dJKrb0f51o3xOu7+BasDhPFXg2XQdU/4SHRVVNv/H1Cn8VbaWdtrVvb6hFF5Nw8S/c+/W28zsu3+CoUhiton2rsoALl9kH+4tY+q3mma3YTaffKvlS/df8AuVYm1Wz1K1liWX52bZ/wOua8N6bbX+s6hpWuQMl2/wA8E3+zUAO8MJc+ANS+x6gzTaPdfJFL/AtbafD1tE1R59M2vo9w3mtEn/LJ609H0drCV9B1qL7Zp8vyWtw/8NdloegyaO32ZW32i/dqyJE3h2F4Y33KyLWvcXcVmA0rbN1P+WFf7i15l8WvH9jo/h+7Rp4kuE+7vqCvhKnx4+KFt8P/AAle3jS/JFE7vX47/GPW5fGHia98S6LPcpaXE+9oZvub69o/al/aKvPGFje+Horn7y7F2V81aJqVz9gisbyJvk+8lak/4i3Z6aviSBGiXybtPv7P4q2tL0e81W4SBYp7aVGXc7/cZKt+D9H+06zbrAsvzt88VfRfhX4V/aZUneJvKlf+OrL5S18KNHX7BcafcxRPuX5X21N4k8B23iHRL3Rbnb8ys8Ur/fV67W502z8HyxTyt5Nu3yb68n+JHjSfTfFFvqunyq+nxNslqDb3TkvhdrF5oN6/hrV/NtvKV4vn/jSuch8Ny+EteuNPnVvsks7S2sqfc2V6h4zsdM8c2sWq6ZPs1WJd6vDVewuV1XS3gvom+0W/yed/eqwM90iv0i3LveD+/Vt3X7P/AL9OeFLb5l+/t2Vnp5v72n8A/jHzO00X8PzVLolg0Ozc2/Y1W9JsGmaL5dn+xVvxDqVn4YsHlnli85l+5Xz2Jxcp+5A9rDUI0o88x2seKrPwra+fcsqfL8qf36+Z/i18S59euplgZfKl+T/crH+JHxLn8Q6pKttuS337N71wqTTuz7mabf8AwVGGw3s/3siMTieb3YmfpVm1s6L/AAP9566Wz0rzk83+7Wn4e8N/2lF5qtsRvvPWqmjtYXW1mXZXfy85wSqRiYiPsf8Ah/uVFf6lLCjL/BTNYm/eOq/PWO0396r5owD4xty/nSfN9+ofm3p/BU3/AKBR826uOUuc7IcsYkO/5fk+/TdjOyU6Z/8Aa3/7FNRN/wAyL89YmofNu2U75pk/3KakzfJt+59ynb2Rt38dSBF916E+/wDe+9T9nyfN99qHh2P8u2gsckix/NRs/hX7703Yzom2rqW3nRfL9+qAZ/Eitu3/APoVa1hprXmz5aqWFg00W1m2f7degeH9B3+V8rPXBXqxpR5jShCU5Eug6Crp8yt5SV6LpVmvlbol/ev/AH6g02wTYnyt8tdBDbLtTb/ra+PxONlOR9bhsNGESxptt9zb99fvV1Vh8n3ttc/bWuzY21tlb1s/312rXiSlznsRidFDt8v7tMhhWZ02fcqhbP8A8ArQhm/dfLt31znUOe2Xf8tP+xtMjqy/JViH5/4d71bhRf8AcrPmAwXsGtvmb7jVoW1nvRN33K2PJV0+Zd9NT7rr8uysZSM48w6GHYm5t23bVK803ZLub5/49laG/em1vv1Yk8r5Go5jQqWcOyL/AGKbNbM/34v9yrR+78v3KIduz++9HNzlFJLD50+b5/7lWLm23xbd1S/cT5qEdt33aj3Q/wARzv8AY6zfL83z0Joiwvu211G/+9Qnzu6/fo5uUDPsIWhSrDv/AA1Lv2Lu+ZKZ529/u/PWMiwh/wBr5H/v1N9z5m+RP79Qv9z5fndP4KieZnR/9ugC29yqL83z1D53+1vT+5WbeXP2NEaq9tqX2mTcv3/ubHqPeDlNd3V/lqbH+35P+3WUjy7/AJl2JTPtKoqbv+A1Ycpp/wASK33P79Qzffdv46ajsy0TP8lBYLN/dpj/APfb/wByiH7v3aleHYm5aj7QFV3byvlX56r/AO99+rqWzbt3y0zydkv8VWUV3+Vfvf7tTInyf+hVY8lXo8nZ8v8AHUElT5vn/gehEl2/L86PVt7b77L9+mJDv+98n+xVle6VPJb+9T9ny/N/4/Wmlt/d+Spfs2/evlb6z96Q+aJiJHLtT/lim75af/Ft+5/eetN7Nv72z/YpiWf/AD1+dKY/dKSQtu+T/vujY2x/k31sJYfcX+P79Mmt/wDY2PQMxE+/8vyPU1sm/erVoQ2bbXRfnSrUOm73Rd+yrMuYzfJb7yrUqQ7/AOJq6CHSl+79+rf9lKif9MaCOY5f7NsTd/45Q/3f4nf+5XS/2asn8NRPo/zbVo90jmMSzhluX3MvyLXQW0Pkxbf4Kfbab9m+etLZ8n99KJBKRnvu27P46id/4l+/WhNDsqv9m+V1T77VkSVEm+b/AG9tPT+8rfPVR4W3/wB/bV6z+SgBm9npnzKz/wAf+5Wj5PybVpiW2/8A36AM/Z83+xR/q02/M6LWh9l96d9l91oAyn3bPm+5Rsb51+5vrTmtvn/2KJoVfZ/foAz/AJnVP9mjZ8/y/frQ+zfLTPsvvQBnojbvu/xU9EXf92tD7P8A9905LagCk8NO/h+7sq99j3v/ABVYSFfu/L89QBj/ADfP8tCI38P360/sy7ttHkq6/doApJ9ykR/n+X56t+SqLUXk0AMd9/8AwKjyfuNUvk7/AJam2bKCCFIfk+b50/uU14d7bv4Kt7Nm9vlSnImz5dtAGe9n/Dt30z7H839ytNv7tHyrQBS+xslOhs13fNVvctPR1/u76AKj23/fFM+x7F+Wrzvv+98iUx3VE27fkoApfZfeh7b5asJ975alb/aquYDPSw2f8Co/s1XetBX/ALr093qwM/8As2nf2Uqb/l31e877m6nb91RzC5jP+xrR/Zq7N1Xn2o+6mf6n/cer5jArvZxO9H2D5Pm+5T93/oVHnfJV8wEP2Fame2+/Q82x3T7n+xUPnf3G2UcwE32Zd3+xToYV2fe/ipqP/wADpyP/AN8VHNICZ7b/AGqYltFt3L9ynvNvXbQjrQAR23/AP9inJa/3UqJLn7z0faUh+X+9R7wFvyV3bqNiolUft/8Ae+5T0uf91E/26kC7CivTU270qv8AadlH2qKl8YFp0WjZ8lUvti7/APbpjXnyfLTAt/Ki7m+5UTts3vu+eqn2h6qXLs/3v++6z96Rp7pofad/3ae7oqf7dUrNN+92+5Ve/wDP3Iv8FVyyNC79pVI0XdTPtmz/AHKr2dsz7P79RXibEf8Av1pymfMCarvuNv3K04bxX+9XH21tPHf7tv8AF/BXQJvTYn3P9uolTNjVSbZ81PS5X/8AbrM2N/E3+5TE/g3Ucpymsk2/ZUr/AOtf5aykudibd1D3K0csgNJ5m/8A26f5zIj1jpeb/wC9VtPk3s27ZUe8BoNN8ny/JQj/AN6s9Llkb5vL2f7dOe/+X5dtV7wF7fUTzNu+b/crObVPl+TbvqKbUmdPm+en732gNuGFXi20x7lU+WsyHUvJV2+5VK51Xf8ALuq/eA1rjUtiVnJeNN92q/30+b+Km7P4lo5QLv2n+79+nxzf3qqIm6rezYtAEL3nzfdp/wBpbZR5L/d2090bfto5TUhe5ljVFWonRZv9avz0+52p8q/c21Rd977V+f8A2KuHxGRNNbI8vyrsqVLBdrbqqJu3feb/AOIq3NuSLb99K1AieziRPN27NtUvlm2Nt+T/AGKleZn2f98VUh+R3+XY9afZIHzTKj7lqv8AaZXqWaFpqu2dmv3m27KPdAz001v4v9a9WJtNlSLd/wCOVsJ8n3VrK1jUpX2RRfcq/iJ9pIx/tMqOjfc3VoWczebt/jrHeZpk3bdiVoQo32KVf+Wu2jlLlI2EvFdkVW+f+OtOGb+42x6830eS8S/eWVNibvv12FncvuRWrOpT5SOY6Df8/wB7Z/t0fxvuaqnmbE2r870/c1cnKajnTe/9/wD36a6fNto/f/ddv9ynfN/F96gB+xfk27XepUh8n5tu9KaiMn+3VjZvTyttBBX87e//AKDVe5mZF+5Vr7Hsb5v++KPsG9/7m6gDNS5bZK1UXvG83+Kujezi/wC+ai/spX+ZVqwOfe8Z/l2tTvtjJs3Vrf2P89D6Psf5vuPVgVIbltn+w1Svcs6bf4Ku/YF2I6/c/uVMliv3l2v/ALFAGElu0zfxVY+xs6bV+/W1Dbr89PSGJ/8A0CoHzHNPYNN9377ffpyaa33dtdN5P8FHk7ET7tHKHMc+mmt/uf7lSvYbP/Za2Nq09EXZ/cdqA5jJhs/7v36EhbduatN0+ffu2Ux0/wBr79HMRzFfZ/do2VMifL/cqX/Pz0FFf7OlMks/n+7/AN8VdhRUTdTWuURPm+5VgVHtl/u/JT3s12VUe827F/jqxDeb6x5gD7NE/wAtCWzR/d+RP7lPebf8tMd/n/8AHKjmAsJCv8XyPT/v/NVR7n+KpoXX7v8AHVgSp+7T5al2bPmX5H/v1Xd9/wArbaenz/MvyItSSPdN/wA38FMkp6TfJ8n36ZvZ/wCKqAsQ7U3q33KfvX7v8f8ADVR3qo9yyUBy8xrb1f733Fpm/wDvfcrCfUpXbavzvVhN23a33Kn3i+U0ndU+ZvkSovOi3+VurC1i/ltk+WsmHUmmZNqtv3VUeaXwkcp3e9YV20ed/erj01W5ml+ZW2LWxZ3Mr/NLu2US5g5TQmh+4zfcoTalRI8r/e+5uqX5U+VfkeggsW/36lR1f/vrZUUP+3Uqfd+7vSrIJtn/AHxTH2/980b/AOJW+T+5UTvUfCBK+zbtpn+0i1E/ybGf/W/w1EJvvtUllp3+T5fv03ez1nvc7/8A7ChLn5az94OUu/8AjlM877+3bVV7xf8AgdV3m2fLR7wcpYmuah+0r5VUk3PKnzfJT5rZn2ba094gZNqUuz5W/hrPe/l3u33600s96Iy/O9CWCoybmbdWsI/zB/hKKXM+xGq9bQyuu3dV1LeB/mX/AIFViFIkd/lokBnvbS7aekLfdX7+2tLZs/2KERfk2/c+/UfEBnpZsnzVYS2Zfvffq2m77rffp7vvfbVgQvu2fKrU3Y3+/Uq7d3zfcp7/AC/79WSUXRn+VV+b+/USW3nPtb5P9urqTbESVfv1ND8nzf8AA6j4gKL2awtto+zL/tPVt96y/Kv3qZ/F81BRFDbtt+WpfJ+5/coebZ/Fspvnb1T+/QSWEdUiT7u+hH2Nvb7lUftP7xF2/PU3nbPmo+0BdR1T5m+5T3+b5m+5Wek33P4Kl87YtWQWNiyfw76Zsi+9UTTN8+1vu0xJt/zr8n+5WIFvyYv9lN/8dMeHYzru3pTfmjb+H5qZ86NtagA+y+9MS2+RKto/+zUWzY/3fnajlAhRPm+7U38b/L/sU503f7e1aimRn2f3K2AE2091379nz1DsZG+b7lWETzk20APR9n3f+BUzzn2bn+5TX+T5m+5/t0bNiP8A7VABv3U7eyJVdPkZKvO6PDu21iBUd/7y0bPl20z+H/gNE23Zu21YDfJX7i/fpnkr8i7fno3LTN+/5asCaF/JienI/wDFt2VF/Em6mb2dE/gRP46gCZ3Wmb96/vfkqL5n2L/BTnhbZu3VAv8AEP8A8pUqfx7qiTen/A6lSH+Bv9+th+6D/J/6HTd6uifLspzbnZN33Kb5Pz7l+egBn3HR6f8Acba1SonyU1Nu75t2+gBH/wB2hPn+9/4/T3f+L79MR9+z/eqCB7zb6Yn96opP4/v0I7VYFh5NjOrfceiZPuf3KYm3y/nan7/l/wDQaAGUOnz0bN+xaPvr/u0AN/4Dspjv/s7Pm+/Uvydv+BU3/Wf7D0ACIv8AwOpdy/3ai3v96mO6/eb7lUBY+V327afsV/8AYquj7fvff++tD3NX7pkWPs0WyoWhX+Baal5sRvmoSbf81P3QIfsfnS/3E/v1Xew2O6bv/sqmmmb7y/I70Pct87N/HSAhdPldm+5VdHlT/beq814ySou/ZVi2mV0SXd861AFj7SyRpT/tn711+b71P8ve6L9xP79Oezi2v/HQP3Rv2z/a/wB2rCTfL83z7qz3s5Yfl/j/AIaZ5Lfw/wDAqf8AeH7puwzb/m+X5KsfLt27t9c0kzbk2r5O6rH25k+bfV8xJu7/APx6mpt+dm+5WT/aTPs2fwVN/aX975KzA0N+93X+Oh91QpcxbU/2qalyv/2dAB9yrU0myJ9/yO/3aqwor/uv7i05EaTZ/BvrT7ID967Plb5/7lS/fX+5VKaZoW2tTJrnevy/O/3KzAt79tDsqfe+5XOQ6201xtXd8lW/t+9Pmo94g0EfzE+Wn/c+X+9VSG52SOq1Lv3/AHfv0e+WWN6r8396ovti/vd33KiuXb52rB1iaWwi3f8AA6v3gNvzl3/K1S/bNny7tlcBbeOVd3iltp3f7n+qer9trjX0qbYm37vuOv8ADT96I+U66a/Xy6Z9pWNt235KpQ23nbH2NVhLPzPvf3qOURYhm3puZfk2077Su1KiubZkRFi+T+9TLOzl+T+/V8oFvzldU2t89PeZUX/0KmPZy7dqr/vUJps7/dqCCVLz/R9v/fNN+2RI9S/2VLt+9sqL+zZX+986VuSO3p96iZ9mz5vvfPT/AOzW3/3Ktw6b/C7f7dQBialcz21hK0S/vXX5a5S28bar9s+zbfut/BFXqdtYbHSX5aH0eJ9yeR97+5VcvKHMeKeJ/i1qumyvFBYyps/jSKtDRPiRfa9p21vnl3J8kSV62/hux2O0ttv3fwVFDotjbLKsFsqJV8v2Q5qZylnr0+12lgn+7QupM91/c/j+euofR4v+eVWH0qB4n3KtY8pPNE5y5vJUiXzfuN9ym2zyvv8A7ldAmm796uuxF+7V2azg+RNvkpt+/RylcxziQy/8ArQvId8W1fketOa2iRf7/wAtV0hWr5THmOUvIWtreVVX565K5s2SXzfIZ5XavW/s6VD9j+zfLt+7Vx+EvmPLLnR201YpWibfL/Htp6W15f3n2Zom2bK9QkhZ/wDco8mJ2RmbZVhzHit//wAJL4euv3WlNc2m779WIfEl48SefZyI7/wV7L5K2cvlN9z+/TIbaDcnm2sEyJ/0yoI5jzKz15oZYlXcku7fsesW48Z6nYTysun3k25v4Ivlr217O1+1JKttbQv/ANcqsbYD809vB838XlUf9vD5v7p82XM0X8Lf991Ue52fd+dHp7/Jv2/Psqk83/fbNX3PMe6VHmfc9VNSvGRP9vbT7zUls/3q1wniHxD9/ayo7NV80iOblJtb8VLCu1mb5q4bVfEkryukTbPkrN1bUmud+5t/zfLWFN8/3l+7WNSRjzFp7nzm3N9/+/VdPkb5tyfx76bN8ibm3bKHffEn3nf+5XOH94dv3ptbds+/USfe+Zvv0b//AB2jfvi+7voJDyU8373ybqZv+bd/3zU0P3f9yq6/3t1KQEr/AHvl+fd/cqxC/wD45VRPubv46ej7/m/4BR8BBbm2vsX7n96jyWS3llX7jfJ8lQw/f3S/c+5T7n7iRRfOlHxlltEim+9877d9Q7F+9/y1qr9xfl3bKsQyNvdm+59zfTAHdtm37/y/cpyJ5bfw0b/m3fc+T79PT/a+Tc336gXxkvnMj7fl+7/HTflf/c/2Kryb3+X+Ojf5PyytvRKg2JdkEK7m/uttp8O3ejbVSKVaro3zo38FORd6vQBb+/8ALF99qf8A8skZfn3/ACVWtk8nZu3PK9TJ88u1qyNghm8n+H56l37/AJf+Wq/O3+5TX+Rfm3f7FCWzbn/3d/8Av1AF2F2/iX5E/v0yZPnT5tmxd9TbPMkTarfdomttr/xJ/e2VpzcpBX3/ALp9u77vzPQib4vKb7n8NXYbZv8AfRWqWG2bd8y0gKX2OXbu2/P/AH65j4g+avge/aX5/wB7uWvR0/0nyl+5vauG+N4fTvh9DAybVlul+b/gFd2D96vAxxH8I8P012S4ibb8jMu6voH4SpsvLjyl/dbd++vn22bZcJ/H91q+hfhLNE9r5sG7zmVEZHr6z7R8NKUeWQftJTTwvZQSt/o6qry1X8LpLYeBrFdyuk7NKv8As0z9pJfOs7G8Zl+0SqybKt+FFWT4a6J8vyrGsXz1w5gv3dz6nhv/AHqmbGiIqSp/c2/M9e9+BQsWn28a/wAO0f8AjteGeG0/e/Mq7P8AlrXv3hK1WOzgk3ferycCf1tmFoYOETJ+J21ZbZV/hrz6ZW+T+4612PxIh2axp867t+Nmxv8Adrl3hlubj5drp/EiV52c/CfN5l7mUkLwskr/AMf92pkud+/bu3q3zVYS2bzdyrL977lS/Y9i/db/AIHXwsj8oDzndv7j/wB+j7+z97ViHTfkRvmf/YqvNC39350asSy7vXyvus7p/HRbXK/P5vyPVW2Rpn/v7Kl8hd3+xtoLNj5fvfL/ALNM+0t91W+d6rp992ZfkSnujb/lVUdv/H6kxLtn8mxmo/i3bP4qqvc/c3fwU77U32f/AG6z94C3Cm/Yv7tP9t6e6eT8vyv/AB1Utn/55fI9SwzNN/t/NsZ6JS90B+xf+AJUqQ7dn+1R5LbH3bfk/jpqf6v5d2z+/UljksP97+/89PmsF2xLTHm+Td/ep7zfcoLJYbPf8rN8/wDDTf7N3u/y/darEMyo6VaS5V1T7zvQBmzQq7/J8m5Up32b5fu7Nn8dWHf5k/8AHqem397F/fqwJYf9V827/Z31Y+X7PVX5t+7+Bf46qTOsK/3E3ffeucgsI6ur/wAdS/un37v9U1ZvnbPmX/VUxL/fvVfk/uvRyyA20hidX+7vqV4Yki2rteXbXOQ37f777qsfb1/hrTllyi5TQ2RfeVdn96lRPJlf51fZ92sS51ve+1v71D+JF+ba2x/uUfAM6LHz/wDj9TPbK6O1c5Ya35KP/GjLWr9vX7u77tHL9oz90seTsf8A+Lp8O197ff2/wVX3s6fM3yf+h1F9p+Tzf79RyyGaT7f7rJ8tCLBNs2/f/iesh9V/iZv3v9ypftn3/wCDfRLm5RcpoTQrv/2Pu079x93ctYqX7bdu3Ym779P87em7/wBAqOUrlNV3V337W2PUqSRTP8tYkLts+Xdsqwj/ADbdtXExNbav/A6Y7q6/Lt3p96szfK77ty1N80KO23Y/9+r5eYDS/cfO/wDHK1TP5CbNv36yds6bN38dMfdMm5fv/dpgbLvE6t8293b7lZ8zrbJtb+Kq/wDFt3M7/wDoFOmTzk/ubf462gZFWG8WGX/Wqj/w1UufE1n9vis90afL8z14/wDF34i/2UvkWe53T5F2V4jbfFFbhpf3rQ3H+3LX1+EyaOIpc54OJzL2cuQ+83dtrzqqzW7L/A1YHiHXI7Cz8+XamxdipXy54J/aEvvCt0iXkrfYn+8275KzPG3xpvvFUztp8++Jv76/JWtDIpxq+98JzVc0j7If8Y/Hn/CT3n2SBt6RL8ybq8PudK2/Kv3HbfW1eP8Avfmbfv8Avf79Z9/efuvl/g/v1+jYHDRw8OU+DxOJliJc0jl7xNj7fm2JVX7+9qtXMyyN/t1V/h/hSvWPNkS2zK8m1fnb+5Wx9j/0DzV27P8Ab/hrn97fw1t2d5vtfIl+5QEeUqbN/wDFV22h/vfcquibLj97WnYIu7+/VF+7Eu20K112lWOyJG2rVHTbDfsb/wAcro4f3MX8NWRzDNiv9350SpkTb9377/3P7lWEhV32L/D/AHP79Sw2exvm+R6CCult/d/fO39yrcP3NrLvi+4yUJ+5+b+P/wBlp37re/zM/wDHQQdN8NPH/iP4M+I4tc8NStMkTfvbHd8myv0V/Z+/bw8K/Eiwhsdanj0fW9uyW3m/ir80v3r/AOqb/visy50qK8uElWWezvU/5aw/fqPeA/diz8SaZqqb7a8im+X5djVpwzK/3Wr8T/A3xp+I3gaV/sery3lvF86+dL/BXuvhL/goVrmm3VlbanbM8X/LV0arIP1LhRv71Wk/3a+BdH/4KNaHcttkaeF2b/lrEv8A8XXUWf7fPh65X/Xx/wDfNWRzH2x8v9+oZryKFPvV8O63/wAFBdB02DfbfZrn/trXlPjz/gplaQ6Wv2b7Mlx93yt3m0BKXKfffjP4raZ4bTbczqlfJXx4+PGnXOjXs9nqEG+3XfsRvnavz3+KP7Xvir4izP5Dz+VK25t0rKn/AHzXmNz8S/Etz5sXn+Sm377/AHKIke9I97+Iv7Rv/CT6R5UUSwv9xt9fPmseNrm8leJm3xbq5q4RrmR7lp5JpW+8/wDBVuG23vt+/u/jolKRcY8gIn2qVJdu9/uLXQaVYb4vmbZ/sUyw0r7n8afc310cNt5Nu+3c9I2K8MPzp/c3bK0Nn/xFVP8AWf7FPtvv7N3yNUgSwwtv+Xdsq68MULu23ZT4XWGL5W2P/t1Ue5T5/l2f33qwGvcMjbW/1W7+CsfUr+L54v46h1XUlhX/AG64/VdVaZtrM2xqgAv7/wCb733ax3dvn/2qa7tvpnzbaCwo+69M/wCA1YS23ypuVqAHpDvevSPhv4JudYuvKaLzpZfup/s1z/gzQW1u/wDl+4tfafwH+FcVt9nlaL55dv36sg2vhX8KItE0vz2tt8yfx/3a94m1yLw34Ne8ttvyKm6u20rRLPRNGSCWKPey/wAdfOnirQdTtvHmoW1j5tzpV1LvZEb7lYykelQocxdv/tnjCVLyBpHR/vbGruNH+G9neWCbYGR0X5netP4b/D2LTZEl2t9nZvmR69r0rSorbarQL5W/+Co5TapW5I8sT438YeNvEfwf+KsWn2zNc2V1/qLd69y8JeM/C/xat/7M1eD7Nqq/I8VxF8//AACrH7RHwT/4TaytNa0jy4dV02VZYkf+Na3vhR4A0/WPDiXLQKmobV83/fqzglLmM9/2dbGw1eK+s9qbWV4nRa94R1+y26ys3mqmze/+zUNnbNDaos/8K7FrK8W6xLpv2Lym+eVvKSrOORX8beIZfD2lxXMS7/m2VhTPF45s7jTJ91tduvmxO/8AeqHUtVXxDFe+GtaX7Bdzr+4l/v8A9ys3w9Z6npV/brqEXk3Fr8i3CfxJQWdx8OvEM72v/CPavF5N7b/JE7/cdK6DTVubO9uIJf8AVfeR6o2cNtraRXLLsvbdvv10H39jyy/dWggrzTLbfM3z1FZ63Z3LpFu2f3q5/wAVax9gnRV++/yLWf4Vs2udcu9K1OVra4nXfE9AGP5Mum65remXjNC8rfaLOX+9XpttokXirRLTz9sOoW/3Jqzbbw81/cJpmr2zfa4m/cXH95K7rRfDMlgqK/8AB92riSaGiWcs2jpbagu+WL+J62HZIY8t91aJpFhj3t/DXmXxS+Klj4L0O4uZ7lYViX7iUizY8bfEK20OwlZXXelfmZ+178bNV1jVriDSLzekUT+eiVofEj9q7+3rq9tvtmy3lbYqJ9+vD9YT7ZFLPFuuUnbf+9+/WnKZ/wCI4q2mi8c2EMssH2a9t/uv/frT0fQd7fvfndPuU6w0TybjzYImR93zV6xoPg9kaKdlXe676v4izT+DngmVL9Lxv33mr8tfUWj+RpWkIreUm1fm3151o9hBo+lpefND8vzV5v8AGz48S6Po0U+gyskUT+VK6L/FWMjY7D9o3xb9s8ApqNj86Wd0nn7P4K8K8N+IWtry4iuZGvNKvVTdDN/DXP8AhL4kTzazLY6xLJc6P4h/deS7eb5Df+y1uw+CWsb97aD/AFW791v/ALlXEDpvD0LeG9auLOBZHspVV4Nn8FdLc+bDb+asXzt/fqppWmy2CxLLVu5uWmi27vvNVylGAcvOUvO/hb79XdN01rmVPl30aPpW/ZuXZuf79btzNbaDbvPLt2RL/wB918/isXz+5A9qhQjCPNILnytEs/3v+t/h318mfH7xtPea4+nxXPz/APLX/c/uV2Pxg+MEttBLFZ/O7N+6Svnm5uZ9b1RGb572X+OlQofbqGVfE83uxK7uzukXzP8A79dh4e8PS39q8vy/d+XZWxqXwxl8PeGrS+vPnedfmfbWb4Y1v/hHtQTzWb7P/wAta7IxOCUvdNLwxrC2DeRL5Xmq/wDHVfxt4qgv5Yvs21PK+Rqz/FV/bXOry3lt/qm+9XO3Mn8X9+rlKMAjGUwmuWeq/wBp3/w7H/v05H/ipu/a/wDsP/frj5uaXvHZCMYEr/wUb/4qT+H/AOLpf4/+mX8VQbDH2feo/wBWny/Pv/gpr/J8y0bP+Abqgr3Q2fxfcpzps+T/AGab/s/+h05H3v8A3KksiX79WP3s33aKfD8i7qCfjIoYfv8A9+tfTbNnl8pf+B1NYaf5ybmX71d74V8MSonmt/wBKwq1Yw+I2p0JVSlo/hvZsZ69C0e28mJNsS0/StB+58ux0rpbbR2/55KlfH43F8/uxPqsNhIxiV7az3r92taFG37tvyJViz03Y/zfP8v8FbUMO9Nqq0P+3XzdWR7cafIZ9tu+7Wn9mZ1/541dsNKXf93fWt/ZXybvv/7FcfteU7PsmPbIz/8AAau20O+L7tacNh8nzVYh01YZN33Kj2sQ5SlCn8Xzf3KlR2d0rSRNn8NHkq/zKuyuaVbmL9kRJ5v+1Rsbft/gqxsaP5fmqWP/AL7/AL1R7UPZEUKNso8ltlaEKf7tSpD8j/8AoFXzAVUs2dtzbtlO+wf3vuVsW0O9X/g21Mlsu9PmajmkQYn2Pf8AL9z/AG6sJYf8DSthEXf8v30p+zf/ALH+5UcwGTHprMif3N1PfStlavk/3Pkemum/71HMBkvYv5tV/wCzdk3yt/vb66BEoubb/gdHMHMZU2mq/wB2L5/79Z/2NUbd/HXRwwrsTbTPsfzbtu+jmDmOE8SW3l2u6ua8N7pn3fM+1q9de2V12rt3rUX9iRTfMyqn/Aa2jKMQ5pHNJZ7NisvzvWVqulSpLuiVnSu3/sr5Ny7dlH2BX+Tb89QHMcvYIyIm75HqxNZyv8zL8lbcOlL5v3dlXv7JT1o90OY5SG2l8zd/BWk9t/H81baaav8ADUv2P5nbb/D81L3S+Y5902b22037Gzt/012763fsK/x7USpUsF/u0yOY599P2RJ8u92qJLBvk+Wul+x/wVN9g/3aj3A5jl/sDbHohsG27pfkSui+xp51XktlSD5vv0cwcxz/AJLeYm5tj7flenIjfxfI/wDfrW+zLsp32aL+Fdj0cwGV9m30xLNf4a2/JSpUhX+H5KAMJLD5/lqxNZ71rVdKid12f7tHMMz47D5E3f8AAaeltsf5qtblRXbbvpvzbPl+f/YqSA2bFpyIsiU3zvk/3Kh87f8A3az94C2v92nvt/h+/UP30+989Nkdn+Vfv0yA2bH3fN/uU7+Oot/8X8VP3/L95UoAc9Eb/wDAP4N9V3mqLztn8NBZYmRf4qiT73yrVG5udnzbd/8AsUWepb/4W/3KfvAae9Uen+dv+Ws9LlX3sy1L9p37N33Kn3gLcnz/AC/7NM/ufNTPOV/+B03/AGKZBYd/722meZTETdT9nz/36AHo9HT/AGKNn9779M8ugCWhJvL+Zk/2Kb81G1qAJfO+Sol+f5v9qj5tv/xdMf5Fp+6BK8n8S7t9RI/zfLuR6r+ds+7/ABU9337Kn3SyWR9/y/x0xKbuWh32RvTAl86mPNWel581DzSv935KAL0c396pUm2VS+5822nUAW3mo8yqqfOn3qT5aCC3T4XVF+aqPzfxfOlRXNz/AHaANB7n5n3rR529E2/J/erHS631Y+07KX90s0k+T5vv0ruz1RSZqfvb/f8A/ZKZBY3slG5V+X79Rb91M3slAFunVnzXHz7WprX+xN26tSzS/jpu/wCSsn+0Pn+Zvkoe/ZPu0AaHnf7tP+4u5qx/tn91t9WPt/ybKn3gLsz/AC7f4KanlP8A79Z/2zY21fv0fad/3d2+q5QNJH+d1an+ZWP9pZH+X59/8FD3jJ9379AGxv8Ak+T79Red/d/4FWe82/ZuotvvPRygaH/AqqXG7f8ALT1ffvpyfP8AdoEV081Km8xtj7fvpViaFdvy/wDA6r7GTfto5TIh+0tt+ah7ltn3t/8AsU+ZNm9l/wCBVSmo5Syx9s+f/wBCqX7S38X3Kyt7Q/Kvz7aSGZpl+X79HKUayTf3vuVK91/wP/YrKbdu+T79Hnf3fv1ZkaqTfw/cqx5y/O26sJJm+7/cp7zfxUcpkbqXP+zVS5d5m3baz7aaX5FWpo92/c1Xyj+EtQ7dv8NPmf5PmqH+H72yovv/AHfnegQ15v7qtWfNf7/k83YlXbnb5XzVS+zLM1XyxAqfb2S4+b7n9+pXvJXfa/3KmSwXfu2077Hvb5vuVfLH7IF7TZvOl27vkrV1WRbO3fbWVbW22Xc3yOn3asTf6T/e/uVHLEDJttS3y/xVNqVy0MW77lOSziR92356JtN85/mb5KOUDNhv/OX+Kq/2ydJPlX5K2k0mKGn/ANm/N5tXyxiBVubyf7LtX7lZMN5K8+2ule23rtqJNEiR/N2L/wDE0csQGJ5vkPt+eokeV/lrY8nYtN2L97b8tRygJZw71Rv7laCbP4apI/8ACu7ZUu/593/oFQQXtq0zZtqLzv8Aapm9tn9yoGRXKfPUP2ZXp9z8n/AKlTcyJu+5VlEWxUf5asOqtFtpn3/loTf/ABVfMBSmt1372X5KZDZ7G27d71oun8P3KckP3/8AY+9RzEFdLb96/wAlS/Zv+AVNsX+Gnfxf33/v0gK81t8n+3VKbSt/y7a2/ufLuofbT5ieUwZtHXdVuHTf9H2/LV3r/t03zl/io9oHKZL6Ors/3qsW2lbP4a03m+T5aie82Ue0I5Rjwqn3fv0xEbfupv2neqf36FmVP9t6xLLXyx/7iVMm3Zu/jqi83z/LR9s3/wB2go0Idrr/ALdP8ys9Llf71P8AtOygk0Plf+Kj+OqKTL/F+5SrH8XzfOlWUWNnyfw0P8+9vuVXf/Zl2U1H/u/O9BJK+3dQ+3/aqL503/8As9Qu7f3qgC3vXzPl+T/bp+/fE6t9x6qJ8tRXT/uvk+/R7xRYe5iTZtb7tJ9vXb833N1YT7nd6e/mPEjLuo94fKbb3n91qY94v3t1YqJKlO+zSv8A+h0Bymr9sX7y/fqJ9SX71Zk1s2x9v36pJZz+b91v79HKI6BLlnan+d51VEs2TYtSpbb1RWqOUCxv2f7FP8yq+xvNRl/hq35fy7aAB92x933KqXW6ZNi/JVtE20SbWoJMT7NP5v8Af/26sQ2zIqf+h1oIu/733KNip/t/7FBRFDCyIn8H+3Ve5RnfdV1P4P4KfsqOUDPSH+GrUMLInzN8lTbf7q0bFf5m+5VgEn8e77lHzbUVaZt/vVKnz/MtAEX8NPT50+WpX3J8q0xE+SpAY+533M2ym+TUuz+KpvuPVElJLb97/cqd03/eX5P79PdKPl+eq+yQV3sFm+Vvuff30yHSov8AZerf+78lPRKtAV/sESfM1O+VHdlp7v8AJ8jfPTN+37n3Pv0wH/6z/Yo2b/vUb/4f4aP/ANmsQHp8/wAv3/8AYqX/ANAqunyfe+en79tWQOR22UU3fv8Avfco+bZ833KAGO//AAOqkyN/DVv5f9yjzKiMSyl9mb+H79E1s/l7Vi3vWglWETe/y1tykcxiPZs6bVXY9Rf2bLD833K6DZsXbto2LtpEcxz/ANmbd8ytTkhnTZ97/Zre+XbUPy733ffqeUOYx/3qbIv4Kb5zfe+b/gdbTou/bTUs13bW+7Vl8xk/aWT5WXf/ALlPS5Zfl21qzW0Gzfsqv5MW+gn3Sul55nzffp6alsT5l+SrD2cSQ7vlSovs6p8y/wAdBQfb4k2NTvti7nVvuVVe1+T5f++KHs2RP7n8dQBdS83/AC/Lvo+1e1Zu9/vUzfL91aj3wNfzvn3LVlZk8r5fv1zM0zJJ8vyf3qEvJfur/DR7wcp0yPs+bdTnRZt61zv2+Xbv/gerCX7PFvq/eDlNK6h3y/79PmhVIk3fP/drPhud71oW00W1N3yVZJF9m+b7v36c6b/uts/vVN5y/JVR5l3bqCCXYq/L/wCP1K8P7r71Qecu356he/8An2/wVAEyJ8nzLv8AmqxsZH3bv+AVnpeLv3L8n+3Uv2xdiLuoLNN/ki31UeNpm8uovtn8cTM9H2xdn+3VkFh/ufdZP4P9+hH3/wDAqqfbP++KHuf++6ALr/d+X7lHnb12/wAFZ/2n5/mqZX2JuoAtb/7tDv8ALtqLfvT72yiOggsOnnI6/wAFMRP4fvpTUm/e0x3+f73z0Fj9m9HWj5n+VvkTb9ymed/F/HQ9zvfbUAP2bH+Zfkpjr/doST5Ni7qe7/fX/gdWBX8mjyfn+anOjO/3Ka+5Nv8Au0AOm27Ki+58tD7k3/L/ALdVE8+a4feuygDT+Vdm6pU/77qlv3/w/I1MnuV27F+/QBe3+S9Me5XYmysSaaXyvNoS5b51b/VUFGxvV/8AW/cobb8+37n8NVYXZ9+6pUdfn/goMge5byqZc3P/AAOn/ZmT/Y/26r/Z/mqiwe/2J8v36fDqvnTbv+AVk3lsySp96nwwsnlbvv1l7wG3u3olCfwNVdN3lfNQ7t8qVZBY+X5F/jodGSoY9zVYfdseqLM+a/2K61VfUnhbbvpz2DXLfM3yVX/s2Xfu2/P/ALFSBYS685/m3b6sfbPkRv46Wz01vuLu3pU76bviRasgrpf74vl+5T0uf4V+/R9g+d/l37aYkLIqfwf3KXvC90Hm2VFM/mb6sfY9/wB1d/8Adp/2Nv7v3aZmUURn3svyOv8AHViF5YV3bqtpbbPmZal8n5fm+RP7lAGbDc+d8tO+++6rcOmxbt3zJVuG2VP9zdVAYk2jtMu7bRZ6O0yItdHs2f7FHy7P+mtAFeHSvJidflp3kqjP8uypXT7/AM33KVH3/vV+433qnmAhmhX7Q7VE9tvR127N38dXdi7Nrfcp+z5Pm+5V80h8xn/Y4tm1lqL7BF8m5PkrS+VW/io2M6VmIz30qKNfl/gqvc6O0yfuvuVt233H/wC+PkpkcLSbKCDl/sE6TbdzVb8mWHezV0CW3zUPD+9o9005jn01JrdnaVd6U+HVWmRPvI9bU1hvXd/B9yq6aVv+/wDcrf8AwiMi5vGd/v76cj7/ALvyP/fq3Joi/IqqtM/sGVG/vpWYvdIk02J5Xf8Ag/iqx9j2f3f9moZoZ/vKtEPn7/u7P9ugZY8nZT0Sq7uz7JW3fPVhZvv7q06gP274t33P9uj7NE+zzYt9WIYdyL83yLTnT/gaP/HV/ZIKSaPY2z7oLaOHe3zO9P8A7Kg+0btqvK1S/cXb9+mLukT/AIFR7wFj7Aryoq7kSn/Zl+RaYkywr8vz0I7TJWhI9LZd/wA336fsXbUO/wCept7eX93/AL4oAds+X5asJctClVY5GRfu76N7f7lQBdSZXX5qYj/98VVSZn2LtqVHqAJd/wD6FU3mbPlaq7/Mn+3Qm756yAsPu3/LTkdv71V/O3/NQj/3qANOa5V4ty/fqp993b77/wBym/co8tt23/gVamI53+en+cuz/cqJ02PupnnfJ8v/AAKsjYl+b/gFV2uZXli3fcqbzt6pt+5TE+d33fcoAlk/1W77lRb22feof7jstM8797/fRq1MSZPkfduoebe33qh3NseondURP4N9L3gLaTb020x/nX/xyqm/Z93/AIFTftO/7rfdrQCw7NsqxD89Z0zrNAjL9/7lNhfeny/Js/1SUDNPevlJt+/THG75P7tVEvFf+LZQ9yvpt/2qAPm25vF+R/uVj3mt+SvzOrv/AHNlQ39+qQbmnXev8Fee+JPEKeb95dm6v0SUeQ9eXMWvEOvMybVauCv5vtMu5mai51Lf975H/i/26ped8m5fv1zc0YgV5t2/5PubqN7Ovzf63/Yod/4t+9933KZvbd83/Aa5wGPDv+Zf7zbnp7oqM+3bQ6fc+bY7M1WNip/t/LS+MkZ5Mrp92ovJ+X5fkfbWhsZ7f5VZNq/frPebY6Mv39v33q/dID+H5fv0x7bfLt+4+2n+c3+q8r50+69PR/8ApqqPu+eo+MCv5P8ABViH+9u87b/AlH2Den3v+AVaks28rb/qfkpgFtbQfOzfO7/wVX8lXb+LyvuUIjJ8y/Ptqb/l48pmXZ/sVn9oByQq77Nzb6seSqPF838PzbKb8yJ5q/I9Su+z5t2xNtSalfyWTf8A3/4aZ9j+fbt2P9+pkdvnZm/3aN67nl+V320uYshW2+f/AIF81TfYP953arCbllf+4nz06FPk81Gb71ZkcpS/s3f9376S1dhsNq/7CVbT+P5vvtVi8j++0TLU8xZj/YPJ3/Nv2fPUqWH/AH3uq3s++jbtn/s1Xbbbt3NtpAZ81mzu/wB7YlW/sbIv8T/+yVof6m4dYmZHVN9W9m+3RmZan2kYgZKfJsX/AJZfx7Kt/Zlf+8m+rtyn8K7Ui/547ar2ybF/dff30fGBEiKN+5fn+5UttbfcqZ4VTbu+/wD7FXbban/XVPu1HPECl5LfJ/H/AAVyHxshg/4VmySN8/m+am6u/wD+eTfcTd9+vMv2gpFbwTaLuX73/s9d+X+9iIWOXGS/dHz/AGdz5LozNvRtq7K+ivg55Ftq/wBj3f62DZ89fOnkt5m5fn27Hr6L+DnlXOpfbGXznii37K+2l/MfDz5Zx5Sl+0dHLJp9veoypEq/cStjw/t/4VvoUH8HkRP89c/8YHbVdR+w7v3W2tDR5vO8OafEzMir8ipXm42UalI+74Qw0p5hSOq8Nw/6Q7bm+6lfRGgw+XawLt3fu68K8Jru2eXtdPu1734dUz2cHnfI7LtXZXDhIx5T+pM7ly0ocpwPji+8zxG+5m2RbV2VFpvkJL/D81ZnxM1KBNbeKFf+Wqu7/wDAKLP/AFe5W+7sr5rOpHy2dyj9QpxOjaGCH738a/wUTTRTSozL87fddKxHuWT7zffqZH3xV8ZzH5fymqmyZd27fsqpeSNH/ubqfbXPk79y74t1MdN7P959/wDBUjK+f9j5KZv+f/Y/uVbm09tr/wC21V40/wC+0aq90svQu2//AHan+zLs+7vdqg8xX37v46d53yfdZ3WpIH/Zl/e7Pv8A+3Rs8lE/26i+0/N5v303fcomeX5FXaiK38dAFhE8vYv3027/APgdWvkhR90qojVmpNO6I+3e8VH3/wDW/JuWsQNX/lu/71fu0fK9wm77irWV9sXytu1UeL+OofOZ5XZf+BUuYs2HmiRtrfOif3Kb9pXZ91d9Zm/+62//AGKi2S70Vf8Ax+mWaqTN5b/M2ypkm/uy7KyXTZ/sfL9+n/afk2/frPmA3XRXdGX5320z/XKm7b9/5aq/Nt2t9x/79ELtu3L/AA1fN7oFi5miSLdu3v8AxVDNCqfd/g+dqbcu299vlbH/AL9VHuZU/wBv/coiYmh5PybW+dGqL7NBv+ZfkrPhv23/ADN89XYZnf5l/wCBVuBL5K+f/D5VNubZHXd82xKJpt+xqlhml2J/c21X2QMy5035X+X733Kq/wBlbH+b+OtqP/Vfd+ej7AyRfMu+l7gGfDZ7Gf5vuVehTf8ANt3vQlnKku1l+f79XYbZ/LdafuAMhTZ9z5Eqab54X/g2UJZy/wB3fTEsJ/MdvuVn9oCl5PnO/wAv/A60IU/0dFl/u/x1KlgyeV/33ViOH97tl+4/9+nzRMjKmsFm/vP/ALFXbPb91vuPUv2Pzv7u9W/gqx9m/hX53p+6A1IV+d1b+H5asbItm777/co+zS+Uny/cb/vunJD9/wDg/vUiA2RPu/8AZ6m/8fT+JKh8mV/7uyn/AGb5vu0Egj/IlRfcb/bqWSFvNf5tn+/R5P71dvzvTAYr/wAL/P8A7FeX/Fr4iWnh/TLhIrn98q/vf/iK7bxheNomg6neRNs2L8r18JeOvFj+Ir+6jnnZ3Vq+lyXL/rlXnPEzLF/V6RR8W+MLnxBdPc7v3TP8tcf52/5dy76lmm8z5t3+xVVE3y/NX63Qowox5YH51Xrzqy5pHYeG/NdUib5/lp2pWbW0Tttas3R9S+wN/Cldro+sQTfLcqrxO1ackfiMZVZRieb3l/sf+JNtYl5eecv3q6Pxtomy6a5s/wB9Ev3kWuMUt8/yV1nBKQ/5O3/AqNn93+KmbP4aNnl/7dMge/zt/u1NDcf3U3/wtVb/AD89Pf5F/wB6gDVt387/AH609NfbcfvZdn92uc85kat7TfKvF2/cfb9+qKPRfD00TwLvbfWx9y6dv9rZXJeFXVHeJp/nrtYbZkTbF9z79WZDEtvJqx99Pm3PQifP/sf7dTbPMTb9x6AIdi7H+Wnpuf8A4FTPmRvvb6ej+ZF92oAsW3z/APfX8FS7NiptXej1Xhhl+9u+R6sW0NAFu2RXZPup/uVbeGLYirt37/46dDbK/wDDs2LV62+Rt7KrpLVgUf7Ktn+Vra2m3fJ92orm2sbBX3LFCn8WxqlubxYU/h+WvN/E/jCDzXiVv3zK/wB+gjlNDxJ4q0//AJZRfP8Ac/368f1pYJrp52+d3/gqa5uZ3l/5476qecs0u35Uf+/Vl+6V1RofuxbNtWE3eVuaiZFd9v8A4/V2zs98r/LL/solagNs7b59vzPurasNK2OjbW+9Vu20r7n3nT+5XRx22xUZV2IqVBZUhTZB8qt89Pf/AFX8SVdhsLyaBGgtp5ov43T7lElmyfN9/wD2KyIKSJv+b/ZrVSz8m3+ZaZbIsL7WX761bmuZZot38b/ItAGZc7UXe3/Adlc/qupKn8Xz/wCxWtN595L5FnBJcvu+ZErhPE91c2GpTW15bTwv/DQBU1K887f82+sd3+b71E38Hzff/v03+H/coLIfm3U/y6Ef+7/wKhN3ybKPiAfD88vy/crqPDeiRXP+tb/bWqmi6I1/cbf7nz1678OvA3nalFcsq/uvuwv/ABUAa3wl8Hy3OqJHLAqSu29Xr7t8Aaba+G9DivFTzniXfv8A9uvne80S++F3iPR9VvkjfTLrZF8n8FdRqWvaro+qRRWM8s1lcN/qYf4KKkvdO/DU+eXvHtF54wvNbvUgWXyUrd0rQd8Sbvv/AN9Pv1heDPDa3k8Vzu3uvz7Hr0WzuYtHuollX52l2VzRjznfWqRox90paP4nttHvvKa22RLLsZ/+eVetpcwfYEniVXSWvF/Hnh688PeNJb5YmfTNSg2b0/havUPh1D/xT8VnOrOnlfLvrb4TxKkueXMdVYPHcxbvvo38FP03SrbSllW2iWFJW3sn+1RpVt9gg8hv4WqxfbntZdtWYlLW7zZZSyqrTeUvz7K5/wCzN8RfBDz2fyanZS/6l/79czc+LdV8JazLBfRfadP+/wD8Bre0GNvD0qa5ocv2zR71v39v/doAyfFqReMPD/2Zlaw8R2a74nf7/m1t/CnW/wDhKtB8jVV2ararsZ/79dxqWj2evW73MS7JWX771j+HvDcXh5pZV+R2/jegDTsIdk77fv8A3KqaxNeWG+WBd+359j1hePLbVdKe31rTPMuYk+9srtfDFzB428PJcr/x9xfJKiffoIOESaD4hWSeUv2bVbVt/k13Gm6bbeNrPay/Y9bs/uv/AHq4+z8Ktf6pqctj/oep2su+L/bWvXfDtjFfwQ6hLB9mvV+SXZ/FVgWtKs3vLOJb6H/TLf5N/wDerRvL+Kwi/etUt5eLZweY1fOv7QPxpXwHapfRTr8jbGi/uf7dIZ3XxF+MWleF7V4rm5jhm+8u+vy6/au/aK1HxbrF2tjL9p0+KXY0SVzX7Sfx41Px/dJPBLvtHl/dJDL89eWeHrZNSvZZWWSbcvzPM1a8pnErvDLqVwmp2180yM3/AB6f3K9I0G587SYZWg2Ii7KwrDw2tndeeqqlv/Fsr2j4Y+Cf7e2K1sro33Xm+5XSWUvD3hJryWKVl2Wjt9+vev8AhBrPR9BiuV3TPEm+V3p+lfDqCzsLhWlZ3/hf+Ba80ufjH/Yek6npFysUzxb7ddn9yuT7Rsd3o/jPT9b0a7tldZtrbNlfP/xa+Gl9f6Tdrp7RvFK2/wAl/wCGqVhean4b8Q3Dbv8AiX3/AO9gdK9Is9Suby1fbL+921pyhzfZPIfBPgZb7w15FzbLDqdrL8stex6Ppv7pPtkTPKiom+rum2yw/wCtj3yt96mXl5sbbuXY38FEtIkE2vPAlnEq/PKn8FZmiWc9yu7+DdVuwsJb+Xc33ErTub+Dw3a+bPt2f3K8fE4mM/cgerQocnvzLV5eW3h6weeXbCkS/fevl34o/HaKa9uLZm3o/wAi7KsfGb4xtrcr2NjLsiVfuJXz+8zXlx57Nvfb9+ualQ5fekFerz+7E3fOl16WL+N2+7Xovw08Br/aNpLeKzvu/evWP8IvB/8Aat/LPKu9/wCCKva/GGjr4S8M/bl82FEZN+yvSj7x5svcOg8eW1nN8O71ZWXYn+o/2K+Qpplm3svyfM/z16B4n+K/9qaI9jYxN/pC7Gd685eZf4fvr96iUol0o85F5zR7FaXelV5m/vf8AqWbdCm3cz7v4Ka27f8AN/wCuCR6UYkO9E+78j1NC+xN33//AGSoXRvvU/76/wDjlIsl77f4Ka/ztt+/RDtf5Wah/wC6tZe8ahspz/O+5vuLUVDvtoAem1Pl276l/wDH/wDYqvD861dtk/ut8/8A6DUgN2f8ArSsLNrmRP7lPtrNnliX5X/367PStB+dHeJX/wBysJS5feHQjzy5R2g6OyfK3/Aa9I0SzVLVF+4lYthpvyJ/H/sV1VhZttRdvyV8ri659VQoRhE09Nh+58u+utsLOP5Gbb/crn9K/wBr5E/v10cP8HzfP/t183Xlynt0ox5S2lqu9Pl2f7lWobbY/wA33KfbbtqVYT/ab5K8qUpHZEsQJ/c/gq7Dud/l276romxdq/7/AM9W7bcibdq1wTNoj/J/2m8r/YpyfO+5vkSnw7nf+Gnojfeb7/8AsVJqCJv/AN+neTTUuVeX/cq6j7/9igA8n90it9+jyf46ie83y/e+7Tkk87+LZQBe+z7HTbtqX+5u+/VJZt/8X+x8lS+dv+WrJLzzO6f88Xq1v+T5dqP/AH6zPOb+9voS5+Wq+yRymnv/AIt3z0/f/s7H/v1kzX/3Pm+SovtnyfxVJHKbv2jY/wA1Red99ax/tjTVM829fvbP9igvlL/m/wDfFWHufuf36xftK7U3fwNTnmR/4qCDW3/98Ued/F81Y6XOxf8Adq0838LfcoAvb1epU2v8392sxHab5l+TZ/4/TftjI23/AGqXwgaTzbKi87+9VdnaamQv8+7+/TJND/dZfkp7fff+/VTe38NPT51/v0AaEL7P4diN/HTE/jqum2nv8tAEu/Z838FCt/36qk83z0faP4KANB3Xf/fpj3O/fWbNc7Iv/ZKzP7S+ely85XKdH9pV/lVvno+3rv3N/DXKTarP/wAsm2JTG1Jv7/8ADR7MOU6aS/3p8zbEpyX61yT37eX93fT3uf4tzI9Hsw5TsPt6/wAX3Kd9s31ytheM/wB5d71pW1z5zbW+f/YquWQcpsPc/fqL7QlUt+xP7lV/tLb9q/fp+8BpTTbE3bN9VHufm+Zv+AVVmmb/AGkrPfd/e2bqOUDTmvPndf8A0CoftP7372x0rPeF/wC989CQsnzffrTliX7psfb/AJKf9p/ev/A/9+spPk3r/epj7v4fnpcpHKbdzc/I/wA1Z9zqu1d2756o72dNrNvT+5VK8RtvzUcocpoWesNMyI+59zVsQvXKWEOx91dBbTM/zbd9HKXIsTJ53ytTbaz2I61Y2fLupyJvT5fv0/dMiuib5NtWP3Uj/wC3UT/J9379H+XrMCX/AL5o87/eSq7v/dqrcu3lfN9yjlA0vty0fbIt/wB2sL7T+9Tc3yVL8s38GzZ/HRygbaXnyfeqVL+J/wDfrCRG8r5vnT/bqWz3fxfcoA23vP4m+5T/ADvnT/arkbl5Uut25n/2K1oZvufLsqOUXKarzLt+9861nvcrv+VvnqJZt+//ANAqvNudt23ZRyjLXnf7W+n/AGlURNvyO7VEkLO/lN/v07yf4W+5UcsiiZ5n/wB+mP8AvtlPe2Tyqr/Zm+7so94By2yovzffWn7FT5vmqWG23/LU32N/+AVIe4V02N/HUq/cp/2PZ92nJDVklf5d1PVPnqXyd6/7FCW1AFe6+/8AL9yopk3rWh5P9756e8P36AMfyf7q07yXrQ8n/vunrD/DR7pRn7NjfLUuytH7PFUPk/L/ALdBkUt9Mfdv+WtD7MqLQ8K761LMeZN/3d3+1UT23+9Wx9jp32NajmiBzsMMqOitTnhZ9n9yugSz+f5vuUJZrv8AlWrAxbawaFN3zI9DwvvT5f8Avit3yVX+GokRZGqwMlNNZ/mf7m6rCWzJ8vzf7NaabUqX+4v8FHukGLNYb2+ZaPsHz762nTyfm+an74tiNt3/AOxQBmQ2fz0PbfO6q3/fFXodu75l2Puomdf+AUAUfs7bP9in/wAH9zd/fqXfUTurfeoAPn/ho+b/AH6f8vz05HWgCJ9zq1RPbb99XfOV/wDY30b13UHOZ/8AZu9aE037N8y1sJtd3ah4dkqfx76OYDK+x71+X79V1s/n+atiZPL/AIaZ5O+rAz3tti1F9m31oP8AP/6BUP8Au/foNRi2a7/7+2oJvn+WrruvlJs+R6zLl23/AC0GRM0ypFu3fPToX+f5awn8128r/aq3bJLsRvubP463+yBPeOvm7V+//ElPhj/irPm/fXH3vuVbhSXeuzdVgaEKf3qsbN/8VV/O2Rbl+/Qjs/y/crnAseX/ALtM8ldvz1Fs3vtb56ld9i7m/wCAUACWfyI3/jlTQ2fmP83yUze22pUfZ96pAm8hfuUTIqL9yjztj7ql3+d91qOYgqbP9tqERk+b5qsfcZKf+62UcwFJv46h2b5PlqxN93cv3PuU1Idj/Ku9KCwdPm+b5P8Abpi/cp8253+7spiff+996gC2vzpuqF/vbafvZP8A7OmTI3+/voAimfe1G/7jf8Apnk+cm5vufco8n+Ffv0GpN99vu053b7tNT/ao2L91vv0GQb/4l+/Tt7baXZ/u1K8K7X+XfUEFd5t/y/cqWFvv/LRDDvf+5T3TyW27qAHb2T5v/HKH3fd+5T3Rdn+3Qn95qAK/ks6f7dReS3/xVaDu393Y/wDfpifc+TbQBXdNi7VqvsVE3NVt3+X7u+oXT+8lAFLydj/3Hp6W2+rWxUenpu/i+/uoAqfZtn8O+jydifL87/3K0N6pRM/735f4qAM3ZKi/L/HQkMv3q0tn7z/bqb/fpe6BUhj+X+5UqbvvL/4/T3+/u+5R9z5lpgHzPvZqN+z5f71HR3XdQ/3vmqAB/wCP/viovmdtv8FWPuK9Qp/tVYEz/cqu6VajT+99yiTa/wDFQBS+z/NUuzf81PTbR/D833KskY6L8n9+nptpiU/ydnzVPvAMmjX73/odNRPJ+ajYyN/v0fw/7lVzAO37Plb5/wDYod/npv3/ALrfPR8v8P36AHfKlP8AufNUTp5Lbvv07r/wKoKH7lo8ymff+WpnRdlQAfw7aZ8yfeanolCbH+X/AGqsBn+y3z1KiUJ97dTfl3/N89QBY30zZvZ/4NtRfc+ZaEmRH3NQZFh9m3bTPuIm77lM3b9/9ymo+9vmb5HoLJcf7fyUO6o9MaZU+am79y7fl+agglR/m3UPJ/DUW/5nZvuJVea5+f5vuVsWWvO3/wDoFP8Aufd+SseTUtktSw6l8m2o94DTR/v0x32N92qULq7f+P8Az1YeZX/h376v7IA83z7f4Kfv+Sq++nedUcwE29/u0zf/ALNMmuf3vy7d/wDt017ldm1Pv1AFhE/+Lp33F/ieq8Nxv/h/2Km+WtgD5k/3KPO/u06m/K/8NRykDkdtn9+hH/u/dqL91D8q/fp9EfcIJfO3xf71CTbKf/C/8FRJ/s/eqwJfO+T71M+bbQm7dR9x/m/hoAej7aY/yfN/HVd3ZH3N9ymfaWd9q0AW9/7r2pibtifNUXnf990/f/8AZ0AS7mo/h+b56E3P/v0/Z/d+/QSV97f7/wD7JTndvnqZLb5qhvId67Yqj3gK7TfM/wAu+mvef8D/ANiofJkf5V3f7VH2f5n2r8lWUQfbPO2bfn2fwUj3nz/xJU32Nt/3dlD2a7fl+/QWV3/fP96jZ8iL/HU6WbbVpfJZE2/foArq+xN26mecrojr9+rCQs+xd1W7bS1+0fdoIKXzbfl3b6EmlR/vVtf2av8AuVCtgsL7pfnrUkyJryW2V938dMs7l7l/mSt59NV3Rdvz1KmlQKzqv36gDJ3tN/D9+q9zHK6bV/vV0H2NUb5fv0bFX7y7ESgDn/JnTf8A3KekMvz7vkStvevybvuUyHbsTb89SZ+8ZX71G+bdsqVN2xK03XZ97+ChHi/ioNCi8Mrr833Kihhl37ZU2I1aHnb4v9vds2Uz5qDP3hqWbJE/zb3pm/ZsqXftqJP733Pmo+yaEu/Z/C39+m/bNjP/AB0PNv8A4d70yZGff8iolR/hAi+3tvRV207+0tjUJbKybqa9nv8AurR7xHuh9v31Klyu/wCZv++KrzWDIm1vnSqn2OVH3L/uUcpZrecnlfeqXzlfc3/AKyvs0sKv97elMfzU3r99NvzJR8IG953y7m+5/fpj7nbb/BWCl5PtRtvz/wANWE1Vkf7vz7asDTT52dafGn9779UX1L918nyPUyX/ANzb9yqAteSv/LT50pv2Ffvfw1Xe8V0ShLxqkCx9gVqclgtRfad8rqtP3t87R/P/AHv9igCxNZqke6nKiw72qJ5vkpm/+Jk+RaCCZvnd/mpmzzN+756Z539356Hf59i/faggHs4nb5qf9jXy02/3qejr97+Oh3bdu+5VAMS2Xf8AL89P+zKn71aEm/c/Ntod1dKAGbfn+/8APT9iu/y0PtXY1Md6AH7fn3LTtu/ftXf/AHqalys3y7dn+3Tnf56AD/gNGxn/AIaXfs+VfuU6GZdm2tOYyHum2q+zfL8q1Lv3b9v8VRO6p91tn96tAHJbfK7f+OUbWpv2lfNfyqEm/wCWrLQAOjb320f7FDvsR/499QvMqN8v36AH79n/ALNQkzO+xaqO/wDd+R6bDcq+zd8j/wB+ucDS3/P8zU/fs+7VLf8AP/fqWHbv+X79AEu+hH3p/sUTIqJ81Rb9/wDuUAW9+z7tDzfJ/vVU8z7+750p+9fvK1AEqP8A3l31K8m9Pl+TfVeFFdnqbzv46AET/rrsSpn27k/g/wBuq6TNT/vvuoILXyv977lN2f3vuVX306mPlLb/ADp975NtM+fb8zffrPS8/e7fv1M9/wD+O1tzcojQT+7/AB1XmmZG2r/eqp/aX+1s3VE+pNudvufwb6Ob3h8poPthVG/gWmIizO7/AOzWely0yPso85k/26OYo0/sauv9/wD26qfYIo5Ub7+77tM86V9/zbP9ym+d5f8AeemBdhtlREqxtWszfK/y/Mkq1N50rptb56r2hlykr2yuu1f++Krv87/3Epkfmu+7d8lCJ8yfeo+MBruqLup1t86bf71NvE+b5aozO0KOtMo1t6om7dspyP5nzs3yfc/36wvtUvyN/wCOUfaZUXb83/xNLmA6CF13fLUsPySo1crDrEts/wC9WXZ/sVq/b2eXc25ERqjmJ5TdkdXRPKpvy/w/fqjbX7bkR6fcvK+zymq+b3gLHzP92rCIrv5S/frHR5Yf729f/Hqr232nzUZ9yIzVHMHKdB5Pz7qJnVHfb/wKs/fKioy/I9RedPMnlIvyf36YGk7/AHFX79TO+xXZf+B1lJ56In3t9Sunyo/3E2/PS5ehBK779jfcqX5Nv+3VX7M3zsrfP/DTHRm+Zvk2feo5Sy3v+b5vkSnPNvXbVV3lRPnX71Swuv8Ad/e1oQMs3/fvF9xJabeTeTLtiqxDtT5lXe+6pUtoJtjS1BZjpeb2Rm+Tb/49VtPn2VpJptnt+VvJ/wB+nvZxfIqtvquUnmic5fzMsUrbdjv/AB1lPDfQsnlV3H9j7/m276PsH8LLsdKjliHNE86tv7Qtrp4rmXfE/wD47VqZb6GL/Rvnf7/z131nbLD8qrFvqG8s4Ll921d/+xRyxK5jzezh1WFtsrK8TfPsrWaG+f8AgWuweFI97N9yoUt1+633aOWIcx+eXiHx5L9jlZLFZv7qPXBXOt/b381l2P8AxQ7qsX/750/gRqx7iw+b5V3ytX6LU5js5ucd9vZ3+9v2fx097xtm5qr/AGBf9x2/gqw6ec0rL/B8+yuTlgHMP+3/AC7WXf8A7lO+3RoqbmZNjVXhT+98m+poUV2l+Tej0uUOYEvPJnf5d7s1Xftm93Vm+df4Kz4Ydv8AqlZ5t7/JViZFRPu/e+89HwjLb329P7iL8j0ya5g2Ou3Z8336qPC38Kt8yVXeHY3+qZ6j4xfGadt5QTfT/tKoyfL8iVUt0n8pGVm+79yh4WSVN333qPgGafnL95dzxL/BTprr53b/AMcql83zr/3xViH9z+9++n9yo+M1HQ3ny7W+fc33Ki8xt3yr/DUXzp93+7T9m7/f21oSW7Z/vr/Ht3/JU/nL5u35kfbWfCj/ADru2fLVh3ebftb+HY1c5Q/5X/debv8Am+5UT/635v8Ac+SnbGR3Tbsf+/T4YfkT+/8AfoLJYf73zbK0N6pb7fl/75qv9jZkRvuJR5O+f5vuO1TICxv+/tWrEN8v8X96oks2/wBr/gFSx6bu+6u92+7WJqPd22eU21/m309XV/8A7OhLCfb/AHEX+OpYdK8lUVm37KkY+2m8mVGX7i1ahud8qKtRf2a00Hy/+P0W1g1tL/t7v4Kz/vCLr3MX7pv46ek0X+z5VUWtZU3+bLs3VMljL8n8G/8Ajp/ZJJXmX5P7lPS5/hb53/heq720u/bt/wCB0xIWjb72xF+9R7oFv7Sry/xOm7Ylef8Ax6jgk+HsMjJsmWVfnr0C2s/3u7bv3P8Acrhfj1bTw+CUWdNifwu1ehl/+9QZwYyPNSPnmwh3t82797Xtfwce5tobvyvnliVPNevD9Jf51Xbv3rXtvwo/0Zb352heVETfur9A5T4P7ZX+IV5+/wDtLRNvl31u6I//ABI7dVZnlTbVXx5Crsiy/JMkrbXT+P5Kh8PXP+jpuf5FiTbXiZh7lPmP1PgT38fynq3g9/tMT+R8k26vfvCcdw2kW3npsdf4q+f/AIeWXmXDXLMsKbfuJX0dodxv0mIbvvR7a5sD8J/RGeO0YRieEfETy38ZS7W/irQ0f50favz7dlYOvW0tt431BWZpmX52re0eZrZ0ZV+9Xyucx55HxvEEuWlTjEtzWzfelXZ8uz56sW0O/wCX+NKlRPOX5q0Ibb5furXyXKfBmfHCqN/sPT7ZJd3yts2NWreWapF/fTbvqp8ryo395dlY+9zGQ/Yr/e+/UTWf/wBlRbfOzsu75au/wIq1HvAZjw/f+89N8mVG3K3/ANhV3+BPm+Sn7VT5f71M1Mz7Hslf+Pd96rH2D/lrL/wCtKFFePb9z/brRS2X+/vSj3eUDE+xr/zy2VL9g3p+6+eX+GtP7Nsb+JKsJthfatZ+6BhPojfatir87r8z1LNokUP3W3/3q6NEVP8AcSofub4m/j+7Ue6LmOdTR2T91F88qVK+js/3v7tdAky7327fn+SrG/yX/h+ajmiHMcp/Y8u75Vbf/coTSldtyrsRPvV2HnRbN275/k2vWf8AuEl3S/O8tHuyDmM9NH3/AHvkRf46LbRNnzVsO6ov8NWIfKRElZtnz1HMaGF/Y+7+Gnvoap93/VNWxv8Av/dd/wDYof5Nn9yjmAxE0Xzn8r7n+3TI9K/0ja214k+T5K23dfur877vuU+FPm+9vT+5V83KLmMFNNbduXaiK1aENjv+Zl+58lbaeVNF91fkos/9buaj2pgZX9lLD91fnSnJZ/P92tZ3XbtX5NlMh+T+Hfu/jrHmNTP/ALK3u+1V/wCB1K9gzy/dV9q/wVp2zru/e/O39ynzXKwsq/L5VHMBkpDsRNyU14WSVP4/49laDur/AN3elWIfK8r/AKat/foMjMhh+T/dpr/637vyVO8OyLYvz/NTfl3bm+59yjmAr7Ff5m+5Tn+eTd9z+9/t1N8n8VO2Mvy/x/fq+aRBSd2TZ/cqX+5/t1bezV9n9/79PSGL7j0AVH/dv81S7vvuyfxVNcwrs2ff+Wnb/wCFP4PvUc4FfZv3q3lbP9uiZG2feVHT5Km/vsi7Kc/zwP8AN89UBi+IdK/4SHw5qGmMu/zYvlr83viV4avfCPii5jvImhSSRttfptC+xdzf98V4r+0d8G4/iV4flvNMVf7Vtf3uxP46+84dxsMLV5J/aPnM2wzxFI+EYXV/l+an2v8AlKg1KxudBvJbS7iaKVfk+etSzRnfc3/Aa/WeaPLzRPzSrGUJcsh8Nt/D/erVhfyURfm30+2h+T/0KnPD8+5Yvu/x1ZgXrXbNFtasnXtK+027tKq7FX5flrTtvk/6610ejzQInlTwR3KP/frWJkeCf733N38dM+bam37lereM/hus0r3emRqjt96F68vvIZbCfyJV2MjUAV9/95qcn+po++vy/fp//oFWAyrFnNsf5X2PUS/f3LR/4/QBtw6qzfKzMkv9+vTfAfiRdYR7Gef/AEiL7u/+OvGkkaF9y1q6bczpKl9bS+TdxNv30AfQr2exPu73qv5LO+2qXhvxUviDSUafb9rXYk9dLCizRMytQQYvk/NtZdn916ltoV/33q3NC0M33fufdp0MP/LX7jy0APRJfk3f8squvtRNzKyU2G3b+FmRF/jrQe2l8j5V376AK6WzTfe/1W3+Cq9zeLbOjK3k7fu1Yv7+Kzil+bZLtryfxh4tZ/3Ct8i/e/2qANrxb42gR/Kgl3vtbdMleT6lc73mZvn3fx0Pf/aUf7qOrVVmddjf3KsCF7ln+Vl3vspsO6Tft+R6Z/tLW3ptnv8Al+b56ACws2mb++9dFpum7F+Zams9K8nY33NlaEP+1u/36PsgWre2Wb+JU/grpvBnhLUPFGsxWcFs1yjt8r/wVzltMv8Ad/dL/BXsf7MHjO203xW9ncrsdZd8X+7/AB0RIlI+pfhR+ypplz4eiW+s/tMsqfM7r8iV82ftLfATU/gzr1xeQWc76VP93f8Acr9U/DCWz6NZT223yXVHbZWZ8S/h1ovxO8OXelanbK/mxffSr5YnNzSPxHs7+Kbc3m70f+B/4Kt6Vpt9r1+ltp6s8rt80yfwV6L+0P8AsteIfhL4yl+zKyaPPLsWaGLen/fde0fs3/Af/QrSVlZ/42d6fKa+0LfwT/Z1+2abEsqz/M2+WWL79cr+2j+ydFZ+E5fEukea91Zrul/20/2q+8tH0ez8K6X+62wpF8jPXz/+0N8adF03RtQtr6VZrSWJ02f33pS5SYylI/IdH/vf61fl+en/ADfdrV8YrayeJb9tPj2WUku5ErK+/wDL/f8Au1idYz777f4K2NN03zpU20abpsrsnyq9eh+EvB66lKiyyyw/xs6UEljwl4bnvLi3lWJkt0+89ey+APD0GsQXdjBefZtQ3b4pUqHwxoP/AAjEVpeXNm02j28uyeaWvRvE/wAKG/tTT/Fngtleyn2b0i/goLj78jQ8H+IV8beHLjwn4htvO1Ozbylm/vf3K9b8GfCJtNtYl3NsVflR60Ph18MbFFivJYvJu5fnlf8A2q+gPCWiRRxf7a/dT+/WPxnZzeyifP8Apt/eabrdxpW1obuL54n/AL1ehbLbxxZvY+bJba3b7G+f7jV23jn4SweJ0e8sfKh1NPnimemaD4Vi16wSK5tlsPEFn8izJ/FWxzSqyn8R0HgxJda0j7DrUCvdwfJ89bqaPBZ/LEuzZ92rFhbPDbxNP/x9ouz/AHqfN88W1aDmOK8Ya5c+Hrq3nnSV9KuPk81P4Gpkd/qFnpcWp20v2/T3+8iffStvwfeWfjaw1DTNTiV/KlaKWKqmj2E/w91n+z2ia80K6b5Zn/5ZUFmVqsLaxcWWr2cS3lu/yXVun363fA3hv+xH1CLayWV58/2f+7XRw+HrbTZ/PsYlS3l+dkSrWxYd7baCCv8ALYf6r5EomRLyzliX/WstNhkXUpXgX/j42ttrzfSrm+f7XcrcsmoWt1slh/g21YHoXwnvItS0i90++bfcQSvEyPWhc+FbnwrrH9paL89lK37+Gq//AAiss1wmuaUqw3brsurdP42rrfD0189xtni2Rbfm/wB6iJEpE1npdtqkv2ryPJdvv/7VbQ8qxt9v3EWiaaK0i3t8gryX4l/Fex8PWF20tzGksS+asTtQaHOfHL432PgO1uGu51R9n8Ffmb8Zvj3feLfGUS3M8j6PcN82z/2erX7UXxuvvG3iiLdLJDZSs8S7P/Q68aSH/iXPbMzTbPn81/79X8BnylvxJ4V8m8+02Lb7d/k2V2HgzwP9pg3W335fvJXOaJ4hi0+18i8aX7P/AH0WtjSvi1p+iO/lI29f43q+Yv7R6BpWieTrNpbSwb4vP2t/cSvp3w94bttKs0aKBYURE+dK+Lbb48QXN1ErSxQ7m3/Ite1eHv2lrPUvCsumSyqkrxbIpk+/USkXE9e+KPjP/hEtGilV99u67G2fwV8f3lzK+r6hKq77K9l3q9bs3jbV3+16HqcUd5o8/wDqLj+Osrwlo9zbeIH0xmZ7S4/1D/3KiPxhL+6dFo9s1+qQeVvRV+WvQPD2grZxPu+d/v7HrP0fR1s/4VfY1dBNf/Y0SX5X3fwV0/ZIiRa3eRJF+4/3NlZ+m6a1zdK8v8a1FbQtrF++35P9yulv5oPDeiy30q/J9z/gdeDi8TL4T2sNh4z+I2Es4IdNllb/AJZLXx5+0V8Rbz+0f7PWfYkvyV2HiH9oSBLy4s5Z2m/gWFG/9Drw+5S8+JfjKVpYF3v88X+xWNChL4pGWJxN/wB1A5pfPudi7mf/AH663wl4SgvJfKlXeifPU2peANT8PpLLOv7mJf8AXOv3K2PCupQJE6svkp/z2rsjGX2jm5oxO40vb8PfFGmefte0uovvpWT8bPiWuqpcaHbfP91/krj/ABV42ubmGKxVt6Qb9txXHzTedLLLLueXb992q6lSMIkRjKYb1SOJfm+Won+9upif3dvzUO/mfLXBzynI74QB3+597ZRs2L/E9D/e3fLT/lf73zpQbDP9Su7bTHT+4v36fs/u0bF2f33/AIayAi2baE+Wjez/AC/wU/ZsRGqjUH3/AMVM8nf92n/M/wB77lSp8uxaAGJbVt6VYSTP8u5P9t6r2ds03+5Xd+G9Kb+L7lYyqwgOlCc5FfRNBV7hP43f+5XrGm6CqWXy/c+5VHStB/do23ZXV6VZr5m37kX8VeJXxMZe7E9ilhpQ94yraz2S/wBz+Culs7DZBulXen9+oobDyZ93zbK6KzSvnq/LI9ujzGV9jXZ/t1p2D/Mi/wAFWEsG+dtuyrUOlLvRlbY615tWnzHfGXIXtm+BN33KIfkl3N86VYtrZvK/iqxDbNu+b+7XH7I29oCQtCiM27Z9+pftn91fnq2+3Z89UZrNn/3K5vYcxt7WXKTW1zsfbt+fdUszr5X996z0s2R91aHky+Vt++n8SPUewiHtCKHUvn2L9+pfOlmSqP8AYjeb/F/fWr0Olf3laiVCIe0Indpv9yqSXk8Mj/ed/wC5W1DpTbPu/PTP7H+bcv3P4qj2UTbmG6beb0/26uv/AHmpkNh9mdG/v1oeTvV93zy/36iUeX4Q+Iqpuf73yJR/E61K8OxPnb/d2U9Ei2f7f+3UcpZnujo/y7f9qnJ5qVrQor1YewVIt1HLIOYxNkqP/uVdRG+Rqt/Y127qZMn3P79HKQV5nbdU0ab1f5arzVdhh+4tAD4Yd/8AsVL9n/77p/yxvt373qVNqJ/trWQFd4fm/ipj233Ny73qw7/xU/fFs+ZdlBJS2Mj7XXYlCTRI1Mv3+X5W31mQu03zbfuNQUab3K/dX5P/AGeoluV+9u2VU3+c+5v4KPvrsTd/tUvgL5S3/aTb/u73T+P+9To9S8776slZqJ8235k/26ld/wCL7+2mBYmuZdu9trpVebVZYfl/gqwnzokW35nqlcwr867diVr9kBkmqzzI7L9ys/7Y3m/L9+pYUZH/APiKbcws/wB1dj0R5oljkmWZU+66fxJU2zevy062tm8r7v8A3xV62Rn2bV+dP/Hq6CDP2eW1S7GetDyV815fv/7FRIjeb93Z/HUe6A6zTyWi/wBqr2z9771U+VXq2j/L8zbE/v1kQS/fiqJ/kpk1z8m3bvf/AG6iSb/Z/wDsKALCeVs+X53qF4V+R6E+9vXds/2KmdPn2r8/m/wUAVI4Wdk+bY/+xUuxtj7fndKsffX/AHaaifvXo5gK6Iz07yd/y/K/+xVtIVdvu1Lt+T5l+So5g94pJZ7H+7UU1msybm+/Wls/d/7FRP8A990cwGP9g+f5l+SrFtZywvt/grT2Ls/ipmzZ977lXzAEMzJ93+Cn/wAFMRPk+b79FQSDu275vuUffTc336Zsb/foRPn/ALn+5QBFMm7f/BTHh3p/DVh38tabQBXhhVE+apf4Hp7p5yUJt/4AlWBL8rxIv/odM8nZ9379RJtR/wDep/zbaAGfZtyfwu9H8cS/x/7FHnfI/wA2xKwry5lSXa33KCjoE+5VjYvlf79c/bXjfaPvf9910t/DstYm/vLvoJK+1dm5fv0J81YrzMjf7dS/bG3/AMT/AOxUf4SuU3Uddu7dRuWuf+2NvT72yrqXO+VF/j/2KOWQcpsJMtWPOrCR237v+AVYTzfK/wBuo5STbd127qh3r/DVWFG3UO7Ivy1HLIgtJIryVNvVKz7aTe33ald9tMC3v3u/9ymO61X85v4aY7/JQBNuWmecu/8AuVX/AL+379UpnanySA1Uufmo+0LveseG5Z/lbdvommZJdq7t9PlLNV5tn/A6b9pXdurJhuWdtrU+ZJf4Wp+8Bp/aVT5d2/ZUryed92sLeyfN9+rVm/7r5arl5QNPf+9dtzVLv/u1S3oif7dPR/8Avij4SCw77/8AbqF3pu/yf9xqPO/4HQA77jbd/wAlTb/kqoj/AD05Jvn+/sRaAHvMyb6Z5z0s2133L/HTHRfn20Fj/tOyoXm/4HR5O/7qtRsqyCvJuam/N92rX+5R5K/8DoLIn27E2/fo/eVY2sn8Wyj+Hfu+SggZ8vlfe2PQjs/3vnent9yokT59v8dAF1EVNn/fdW0m/wBn5Kz9/wDDTo5m/i3bKj7Rzl5vvvt+SnMi+S+379Vd/k/Krf7dDzfwt89WA7f/ABbtj02aHYv+9UO/Z8tDuyb6AK7w/vaimhV0qxuanukX3qs1MRLb50bb92rCf6r7tXfv/wCqo8lvu/x0c0wKv2ZU/wCAU5IasJ/rdtTY/wBv56vmAh8n5Pl+/Qif3qmRfMapUSoMiLZTNreX/t1Y8ujyd9HugV/93/gdP37Plp3k/wC1/u0bN/y76AIv4qe707Z8u37lNRN77aAGeZ8v8W+pd+9fl+Tf96jyW/h+5up/kt93+CgBn+w27ZR/vfcqZIfk+Vvnp3k/L/s0EFd33/Lt3037n3V2PUv2f+On+T/D9z/boAh3q/3fv03c1SpCqpt/vUPbbKAK7v8ALtamJu+8tW/s3yJup6Q7PkWgZX2bPu/fo/2KsPbfP/v/AH6d5K7Nq0CKvnMny/K9OebfsWpvJ+/t+/upmxPk3fPUAMR6Hdt26rCJs/hp7ov/AAOgCpv3/ep/me9PRFT5vuPTlTY21V+dKAD+Cq8z/Ntq28y/8DqL5dqL9+gCFXZKfs3s/wA1RbPnqxs+X5aAK+9ZH+789S72embG3u1Ph27t6/foAJKlh/3aPl37v++6e/z/AHaADZj5fv0bG/hqWF1ddrLQ+2gCJ93/ANhTHZt/+xT3dfvfc/gqv/Hub7lAErfc/uf7dP8Am21X875f9haf9piRPmWgByPvbayU/wDztqJH3ru/75of94/y/foAdvb/AHKN7J8v36ij+8jL8j1K/wA/3V+egB7/ACN/8XQ7/J8tV3dvvL9+qU15/Gv36sk0PtHz/wBx6secqIjN9+sT7f8A3mah7xvK27qANWZtj7qb9/7336z7a585dm6rsLfwtQA9E/2tlMd9j/J89S/wfeqL7i/doAfvV9jU5/kTduqkn3fl+/Q77Pus2+oKLaP83zff+/Tnf+992qv2lXT/AG/uUJcr/wADoJLD/wAG1WqH7Zsd93z/AN2jzt/3fv1XdPn3N8lWBNJqW+oXv/8Aapvk7Pm3b/8AYpiW+3Z8rf36jlNSwkzPR53zvRs3VL5K7d333/uUcpBX37aEdvkqw9t8tWET7ir9+r5YkkSO3mo1S/8ALXbUzw7F3fx1U2b5vm3b6OUBjv8AJ/vVSv3l2bv4PuVp/Y9/3vkoe2+/8rf3FoA5dLOd23fNWgkLItaT2fz7l+/T0tl+7QUVIfN/vU/yZZq0/s67E+WiFF3f+OUE8xn+SyfdX51pyJvf/YrTmTfTEhWp5ohzGPNC38VN2Tv8u1tldA9su/8AuU5EXfVBzGbbQt/8VVvyfm2/LVrYqK+1fnqL5k+989R7pj8RX3ttf/vimR1b+Vfu/foRN/zVZfvFRFZ9n8FW3TeiLUvk79/+xTNnzfKuyggb9/5Vpn2bzm+X79Sp/d2/xU9vv0EkT2zQr+6b/epnkt/wN6sTfd3f3Ki3/wAX3P8AYoAY9s392mfZt7bv+AVb/wBdsb7lS7FSgCl/Zq7tq1L9jX5Gp6P89Pd91HugH2bzFRqEh+enb9iJUSOzKlAEr/J92oti7E3UeZTKgA8lU+anvCvyK3yf7dMR/wC986U93bd833KADyV+81M8n+Fqf/rv+A0z+L5vnqwHpCr/AHvuPTUhVNm2n/3N33KR5v7v36AGQouxf7lW0RaqRv8AK/8AfoTcj7v9mqAm/iT+B/8A2ShNu2q8029vlRqYj7/moAu71+/81N/1b/LVffs+63yUO/8ACzUAPSZnb/bqG/vFT5VZkej5tv737/8ADTNm/wC989AFJ5nf/Y/26i+2Som1V37a0Ht2+83/AAGmPbRb/wDb3VIFL7Y33m+R6N//AI9Uuz90/wDB81RPtR6AHpc7/wDY21L52/Z83z1X2Lvfb/wOmP8AJs/uUAXX+/T2+5/DVLf9zbu/4HUsM3yp/f8A79AD9/7r2qVvn/ibZUSTbtn+d9HnLt+79yo+ECwn3flpyPs/i+eood0z/wDAalT7m/8Au1YFhPu7qNizfd276q+d/Cv36hhm2Mm75KPsga3kxP8Ac++tV3hi/wCB1D53/wC3VW5vGdX2/foIHTLF/d2VVmRdr7PuVU/0l5X3btlMm83dt+agsm2L8+37lM+/tVfvpUWyXZtX79aWlWzbPm+R/wC/QUUt8qfdapUdt/8At1rQ2CvR9gTzaCfcM/eyfN99Hq19sbZub7lWPsC7E2/fpv8AZX+89HKR7oxLyL+L79P85XT5aY9h8v8Af/8AZKqR20qP97/gFHKWaFt8jKtPmmV9iL9zbWZG86N8y/JU3nNCj/N/t0e8Bqpt+Rv7z0TJ+63K3z1nw6gsL/NT01JXZP4/7uygCxs3/NTl+T+LfTft67dq/fpi3K/dqjEsbP4mqJE+5sqxDt37adMkUK7magCJ38mLd/wCq/nLvfc1V5rnznRVbfVK4hleJ9u771AG1C+zZub5Gp+/fsb7n92sKzS53Pu3Pu/grV+b5EqQLcL7PO/uVUuX/h3NQm7dUsKL8nm/cqwK6bv4lqZ3/d/7FD/cqH7M33agAe52K7+bWPc3k8Mu3b8ifx1t/ZmeWhNNWTa33KAMSGSd5X+bZ/HV7+H/ANnrSSwiSn/Zl+TcvyUcpkVETfv3fP8A3afv2P8AL9+rbpv3qtCQq7/L87rVGpX3t93/AIHTkhb7lTP/AHaP7tBkQvZ+dsVfkelS28n71T+Z/d+/T5n8lPvLsegBqfcpyf3v4KY94siIv+zT0udiIv8ABQBLMi/Oq/fT56IU3t81N+2b/l+5Ql4n3aZBL9l3v/trTPszb0ip6Xivs/2qEm+b5/uV0gRR2fl/3f8AgFSpYed937lPhm372+4lWIf3KIv8FYAUX0rzvvLU3/CPNt+fbsq75nyIy/P/AHqltpmd/m+RKrlJ5jKTTf3Tt/fp/wDZWx/u1qs6w1Fv3p/v1sUZ/wBj+WmfY1f5m+TZ92tj5d3zfceh0i+7t3yq9c5JjvDs+9996ieHevzfuXT+D+/Wq+3+9/8AY1FMuyLd8r1qUZn3Pu/+OU/yXuVRl+T+89WEh+fbVr7MvlJ/cpfATzGb9j2I7NUT26+Vuq/MnyfL/qqr+TKi/L/4/V832iiqlnA6J/vfNTks4N/9xG+enujfxfwfdqu8zb3Zv4ass0LawVH3fwVFcpBuTau/fVd7qV12/wAD1Xd2f5m+RFqTItM6/wAK/LRDIv8Ae2VS+2RP8q7t9H2r2rP7RRqw3ionzfPT/OiT5v8AgdYj7pvuVF9p8n5vuPV8xJ0sOx/4t/8Adepl+T5flrmba5b73m7Kt/ad/wA336ObmDlN25eKFYm3U22midH3Vj7Gmk3N8j/wVY+wTzL8q/8AA6jmkHKbD3Kps27X/wBij5ZP/Q65ea5ltmRZVb7tWLbUvkT5d9HMHKbr7Xp8KQTN/v1z737eUjKuz+CnQ3Lfeo5pBym9MkEfzL8j1Xes+a/idNyff+5UM2sfZl/e7URqvmDlNh923d9//Yqk9zKkqMtM/tVZovleno/nReb/AAJTAsfb5YfvN9/7tMfWJUuPmVnqL+L7n+3T3T/9il8RH+Ilh16KbY+3Y9S/2rsR/u1SfamzdF89VJrlYYnZl2RVZfKa02sLudaYuuqfm/vVmJ5Fzbuzfcqq7buB9xaj4w5T81PO+/8Ax1FM/wDF/HWf52/7qt5X3KsffTd/6HX3h1Aj/Mny1Y/1Py/8Dqp5LIm6rsL74trVADd6/wDA2oRP++//AGSmbPn+Val+b/vhaAH/ADfxN8lPRFSX5W37Pk+ej+N1/gpiJ9yX79QWW9zIu75dlMuYf+WrRM6S/wBymXM2/wD76qLzlm/4H92pAuwp8v8AcTbs+T79H7rdubcn8dNSZH/5Zb3WofO3S/xOn9yoA0LO2V/+uz/dd6vXMKwttX/gTpWZ9zYir/t09H3/ADN/drP4Cv8ACaTorruXb8rfN/t1SSFmbb9/+6lRecyKn9/+KpYX2b9vzu1RzGxb+xr5Xm/3PvU6G2/vfcf7r1XkuW3OrM2ynpc/Js+b/Z2VjzEF17Pf823fsX+Oi2T/AGdirUW/enzf+P0+F9m9Nu9EqOaZZpQw/wAP8L/x1Mlmr/3vvbN9V7ObYyfxp/cq75ywwoys2/8AuVzSlI2JYU+T5f4vkqaFPn/dKv8Ac+eoba82SytL9xvvU9HVP+BVHNI3JXTyd6r9x/vVEm522t9yjfH/ALNP875dvzJ/t0cwAn3t3/AKsQzb0RZW2PVTzF+dl+5/fqVPnR/46OYwLcMiu+7771Y3ru+Zmqo7/L/utT3fYzrv85/7lHMHKSp86puo3RfdXcnzfM9RI/kvtX50f7yPR9+JGaXZ/eo5iC3C+xHb5X21yHxwmtpvhbdfafv+b+63/wB6uhf/AL4/265L4tw/a/hrqSyffieu/Ay/2qBy4iPNSkfMWm/uZFdf4Vr2XwBcwWzJeNAz/LXjVm+xVT+9/HXsXhu5i2W6qvyRKkWyv06J+cVfckXfijcrcz2l9BL8jyy/J/wCovDDr88v332L5X/fdHjB2+wJF8vlbvNl3/w/JUHhG53vtVdnzL89ebmdP90fqnh572ZxPf8Aw27Q6p/fRol+SvadHG+zVmj2N/drxnwbMqyRebteX5a9w0tN2lyM7f8ALD7leVhqfIf0XnkuWSPBNYuftHxVu4G+5dKiJ/33XTJZqiOrLs2tXCTOz+PE1Cf50il2L/33Xob3PzStt+d2fbXx+by5ap8NxBKNqcYjNn7rbV22fZ/sJVLzPuM3yVbhf5n+X5K+VkfGGg6f99tTodvm/N9xarwurum/b5S1F5y7/wDerm5gNh7Ndj7f+Wvz0+FG/vf7FVIZlRPl/wBbt/gq3DMs33W2Pt2VHtJfZM+UrPbLMv8Au/JTUtt/3t2xfu1YeT7m3+9so+0r5sTN8lRzGgz7Gz+Uy7dlN2N87Nuq6jxfum/g/wBiormZXX5vuUfGBD83z/N8n+3UUe7d/F8/3afv37N38VCJ8uz5azLIfOl3fd+bds31N9sb7zM1O2f7Oyi5SLZ95XT+5UgRJc7H/wBj79TTX8v3arJCvmurbt+35avfZvuf39tBn9oqfb5Ui+b/AL7o+0yvvX771K9t+83bfkpsKb9/8FBoS/aVZfvfdpiX/wB9f4KJoYv9rftohh3/AHV2bf46AL32z5fv/JR9p+f7tV38ra67l2UxPn+/8iL/AB0AW/O/iWrCTLtrM3rs+X+7VtP7v33oAtbm2PTUuW30zf8AJtVfnp+9fur9+oAlS5371/8AQ6PtLJ833/8A2WotlM+Vfm+/VgSozOqbv4Km3/PTIUX7stMd4kTbu3v/AH6CC2j79m1dj0/zmRNrNVT7SqM/+7RDNE/3fkTb9yoAsO33Pko3rCiKvz7qru3zfd/gpiVYFtP7vzbKl3/w1V/g+7sSpfuJu+5/t0GRK8zP8tRb2/h/1VM+0r91fv1E955n+w61XvEFje3+/UsPzt/c+X/vuqv2n5ah3/vf7n+3UgaH30f5d9V97I6fvdiVF9q+/u+5TPti7v7/APsVqWW9m9Plb/gdRf6mf+5/t1Xmv4ki/uPTHv1m3s3zutbx5/sGPxHjX7Qn7PNt48sLjV9DiWHUovndE/jr4uaO50TUWsdQVobiJtm16/TN9S+TdFu2S/f314b+0F8DbTxzpr65pkCw6rAvz7P46/SMizmUf9nxHwnxuaZbz+/SPmRHWaLcvz0J8ny/wVi2cc+g3X9m3ytbXETfcf8Airdd/wC7/FX6RGUeXmifASjKEuSZY+Xd/sPUqPs+7UTp86bfuKtOh3bf4asxNiw1L/R9srMlcb8QvB8qeVqdt++T7jRVuptRd3lb3qx9p875ZfnRf4KYHijpLC3zfe/uUf6wf7dd9488JSi7+3Wqq8TL8yVwOzY7/L8i1qAb9ny0r/cp39xW3UxP4/vbKCA+X5P/AB6r2n3Pkt93Yu379UU+STbt/wC+/wCGpkT5HoA62zuZIYrdrOXZKtem+HvGC6lb/vWWG4RdrJ/frxrTfPSX5fk/9mrs7PTd7pLB99fvUAewWd5FqvzN/Cv8FWNnlxVwnhvUvs2oxeb8ifcavQLm4trm1inib/gFAEtmi+f93fRf6qtsn7ptmz/ap9nc2z/N58W9V3+SjfPXnXjbWJYfli2vFt+ZHoAr+M/EiyXD7Zd/y/NXmOq3/nXEvyVbubx7mV1rPvIV3N/cf+/VgUoX/e/7FENs3m7l3U6GH5Eb7n+3XQaPprTbPvb6AM+20r+Lbv3fwV1Glab5Lo7fJWhbWC7E3f61a0Nn+9sX+/QAfN9n201P9qpd+zZUSfO3y/3qADZt+X79Wtk6PFfW37m7gX91KlNRP3X/AAKrT3Konzf6qgg+xv2P/wBsNtHlt/C/iqfZFu2RTP8A8sq/QBLyLUrWK5sXV4n+ddn8VfhYnn3+t2i6eu+9dv8AljX6S/skeLfEul6DaaVqrT3lv5/lRSy/fVP7lXGXMc1SPKfR3izw3p3i2w+zanBE7p86765yw0ez8N27wW1tHDFEv8C11d5N+/favzvXL+JN1zavBBL+9/uVRjH4jwn45fHKz8JaTcL9p2Oi/cr8wPjF8YL7x/rMrLLJ5SS/K6V7r+3P4V1zwr4o+3ebczaJe/PsT7iNXx/bws8e5fuVkdkYj32p+9VfOZvvb69P8I/DeXWLB5Vi859u+Xf/AA1yXgPR/wC2NbRWi328S+a2yvs3wN4Pg8PeGpfK+SaVd9QbHzLbaC9teeQ0ex4q73w2nkypbbdkstc0mpN/wl17FLEs13FO+/fX0Rf+AIPHPhLR/EfhxVS9g2JOkNARND4P6w0yan4Q8R2bTWlwu9d/8aV678Ovh0vhtvsNn5/9jtL5uyX7i1ofCj4dRX9vb3k8DebFF82+voXTfCVnqWjIv+pT7m9Pv76g6f4ZyrwxaVYPOir9nRqtJqGq6C9vq8C+dp7fedP4UqvNo914Puv7P1VWudEum2ea/wDBXUeBtKl8PXj6e26/0K9V3id/4f8AYqzGUuc7uxvItYsIb6Jt6S/wVY+zRbkl/jqLTdHXTV8qDakX9xK1Xtt67aDEzHf7TK8ETfvdteW23ifUPtGoMly323TZ9jW9dBrdzfeD/HNpeXKt/ZUvyb6u+MPh7/aWqJ4j0Nld5Yv36f8APVasB6eGJ5rpNc0Vvs0sqr58T/xPXVWE1zefur6JU3/eRKzfDE1zbbFZfn27Nldg7/xfxVAFTYsK+Uv3ErC1XWItNvYvtP3JW2UeINYbSrq0TbJM8/8AAlY+sRr4qtXs23W2oK29d/8AFQAaxDc+D/Gtvq8u6bTLr5N6fwVv+JPh1FrV1Fr2itslf550/v1reD7xdb0t9F1eDZdouxt/8a/7Fa/hvR5/DN5LY7mmsX+eJv7lWAeH9PubWSDcuEX71dHcXMdsu52xWVqviS203fvl2ba8i+I3xm0+2spdtzFvSgk0vi58SE0zw3qqWM8X9pJA3lIzfeavyw+K/wAbNe+LviF2a8Wzm03fbr5P8ddh8dfjZrmoaz5uny/Zol+SWb+Nv9ivCXv7PxP9ontomh1NW82V3/ioFEimmi1vQXs9Qg33tu3mrLWJvVItrfIjVYv7nY+7+Pb8z1zWpX7Qxf3Nn8dBsW9Sv1s0/irjNY1Jpm/uf7dV7y/luXT5v4qz3ufkf+N/uVADH/ebG3Tps/8AH6elzfW0qTwXk8Lp91Hqu/zyp/fqxs3xfM1BZ6L4G+MeoeG7zyPEK/b9P/gmT+GvoDwf428Oa80VzBqHk/3Um+5Xx+jqn/fNPhvLnTf3+nt5Nx/sVZB+jGgpbXmzyJ1mi+/8lZ+qp/pj7p9n8FfMvwl/aYfw3dRW2qxNC+7Y2/7jV7fr3jbT/EMSanpjb5ZV+4lEpc0Qiddput2eiSoty32ZPv7/AO/XCfH7x/bX/hl20q5WZIIt+zd/G1eVeMNevNbvovt0sv2fds2JLWl4n+Cepp4DTxHYz3L28X3od2/5K5vZRn8R0+3kvhPDLawZoElb57hvn3utdt8KNSXR/GETS+Xsl+7NXvfwZ+DOh/EvwRqHlbnvbdVdbj7ux68Z8YeD5fAfjDUNF1D/AFtu2+J/9mr5THm5j3D4x6xpH9gxWku1Jbpf9cn+5XzFcu1hbpAsqzP9xq6PXvGzal4XfTGZprhF2LK/8NcD+927vvvWNarGES6cZTkDvvb5fv7qf8sO/wCXfuamO+37v/At9Hy/w/frzebnPSjHkD77/KtKn3KZ9/8A4BTl3/J/dqvdOgHRf71G9kTbR8ybNvyf79GzZ93+P71aARf7lM8753+apnT+8lMRVdNrbtlIgH+9/vU9/wCD71Qonzf+g1ZT7if71ZFjIYWd/l+StjStNWZ0+Ten8dV7Oxlm2fL89egeGNH+fzX+5t+5XNVlGEeY0oRlOXKS6D4b+RGl+eL+4lel6D4YghT90rJK9O0fTYki/wCWjy/3EWuw02wVIkb/AIB89fJYvEn0mGocgaVonnbP4K6BNE2P/u1Zs9qIm1qvwvvZP79fPSxMj240omf/AGOvyVoW9h5KJV75X+79+rsKfuq5pYmRtGlEpfY6tJbbI/u0/wAn5PlqVNu/979ysfaykbeziRbV3/3/APYpyffqbZ/wOj/KVHtZByxHvt+Tb870Qov97591WvJ/g+5Qlt/e/wCA76PaB7MmtrZdu5U+erH2aJPu/f8A/Z6hhRvuqv8AvVYR2T5qj2ocvKWIbaLe7Lt/2qPJiR0Zvn/26a8PzPRs+f5m/wCAUc0hkqQr5vy/O9P2Lv8A/i6Yj0/78Sbfkf8Av1HNI1GbN/8ADT0tv++6ZN/Buej5qjmmBFdWe9n/ALlMezX5NvzutWPtK7Pm+5TPO/4A9RzAV4UZHT5f/sa0HRnp67f733Vpjuqf+h1fMA3Zv+XZUNzbNt+b79Phufl+Sn/bP7vz/wB6oAyfsfkzVeSHf/eqX7Tv+T7nzU/7T/Eu3elBZCtt+/Rt3yVYuUb5GX7n9+jesP3fvp89Pe8VE+X770EFd9yfd+d6iWHzn2/wf7FSvNsfdu+eovtiq/y/crH4fhAlaFfnX/LVF9mX+Nv+AU77Ts+b5f8Afo85X+X79bAV3tvn/etsej7Ns+X761Y/3vuUb1/3KAM+GzbYm3/W/wANCW37z+5Wgj71/wB2mo+/Z8y7KCyj5P8Ad3O9Hk733Vb+5vahE8ne3/LJqAK+xnTyvK2bf46qXMKps/df/Z1rO6/P/crPvPn+7VgOtv3ybfuJT4YWfe38aVXhSXyvl3ferQtl2f771fwAVH+Xfu83fVVLlEl/i2f7dXby23/w1jzW0vm/N93++9R8QRNB5v8Av1T/ALf+7/v/AN2qXkt5VVIbadPmoA0HvPn+atKz2zI+6sVIWmXdt+etLTbb5H2/c/io5fdA0HT/AIGlNR1/u0x4Wp6I33KggZNM2yq7zbEerboyfL/31UP2b/L0B7pFYXjTNtrT87zv+AffqFIW+9tXf/DT3/3fnrGQFhH/AO+/79P8nYu6q6bkqw9zLt+amAOnyVDvV/m+5/BT96vF8u7fVd0+/Kv36PeAsJt/ib56if777/uVCn36H3P8tUBMm3y/7lM/j/26i2Nt3fwUyTzXbavyUEjLmFt+522JUUc2yX77P/7JVibd93+PbVTyf9nZ/eqyh+75tqffodN7bfNb/wCIqJ7WVF/i2U6GH+Ft22gB6eakv990+7T9jeXu/jpybvvbF/2aNjP/AL9AEXk7Pu/fpj2cszvV6FG83ftqVN26gDK/s37n3q0JnleBF/2dlaHk70/uUzyVT71BHxmKlt/wOpf7N2fwr839ytpLZabNDs+6tBfMY6WbJVryasbF/h+/T9m2gjmItmxP4d9OT/vuh/7u2mp87/eWgZYf7lMd960O67Nn36ETdQQRJUtDw7H+SjZ/d+/WRYfMtMf7/wAm6jY+3d9ynyJvT5fv1RAN935fv1E+9P4Kd9z5NuxKbs/vVYDP4flWn7F2fN9+h9v96nQ7aCyLyYt33aYn8e6ppvnf71Qx/cf71WQNf+9TP91vnp6bn+Vf+B07/U/LVEDR/H/fp373Z8rU9E8z71S7VqQIvuIm37/36f8AM9O2f3aNlQA16RPv1Z8ne/8AsU5IV/4BQZlVE+5uq180afN8iUf3Go/36g3Gu/8AwNKYieX81G9UemPcru21Zzkybf8ArtTtvk/N9/8A2KqpNvb5ack33Fo90CaT73+3TnT5vu03zlSmeclAEuz56Nn8VCf+P02aagB21aHT5P4qi3s9M3/fZW+f/boAsJteh9u6qqbkqXd/eoAl6f7FV5H/ALv3Ke71Xmm+f+//ALFAD/ubG+5Tneqs1yyVD9o3rQal5HqVHrK+07fl3bKle58tP7n+3VgW0m/ut8/+3Vh33p/6FWSj7/4qsu/y/N9ygC0j/wB2no//AKFWej/xN86f3Kc8zfxfcoA1ndtn3lqH7T5ny1S87918tRPI0fzVHwmRoPefNtb5Ep0O3YjVj+d8/wA/3/4asJc7P9yrA0N/yU1Jl31U+2Ls+/Vf7T839yg1NV5t71N533NlZPnU/f8AN8y/JQZGr5y/w7d9HnfIlZ+/+99yhJmf7v8AuVBBofaf4lpv2rf/ALH+3VF3oR2oA093zfK296Z5h/vVS8yiSb5E+agDQR6N/wA/zfw1n+dT/tPmfLR7wF3ev8T0xNqJWek0ry7W+5T9/wA3y1YFt/8AZ+emJNsX+GmO/wB7b/wKm7KAHTTfP96h7r7NF838dN8n5N1UZoW+78vzUFllL/8A8ep0dx/eqKGw8mLdtqF03o6r9+jlAs/2ku/5PvpTP7Q/iqilm0Pzt89N2fP8u7fRygaX2xXSn/ad/wB2sqGFnkqx8yM67aOUDQ37/wCH/wCypibd6bfkf/YrP/ev8y1dtoZagCx/sVMlQ7Wq2kLO9BAff2U/Y38Xz0JC3/j1WPmRKAMl1+/8tReXWrs2/NvqLZ89AFLY38Hz1XRJfNrQeFfvL9/+5QiVYFf/AHKPmqwkKuz0PDsegCunyL/fqwm2jyF+5QifxfcoAhmVnb+5/sVXe3aNNv3K06Nip838dBJlR6buofTW/h+etVH2fLt2bKZH9/8AuJQBShs2RNtSpD/e+TZ/HVv5U+amb1/h/wCB0e6A2oZqsP8AP92mp++/euv3KAKn3Pl/gpj2fnTbqvJ8+ynf7v36Cir9jb5ad9jarf8A6HUqOuz5qgCq9tsT5moSHYm7b9yrr7fn2/PUSOqN/wABp80SSFIU/wByn7F3VK6fJt/gpu/e39yqANmyoUT7nzVZT7lJtagCL5v79P8ALT71G+JE+aovO3/KtAErov8A31QifxLUS3Oz5qd9sqALGz/7OjZ/e+5VL7YyVKj7120AP/1zU7Zspu9U+99yhJt6f7dWBL822jeqf7lRO+9dy/f+5QnyfeqCCXfs+aj7nzNUWF8z7tO379lQA9H+b71S/cV3qvMyonzfcpu9tv8AcSp94Cwj/wC9Tn+SP+/VR5vk/wDHKb5zbUqg5Sxv+bbQjrv3L9yq/nUze38P3KPeA0Hm/d/e2f7FN85X/wBbVF5mpqOz/M/yJvp+8HKaHm/98U77Sv8Av/7FZrzf8DoR97/7NakF3zkpn2ne+779V/lT+Lf/ALFTI6uvy/8AAqALHnf72yjf8u37if36hT7q1Xd/3T/7NAFjfj5vv0Pcqibt1Uppm811i+5u+aj/AFP3l+/QBdW5/iamvefN/C9ZjvK/yr/eohRkfd9yp94DQe52fL/epnnecn8VVdjTOm2pdjOu35qQFpJvL/2Kf9o/gqvDbfPub5/9ipkhZH/2GqwHI/3PvUJNK77fmT/bp6fIiJTHRt/yrQBN52z/AHKZ5lPSZZk27fkpnl/7tBkRO/zfN8n+3R9s2U50/wBmon03967UGoPeL95fv1El4siPtbY9D6a1OSw2qlBIfafmqb77+av8FM+xt/Eu9KsW0Pyf3/8AYoAN/wDDUqIvybfv/wBym+Ts2fNso3svzL9z/YqgGTf72zZVeZ/4fv1b85du5l+eq/zM26L7lAGTfzNt/dfxVn2qM77pW+fdXUf2bG6fe3u1NTSokX+/WkeX7QGD+9+d2+/Vd3l/4GtdR/ZsTvs3Uf2PBs+b5H/v1fumfMc7D5u5Gq75Muz5fv8A3q20sIo/u/8A7VSvDEq/dqPd5iOY5/yWd/8AbqVLZtnmtWnMi7vlXfTPl3VmaDUh2L8vzu/8FO+/937/ANypvl3VLs8ldu3/AG6AKiQ/8AqJ7P8Ae7/lq7vVI6Hddr7l+SggqvbLt+ahLZU/2/8AYoeb9197/cpiXLf3vnqQH7Ino+xxO+7dUL3O7/YRqekm9Hqiyx9gX7y1dhhVE+7/AN91mpcq/wA33Kle82f3qCS26eT/AMCoRFf/AFVVEuf7tPjvP4l+SgRYeF/4lpyTfw/cSq815vSq+9nf5aCzR/g+b/gNQt5Sfe276r7/AOKq/wBpbfQWWHeJqiT98z7f46Zvb/vmrtsm9fm+/QQZ9zYLCnzfPVfydnyrL8lXrz5/lb56xJrmSGX7vyUAW3hZGfb9z+/VT7Z5LoqfO9VNS1We2tXX+D79cxc63eXL7VgbZ/fStOWMhcp2Saw27bF9xPv76sTX7O7xVzmlPO8XmyxbP9+tbY7/AC/f3JRyhylqG6V9/wDt1oR3UD723fOtYr20r/Ov8NWHs/l+bdRy8gzahmXbt/jp/nb0Rv8AvqsR0nRH+be7/wACU1Xl/i3VEvfkBtf733Kek3/fdZ6X8ro+5fkX5Ki85od+77i0iDV3p92pUm+T/gVYv2/fJ/cqxDc0Aarv/wB8UI9VEfzGqby23/N9ygCXzKEk/hqu77H8qn712/L/AKr+KgB2/wCemzTeT/sPVfzG3/3/AO7UN5dfJ8v3/uVIFh7zYz72+9T/ALeqLWE80vlOzL+9aqM15K/95P8AboM+U6NL/Y33vvU/e397Y9cjDcy+anzf7tdBZzSnZuXe9AcpofN/D870TTMkW5fuUttudE+9/wAAq1JZ+dFWojCv9SaFPmaq8OsO/wA33K1bzQfuK33KpPpf3GX5KAGf2x5fy/f/ANyraaqzqjL9+qkOk73RpV+T7lbFtpWz733KACG83sm2tBL+V/KZfn/g2VXh03yX+X+Grf2PZsb+OugASZ32Kv3P9inJcsnzM1EMLbttTeTufZ9+ggYl1/FR9p+5/BTLl/Jd9q7N9Urm5b593z/3aCzT87f8tOS5b5WrChv9jfLu31Kl/wDf3fPXLzE8ppzXLI3/AI/TH1L/AGKqwu1y6fL92nbPuL/BQIf9sbfUv9q7/vfwVVe237Pl2JTPsf7p/vUgLr3+9P7lD3i73X+CspLOXzdzfI9XoYd/ytTiBY371+9sqHZ8ifx1bTbtRW20zZ+9962+YDPscSJ8v36rvbK/y/crTT5021UjdXfav8Xz1uSNm01XidvlrHe3lXYy1tJ9+rH3Plb7lTygYTw7IEZV2fL81V3tpX2KtdLsi/i+Spkhg2fLU8ocxykNnKm+rsKS/wAVdNDHbf6r+B/vUn2az83zfv7fu0w5jA+apdN1K+trh1b/AI9/4a29kTum5VRKdsXbuVKA5ivMizbtyr81V/7KX+7/ALfz1rQwrNvX7lMm3Q/Nt+TdWpBmPomxfmVdi/3KitvDbO8qs2zd92tX5nXbRvbbUcocxzX/AAjcln8rfOm7+9UM2ifb5U83a8Sf6pK6x9rp/wChVD/D9z56OUvmMeHTd+/5diL8lXUh37933KsfL/uUJth+X+/96jlI5ivCmyVt33Km3s7bm+/VqbyIVdovndv/AByqu/56kBz2e/5apNpUTxJE3z1ppc7KN/yv/wCO0uYPhM9NNX7K/wDs1X+wP/F92tXdsban391P8t/+mVaBzH5STJsb5ZdiPT4U87e3/ANlDw/3V2P/ALFO+d3T5vvNX2p2jbmH/eTYtOhRn2feT/YqbZ/vb6H8ze+3/gVABfwquz/0NKdbeV/F/FVX5n37vnoR2f5aCyd4f9r5938FL/u7/wDa30I/ly/e+el/+KrIBN/+zsSk3/P8235Ke8O93bdsf+5/foVGeJNq/PUAWPvxbVVUSiH5PNaKnwwsn3tqVYhh+/tX+H7lQakSQ/f/AI9/3t9Xfsy/Pu+5up9tDEife/e/+g1KifP+6b/VVhKQe8VJtN3/AHVb7y1Mlhs+ZW+/8/8Au1qpCro/9+hIfn+9sTb/AAUifeMqazZH/v7qr7/s3zfN92uidN6bWaN0+/8APVVLPzv+WS76k1MmGZfN/vw/xf7FWN3k/P8A981of2Iu/wD25avTabEkCNu+d1/dVAfaMf7YvmfNViF5X+X+P79OSw/4G9bFnpvnb1b59yVze7KRZmpu83arb3T72yrU1tKkH8W9q07OHyZflX7laty8H2eL5fnqS+Y4p3bd+9b5f4qZeTfZvl3Sv81dR/ZWz5v43rP1LSvl27F30vdNOYitvn/exbki/i31Lu2OlWLPTfJTb9z5qm+wfc3fPF/6DWZZR374k3fJt+66UI8qea+7e/8Asf3a0Es/l2/K6bqmew87ftSgDP8AlX5/9mhf7u2tV7BU+9/qqJrb5fl+/U83KL4zM/h8rbs+X+OuY+ICNqvgHWIpPkig/e1172Hy/wCq3olYHxE017jwHr6wsySpbb/JrrwP+9QMMR/CPlLSNrTK39zdXqXhXc/yquz5vv15bpO2OORyrf7NemeALyW8tbuVmVIYJ1RP++K/W4n5hW+M1vEL7E2s373dTfCO3zn2tvfzP4f96o/EkzfZd0S/vdjfPT/CkbRS7tyvtb5tledmX8E/TvDv/kaxPffCXzvEzNsr37T4V/sd9y/ei+9XhPgl1+2xRMuzcu+ve22w6TN83yLDXmYM/o3iCV6kInz+9nF/bN6sX76KKd/nrdd1dP3X33+T/drnUv1udc1vc29Vun/4BWh/asCJ+6/v18NnP8U+Az6Ps5wNryfJT5dqOv8AHR8029f4N1Zqal53lJu3o38FWra8VPm3b9jfcr5iR8kXtkqbF/2ad80y/d2IlV/t6ps3L87/ANynpeRP+6Wub+6BYR/ndlbYn8W+tCGbem1vv/3Kr223yvKX53qxvXfuX5HrmLLH8fz/AOq/hqu7sjxbvubaEm2LVTzvn+Zvu/3KRZoQv/sM6N/AlPf/AFX3tiVlfbP+Af3al/ttU+8q/wBxnqQDzvnf599Mmv8AZ/D8m779RTTReU+5vnX56qeYs2yL5vvPV8oGn/aTfw/OlCal/Ey/61qqbFdNv/LJPvUTbE/vbN1HKBeS83you5qdDqUsO9mdv9mqsKL8/m/x1L/qX+Vv4v8Ax2jlAJtSnR93+z/BT4bxvN+T77LVSH5/3TfPFuq3+6+f7ux22UcoDvtknlbqEmb+7/ttQkyeV97Zsp8KK8v/AKFRygPe5ZPmXa/+xSeY2/72/wCf7j0/Yu9/79PhT5/l+d/7lHKQCIyp/n5asb9nyfff/YqX7jRIyt833qJtu35ZdnzUgG/N/D99KZ50qKi7tmz+/Wgj7Gf5d9UndX3/AMb/ANyn7oDLa8+R/m30JM1yn9//AHKseTv3xS7Xf+FKrwosLv8A3/7iUgIpppdm1l/3aE3zfei+fb/HVt9vlfOvzvUts6vv83a6Kvy1pygZ/wC9T/YdPu1L533KtvNF8m2j5f4drvSAdC7fxL/uVMm3+D7+6q6J8zt9xKc/3WqPtHOWN6/eVvko+0r8m5fkqkm7f8609EZ/9av+7VgXfMXyvv1Um3P/ALH9yn7Gf7v+7UU1s38Ssny/froAh+072/i+VfmqaF9nzN9z+5UPktu/ip+z5/u/71L3R/GSpMyb1qvN87vu2/d/gp/k7Plf7lP8nf8AL/BTEVEh+f5fkTbTETZs/jrQmRU8pVT56alt83y/caq+Agr7F8r+4/8Aco87fK+37n3NlS3MP3/7m6ovs2/+9XZQ0lzGUvfPF/jH8BLHxzYPfaOq22q2vzKifx18uSPPol//AGbqqy22oL8jI6/I1foXsX52/jSvKvjZ8D7T4iaK9zBEttrUHzK6ffr77J85lGXsq/wnx+bZXGrH2tL4j5ctvnT5f46l+ZGrHkhvvDGpS6bqrNDdI21f9qtiGbf/ALfzV+hxlGceaB+dTpTpS5ZjEfYrr/fapoen9xP79M/ioRG/i+41aEGxYeQ7/vds0W3Y2+ua8Z/C5blLjU9IbYi/M1vV1Hlhfb/An8ddLoeseT/r13vt2bKXwFng9tZyzPt2r8nyNvrT/spYV+Xc77f4K9Q8Q+C4nm+2WfyRSt8ybaz5vCsqQvKis/lfeo5veL93lPL5rDY27av/AAOizh2SJ8v+38ldnc6Dvd13bKrw6CyXHyL/AMDq+Yg6XwH4Zi16VF3RI7/xvWx4h8K6h8Pb+0+0xb9Pum2RXCVmeD3fR7+Lyvk/jr6W8Pw6Z8SPDNxpGr+Q6fcX/frGVXl+EOU8HTR4tVi+XbC+3fVG11KXTZXs7z5Eb5FdK9A17wfeeBtW/sy8Vdj/AD2twn3JVrP1XwrB4hsniWLZd7f3T1fMHKeb3Ly2d08iNJ93ZvSqVzrC3O9fld2/v1Lfu2j6tLp+qrsdPuvWVqWmtC37r/VP86ulbEGZeJsn/wBjd/BUX2VbxP8Axxa0HsGmTbt2f3nosLPZKi7d6UAPs9HVmTc2/b/AldFZ2qp+62qiJU0MKpbotWE/j+XelWAQx/vflRqtJ8/+xtp6JFv2NWff6rHbK/zRO6VABeXMVn/y1WH/AG3rMh1X9/8A30/vpWFqWsSzO67lm/j+Ssp79k2M3yVYHpv9sRXMSfwfwUWyS6ldeRBteV/u15/Z6x5O9mr3P9m+2sfEPijT4t8by3EvlfP/ALlEYkSPYvgD8BP3/wBpli867uG/1v8Acr7e8K+FbPwTpe5ov+mvyffo8GeHtP8ADehxNFEvzL81eb/G/wCN9n4J0uVLa53yp/BV/Ac3vTOi8Z/H6z8L3nkSsyPu/j/hro7PxbZ+IdO8+2Zd7qj70avyE+Nnxj1DxtrMsS3M7/Nv+SX7tdJ+z3+0xq/gHVItN1W5kvLF/wCOV9+xaQuQ+9/jlo+j+LfD76ReLFM8q/ut/wDBX5v+MPgJqfhjxLKqxSzae0vyPFX33YXi+PHt76zn86KX596fw1D8S/h75Pgq7uYl/wBNiXfvT+5T5TSNQ+X/AIe/DWx0GKK5vE+fdv2J9+u7Txh5Mm376fc2f7Fc5pWvf2r4hTSp22Sz/wB/+/UV5ol9J4tTSvKbZK3yyv8AcqDY4Txt4bl0rxrLrn39Pv2+Z0/hr6G+BthPpX7qCfZZS/PsT+Ouf0rwBfXkr2d9bNc2iN9+Gt3SodT8E3W1Fl+z/wAKVjI7KNP3j640G8ttHZFb7k/yLvrs/h7ry/8ACS6roc8v8P2iCvB/D3iq2+Kng+WCLdZ6xYL8rv8A369Y8K+GLzUoPD/iOCX/AE2CDypf9ugir7kj2C5sIL+3e2vIt6VDpWlRaankeb+6T7sP92tPf50SSt/F97/fqpNfxfdZ1SV/u1ZzF6zdZpdv9ytKGGvMnvNY0TWXl2tc27fOqJXYeEvG1nrd09nta2u1/gegDb1XSrbXrB7O8Tej/wB+sHw3Z3Phi4uNMlb7TZN88Ev93/Yro7l2X71V9m/5moAZ5Ks+5VXfWb4nv5dEtftjfwMlS/8ACQwWesxW0rbJZVro77RLbxJpEtt99LiL79WBynifw9Pr3hq31CxXffWv72JP/HqpbIPHOkpLF/o2sQfI2z7+5a0PDd5qHhJf7I1OBniVtkE3+zW1Dptjc3T3MUXkyv8AeoJJfD9u2taRaXhXydQtfkb/AGttbOq63FZ2/wC8b/erkdS1620G3l2z7NvztXh/iT9oHRby6lsV1FYXT70u6gDmv2tPi1feFdNS+sZ1S3Rk83/Y3V8WfFH4hX015FqGlXkt5aXC/M6S7P8Af+SvcPH+vL4kXULPU1327Ls2fwN/cevjrxhpv/CJeIUitmkfTZfni+b5EatuXlMOWUi7r3iGfXrd925HX7yVy/3Nk6/I7LVia5iddyt8/wDFWVeX+yDbu+f+/USNuUNYv12vF/A1cfqV5/D8tWL+82b/AJlT/brHm2v/ABfM1QbDPv8Ay1X2fPSvt837v+w1Im3+P7lQA3zl+7/fqV0VFdmb/dqvs2b2X5Kl+byovvbGrUsPvxUfJC/zUJtfYq/8Cof532/3FqQCbbMm1ol2f3/4629E8Z614YXyrOdbm3T/AJZPXP7f+Abv43p6pv8AmZd6fcqJAd0/xOa/iSKfSm3v/GjV9F/Bz9pbSn0F9B1xoIURfKVLivkqF/JdNv8A4/QltF5/mtFsf+/XNKpyG3s4zPpL4afHJ/hd4/1VbFfO0q9+dk/+IrH+PHxL0rx54htNVsWiTU9uydEb568VuUW8VN67/wDfp1hCsL/LEsP+3WP1k29iXppvOl3fwVC/+9vRamf5/vN8lVNnz/OvyVzS9/4jphGMB++mf7FWNieXR/yy3L9ysjX7RF/vfcp2+mu7U50XZuaqLGps3/N9+nJuR6P+eq0eT8v3/noAa7/O/wA1Mp3/AI49Ls/26ABE3/Lt31oabYeds/8AQHosLVXb5tzpXYaDonzI235K5qlTk96RpRhKcuWJd8PaI3ybl2P/AA16Lo+gqiL8u/8AvVX0ew8tEZlrsdKtvk3bWeKvlcXjub3In0+Gw3IS6PpuzZ97fXUQw/cb5qo2ybP4tiVp2fm7/wDW70r5utVke9SpRiXoUZF2/f8A9itXyfk+X79Znnf7Pz1oI+x/mrg5ueR08hYR1REVquw/6z+H7tZu9Xf72yrUP3P7if36wGW9/nfe3I6VYf5Pu/cqvH95933Kem7zf9isvgKLHyeXVhEXZuqp52z+P5KEud/3dyUcwGgjr/v1bheKH5t2/wD2HrJ87/a+epkmZH3N8lQWaW/Y/wAvyb6i3/c+9Vff5f8AwOmO/wDd3VYcpb87/gDrT/tKzfe+esz7/wB6n/7lRzByl17nf8392ovt/wDd+/VTfs+Vqr72/wCAbqj3i+U0/O3055tj/M3z1npUz7v9qrAteczo+/5Ep7zK7u3/AACqXzeV91t9M+agDbtpm8vcrUzzlRkZm3p/crKSaX5PlpzzfcoDlLbvFvdl+5UXnNt+6zpUKO3yU/8A75egCLztiffX/cerVnc799RTJB8n9yiFPk2rQBY3/wB3b96no/7pNu3fUKJ5nzVY2NCj/Jv3UEFJ3Z0fb/wKq8O5H+b50q6kOxv9j+5T/s2/5vuUe6BUfdC+3+D79P3fxMlaHk/997aZDZ/K9Acw2He0XzbkSh3b/a2JVq2tl2/xJT/sdAFJPkj/AOmv36Z+9f7taCQ7Pur89CQ73+Vdn96ggx33fxfcpnzf3d6VvfY1/wD2KEs1+f5aAMmFJX+986fwpV5LD5Ubbv8A9irWzZsan/7v36OYCulsv93ZVhLdV/hWnolOT73y0c0iQdfMWoprNbxPu/fq3uWj5ajmAqf2b8m5VX5aZDZ+S26XalXvO/dbf4Khmdt/3d9HMBF5MWz5d3/AKGTeny7t/wBz56fv/wBrZTN+9fl3I/8Afo5gDyVePa1H2bY/ytvSjev8Pzv9yn+d8qLRzAQujeb867EoT/a+9R5373c38FD/AD/KtWUP+X/fqV0XZVVHb73/AKHT3dv4qyAc6LT3f5Khf5020b9i/wB+gCZ/4PlqV0+XbtWqW+nfatn+5QBedN6f7dM+TZ/tVX87+OqT3/36PeJNBPn/ALtO2q/ystZSX/8AwP8A2KsfblqgND7MrxbaZ5Kp9756pfbqrzakzP8ALVgaHyuz/wCzUWzY3+/VSO/X+Jlp/wBsX71QBa2/3l/3ab8n8VV31Jdv+xWZc6rvf/dq/eD3joPl+T5tlS/uvur89c/DrG/7vyP/AH3qX+2lf5W+d/8AYo94XKb3yv8ALT9mz+GsRNSVPvfcqWbVfl+9voI941kmXbULuv8AerF/tJYdn3vmenPefNtoNDTpm/8A4BWa94yfeVtlM+2UAbDMu+q6OqNVKS82L8ytVT7e33dv8VHLIXKbfnf3qd52z5qxftLf8svv/wB+pfO+5/G9HvDNWGZt3y/fp7uu/wCX79Ukf5Kl/hoAt+Z822nO9VU/2acibqCBrvs+9TPO/gqV7Zv9+m/Y9v3v9+gPskP+99ynp9/+5T/Jbf8A3/loS2oKGTP/AHfv0x/49v36mSHe6fx1L9m3rQMz9/8Avb3p+xv4mqw8Kp9379Mf5qsxBH2fd+5/6BUvmH+9USbfn+emecv8LUATO7On9ynJ8jf/ABFReclH2lX/AIqALaP9z71O/wBiq6Xifd209Lld/wD8XQZD5n2Jto+bZ92oXuV81Nv36m86JIPvfPUAZl4/ks6/8DrCvLm583+L/gFdL5Kzfepn2CB/vL8lXGPvGnvGbpU0s3yff/260H/3qlhRUfYvzpVjZs+6v3qJfEMpfx/eqXf/AHf+B1Y+x0+G2+eoMiGFGRdrUPvT/brQeH5f9invbfJ8v/j9AGYm5U3Lt2UbP/HqvfY9n3fv07yf4l+R/wC/QBS+596n/wAO6rXk/J81P2Lt/uUAZUyb6qbFk3s/3P79bD23nf7iVF9j/vfcqzUxHT+78n+3USI2yt37HvTa33GpiaVs/wBh6oDFSFt1SvC235vuVtvp+x/u0fYWo9wDJtodju22rafO/wB356u/YP71TQ2y7PlqfsgUvJ3/AHNu+kW32L8y1obF+9/cp/k+T91vv1fMZGf9n+aontv4mWtJ6Hh+SoAyvsHyItSvZtsrQRP/ALGn7v71AGU9n8tOTR22o1af+ytP/wD2aAMz+zVeX+FHWnfYP96tFEWjfQBn/wBm0zyW+9/crYfbs+9/vVEiLu+b7lBBmfZmb+GjyW/u73Wth0/vfdqL5agDM8lt23bT/sbVd2fP/fqX7n3qsDP+xs/8FP8AsbeVub7lXfuf8Bpsj/P8q7HqAKiQqnytViNNj/LT/m3VL5P8O6gCLZ8n8NMaHe1TbP4l+/Sf7zUARIny/do+zL5qVMj7mdacnyfLRzARbPl2/fqH7Gn3/wCOrE02x/8Abpu+q5pgQ/Y4ttRf2b838VWN67t26pdy1PMBXTTYk3bqf9nSpd/8P3KEff8Ado5gK6WcW/7tW0tl2/LUW9kb5/uPTkm+SjmAfsXdR/y0T++1M8xU+799qb9p2fNV8wFh/k+9R9/+H/dpnnfxNRNN8tBJLv8Al+Zvv1F/6HUXnUxJvm/uf7dBRY+/838dMdIv4fkf/YqJPv8A3qf5zfxfcqACh9qLuaofOVG/ipvnfL/s0EkrzfPsb50od1aq+/bUqP8A3aCiZNv3vmSoZvvuy0+ZPk+X79V3/wBlvn/9CoAPtO+j/gO+otzUzzv4Ksst7P4V+f8Aj2UJ9yqL3LUJN/lKCC99/wCXbUOzZ8y7vl+9TPO3/d/74pvnfO9R7xZL538FN87ZUL/Jsas37V50vzfcoA2Eudj/AOxUv2n79Y6TM3y7dn+3UvneT8q/fo94g0/O3/d+R6HmXfu/jqkiN9/dvSpU+/uagCx53y/7dPSb96lQ/vfuffSpkT+HbQSS7/kpnnb/AL3+p+5Q6fxb6aif7u+gCG/mWGL/AG6z0vP++Kt3lt5zfM1V003yZH/2qAH+d/Cvz07e2/fViG23v/45Uz2y76Cioj/N8v36sIn8W2pUsFR0/wC+6tui/JR7pJU+f+Gn+TVhEXZ833KYiN/wCj3SCBE/evt+/TvL9qsbF3/NTk+/QBBDbb1epdioqblqX5U2UdP9ij3QK/8AE/8Acpu9ETaq/PV10+SovJ3tVkFH5qbNWh5Oxfmo+xq7P/H/ALFQWY/737q0Pu3v/G9arIv3tuyKmJbLs/8AH6svmM103tuX79HzPKlaqQxTJu+5TktlSgOYoJC0NO+zNMn3fkrWhSBF3N8/+xQ/l0Ecxj/Y5du77lWLa2atKOZf4vuU93gRfl+/QZGf9m2fM26n/Y9ju1WkufkT5qmS53/L/HVAZ/2PZ/D/ALtQ/Y/OlrTkdfk/8eoV1/i+7UgUn03Zsbbs20fY/wCCrTXKv8zfcpvmK8vy0AV0s9n8O+pUtaEm+bd/BUv2hf7tAEXkqi0fK/yrtemPNvTduoe5T5/4P79AA6UPGryU3zt/+/8Aw0PNsagByWyw/L/wOmpt3pu+5THud67arvfxfx/JQUXXf5Eo8790lZ82pRfw7ai/tLzE+X7lAGq80SL8v36r/aV+8n8f3qz3v1dPmqLzt77lbZUe8SbHnff/ALlM85U+83yVmo8vlOrfIn9+nfMkW6rA0/tKuu6q/nLvf5qxJryXZtqL7Yz/AHfkSgOWJuvcq/y0PfbE21hJcsny1Smv2vJXVfn2fJQUdR9v+433Ep39q/7SpXOw7vK+99yneWyfN9ygn3DefVf9pf8AaofUvkeufdJUbd81aCQu+zdQHuGl/aXyf3/9un/b5Zvm3fw1XtrNn+986f3KtzW3y7qr3jP3SF7n5dq/fqq95/3xVqa2+Sq/k/8Aj1SaE0d58ibPv0/7Tv8AvVUSH56sJC/8P36AHfaf/wBiovtD1M9syUkNmzrtb7m2gCqm55fm+/Vv7H822pUs2T733KtJD5P3vuUGHMUPJ2S7WVnqtcpKn3fv/wANb3kq/wDuJULov3qo3MK2+07trbv79WESXd8v8VaEKb4vu/PT/sfy/eo90Ci7sj7qmT5/vVL9j3t8tWPJ2NQBX8lXqWG2VPm+5UyJsaneSu92+5QYlK5T53VvuVX+zb4k+X5P/Q609m/7336Y77Pmf/vigspP8ke7bserEKMm9Wp3k/xfcZamh3b6Cxjw74qqPYRf3a0Hf7n/AKBTUdXRP4P71BBmf2Or/eiidF+SmPoMD/MsCp/uVsff+9Uz/cT+/TLOc/4R7Yu1l3v/AOg1bTRP3VbG+nfLV8piZqaVsfb839+pfsf/AI5V1PnT5f8Acamv8/8A6BSAh+zRbvu1XezV9+379aborxIq/fpnnfJtatTIpQ6au35qPsEWxEq27/J97ZUT/easgMy50dX+Ztu9qr/2U6f3tm6tpP49/wA9FP3eUDN8treH5vuVLDeKv3131d+V/lbbUU1v/e27KzAru+75VqLyd67f46sPZqm/av7r+KmJDs/2FoNSL7N81O/snezqz1b+bf8Adpm/e1HugNSwiTZ/cWmJo8E29WX5Ktyfd/26Z9x/9z+5QBSTwxp6LuWJt+7+9WkkMHybYtn/ALPUXnf3vuU+GZNqUAaCPE6blVU3VY3xfNtX5P4qyd/3Ka7t/eoMjS++v+xUX2CL7v8Afqklyyf7lH9qyp99afMP3jSh0eL7zf8AAKm+wL975ayU1Vvu/cqb7ez0cxBqokVMeFU+b76VSS8+dGp73i7/APbq+YRY2fw/wLTo/vvUSXkX8X/j9MSZd27dRzEj7mHfLs3bP49lVEs9++raTfcbdvei5mV03L8jr8lHMWZ8NnEjp/fo+zRIiMy7Kto+9t336h+zNcv833FrMREnlIm3b8lM2Kj/ANz+OrDwtD838H+3VfZ/D/c+ej3iywn/AKBU29pv+A1U+ahJv4l+/QQW96o7s1V3fZ919iUSfc+7sf8Av1D956YD4X+f+/u+9Uv3/mWqvmSotMd2jfb/AMDrcssTP8j/ADf8ASq/nSo/zfcp7uqK7ff/AL1V/O+bbu+T79BBd875vl+/Uvnb/wDlrsqlC+/Zs+5Uv8Kbtro38FR7wFjzvk+X53qJ5mfft/iqL5fvU6b59n3ar3plgjyp8n8btTUuZ03r/H/fqWGFNu+X+Csx5l+0J/3x8lR7xBof2kyJ+6X/AHv9upodeV3dflR6z7m8gtrWWWWXZEv8dcynjbRby9eKK5V9v3auPN9knlid9/au96lTWFmbbK37pv4K4K28Zae8vkea29v4H+5WlZ63Z3LxKsq+b/cq/eDlidh9pi2/I3yU9WXfXP8AzInlN9xaf533P9ir5g5Tonmif/f/ANimu6pKlYkd42yWnpcsj/Mv+3UcwcpqzP8APUTzVRhvPM2fL/vVN532x0/2KZiWE+dt7fcqV33o7fx1Utn2MjS/cq38r/OtBY1PuUny03f/AA0b9/zt/FQQO6/7dD/N8tN8z5d1Oxubcv3qAPy3R/vqv/AqbvV7jb+98rb/AB/fp32Ztv8AfSovJZ3T73yN8tfa80js96JN/wB9f3acl5/Cvz71+anvbKmxv4FX5qZZpvuPk+SpNx6JE/8Ae2U59uzcsS//ABdN+ZKE3fd+b5az5gB/kXd99P7laUMME0X3f3u35USs/wCzMnzN/qam2ff2rvT+KmBYRPJiSXau9KIdsMrxM/yO29KclsyQbn+T+7US237lG++/8NQWM/j/ANipv4Yl3ed8v8FWIbOX/lrFs3fwVLDpLfOzVkakSO3lblXYn/odORG+98taFvZ/wq2xE+9Wh9mijX91u+eueUuUCvC/ypu2/PVtEXdtXam2mJCr/Mqqm3+//G9aaQ+d823Yn8VY1KhqVPsyIvy/PT/lf90y7/lqW5/c7Nu1Ep6bfvfx1jzyHygkP8Py/KtWIYf+WTbvu0z7Uyb1VW31N53/AKD/AB1j7XmL5RiWa7U+Zkohs/J2bdqf7dWEf/UtFudKtwzb2+by9/8At1HN/KHKQ/LM/wDtpUy2zJ97b8/z1Lc/PsZdv+3T3uUhifcv3F+WjmmIPs0qp821E3b6HRblpW2fc2bqsTXkexJf46x3mZ53X5USo5pmpoTWCou2L5Nn8dQ+Tv8Au7d7tvpv2xd7p/fpn9pL8/3vkqOYse8LIn+x/sUJsSJIl+9uqH+0ldE/gT+/UX2yJ/lXaj/xPR70iC2nzvupm797u/jqutz8z/72yn798f3v+B0fEWWvldnVfv1laq6v4c1j5d6PZu/kv/uVK7/I/wA1Md1ubC7i3fPLayxf+OV1YT+PE5sT/AkfF0e57iVlbZF57fJXongyRba1uGX5Irj+CvPJE+x391E3yPFK1dz4V/49U+Zvmb5a/Zaf2T8uq/EdBqu2aB1Vf4ateEt32zb/AMsmZaqzWyzW7/e2fxVa8JfJcS7/APVI3/s9ceYfwD9H8PZcuaxPoHwdta6bd87qvy17bZL9o0d/l/5Z14Z4HdXkTb8jbvv177o8f/Epf/aWvEw5/SWee7KDPl+GGd/Gmqq3yRTzu+9627qwlR4mX7n9yh4f+J9qsvzI3mvW66N5T7ov7m16+PzSUfa+8fmvE3N7WEjHtodn3vv/AMNXoU3y/P8AudlaEKbPlX7+6mRov+z/ALVfN1IxPko8xmTJLCu5fuf36ms3lm+ZV+RP460nhX593zoy/cSrFhZrbS/Mq7Frm5S+aYWr72+99xvm31K8zOn3fu/3KXYqPu3b3dvuVLD8m9m+R933Kjlgbc0io9tL95W37v4Kq3O7cisux91dBDNFDA/yrvrPm8qb+L5/7/8Acp8sA945+SadFf8AvpVeG/uZptv8X/stdL9ni+z/AO5/HVeG3g/4G9VyRI5pFeNGm2fd/wBqrabkTai/PVj7mzcu9NuynJbfuvm3bH/jqOWBtHmC1h87+PYm2n/ZpfK2bfk/v0+GZf8AvlaupdfPul/74rHlNyvbWzbUqXYu75V+erCSf3otm2jf/pG5fn+TZso93mAiTTfOfcu5HqKa2VPmVmq08zb9qr+9of8A2vv7/wCCo92QGf8AZpd/9z/frTSwWZU+X56dC/71/lb5Km87Y+5W+SsyCpslTZ5qbP4N9P8A4flqxNNv2fe/4HTH2u+1v71ADf8Ae/u/LRsbf8u3fUv2aVE/2P79PTbu+X5H/uJUARfN/eZHqFEb59rK71bfb/Cu96Ym3f8AIux6fxAOhh2KjbfnpXT/AOypzvsT/bp+9YV/dfx1QEXkv/tf7D0TQskr7fufx077Ts+ZfvxUbPOb5vk3VXugN8n967RP8ifepPJbfub7j1Z2LGm7ds/26N6/3d9SAQp/d3On9ytC1s4pvvVmf7X3E3VYd/3Sbf71BzmhtVPu7fO3VL8rr8yr/crK87Z/uNT/APWL/sLQBofLD+9XbVe52TfNu37/AOCq/nf3vk/2KZcyfJtrSPMBE6fM+3+GoUm+eonRqrtu+8u6tvdkBd+3vu21Xm1Lyfkaj5dnz/Pv/gpuyJ02Mv8A33W0YkEL6l50qMzbEpq63sdF+4/9+oZrZk/64rVK43fP/Gm2tvZxLNB9e/2G2bvv09PEkSf62uceHfLtVdn+/Qlgzp8rM/8AsVfs5GXunQf8JIr7/wC/UT+Id6RL/BXPpYfPu+anfZmT5fuPVwjJEy98434vfDfSPiVauybbDU4v9RL/AH6+XGs77w3q8umartS7t22b/wC8lfYtzbN/D87/APoFcl48+Fdn8QrBlbbDqcS7oLj+P/8AZr9DynMuSHJVPgs0yvnlz0j5887zvm/g/v1M/wDe/jWsW9h1DwZqkun6vA0MsT7N7/catdPnTcvlulfcRlGceaJ8TKlOjLkkPf596/36ljdd33m3rUSf7f8A45R5yp977laEHR6VrCIzrc/Pu/8AQK61NHs0+zyxNv8ANX96leabG/h+RP79buj681ts2/Oifx1BRt+IPhqv2C41XT4N6RL8yJLv/wDHK4yztlmuP3W15U+9v/gr2P4e+PIIdUSCdWeKX71dB4o+Btj4k/4qHw1EqXv8UMP8VLmLPHP+EY86DdB8kqJ81dR4M8Q/YLj7MzKkyVSuZJ/D2o/ZtTtpLbY23ZMnyNW3qXhiz8Z2aT23l2dxt/gqJD+E9quYdK8f+H/7P1OBnbb+6uP7jV41rGiT6JdPFFP+9iX7/wDsVxmm+PNa8JX8tjc3LPFFLsTfWhrfj/T7yyeVbz/SNvzUR5g+Ei17TbP4hab5DbU1C3X76ffrxK8vL7w3fy2OpqyeU3yv/s1sah4qls79NQs/MSWJv4P4qdqXieD4i2sMU+221CL+N/466Y8xj7pp2FzBqVvF5X39u+mfY1hZG/g3VwtteXPh7UnlVt/zbP8AYrpbPxItzLErqqbmqwOjhdU+8vyVYh/j/uPQj712/wAG2q810qRPub5FWgCvrGpfZov4v7lcPreqs7/um2VLr2rec23c2yuam3Ps3N8n9yrIJYX/AOBu9W/vxbty7/8AbrJ87f8A8Ap8LvHFu+bZQBobJ/s+5vuJTNE8Q33hXWIr7T7mWGWJ99Ps79fK2y/cqlM6o7stAH3x8K/27P7Y8Lpo2qzx2epxQbPtD/fd6+ZPjZ8Y77xVqVxEtz+6dq8a+4+7c2//AGKsJZ+d821nf/boI5Ri7olT7z/7X+1XqHw3+Hs95cPqGoWzP/BElc/4P8MLqus28TfP83ypX0nDZxaVYJEreSiKtHMEj0j4V+Nv+FdQRQN5HlbPuPXS/EX9o2xfwvLFbRL5twuxtjV82agkniGWJW3TPt2L/BVWbwTqelLtbSrmaJm3q6fw0cxEYlrStNubzVLfUIFlS7iuvtHyRfwtX2BqXw9i8beC9E1WCLybuKJHXZ8n/fdcr8E/CsF/4Z3T6f8AvU/1W+voXwxZxW2kxWcCrvtYtmysTsjT93mMTwG+kX9hFZ3MECXcXyMj/wAVN8W/DGx1i62xTxW3mp8u+vnf4teKtQ0fVJbnSpVttQSd91vt+8letfBb4nQfFHw4lnOzQ3cUqI6fxxN/8TR8Rt7TkNb4Y/D3UPCvje40rU7aVLedXdbtPuPX1b4S0SLQdJigi/1X36xLDw99pgt5byVnuIl+Wurhhlhi27vkWrOarLnIpryDft3bPmrifiFoP2+1e+gb54l+XZT5r9U8ZS6VeN5P2j/VP/t1Y0/z9K1ZtD1Vmmsr9dlrLQYmP4A8T3KX9vpmrwedbyrvgu3/APQK7C88N/ZvENvfW21HVt/+/Ve2+HX9m28VtOu9IJd8U3/j1drsWFYt7fcWgCu94r3Xlfcl/uVm63rDab88qtsqv4n0ee5t4r7TG/023/gSrug6lB4nsNsv/H3AuyWGgDEuUg8eRJPYsqahZN/HV59e1PwzcRfadr26bN2yuXTSp4dZvbzTP9D1Cw/16J/y1SvXbNLbxVoMUs8a7nX97/vUBI15rS11iCKRo9+5dytXIeO9QXwhod1dK2yKBN7t/s1unVItBs/KdvkX7v8As189fH74wafeeBtdtrO8Wa7aB0WHzf4tlWSfP/xR/aW36pe2NtL/AKI6/K6ffr5f1vxhqGoeIftKytbRbvl2ffauU8MeJ115L2xbampqzvsdvn+/XJaD4zn/ALSlttXg/wCWuyKZK2jyxM/eke5zfEu5vIninXeiLs3vXnPjm/g1iwuPN++v3f3VUtYv1Rn8qXf/APE1ymq6qz/Lu+SiUpFxiV5ptv3mV0asLVb/AOT5fv0zUtS+T5vnrFd/O2L/AMDrE2Id/l7/AO49RI/z09tu75/uVCm1JdrLsT+/UANmTZ8u771CQ70+X+Gpf7+37lRbloLGOn/A6Embd/sUJuoRPOl+f7lagP8AOpm/+JqeieS7/wBxqYnyNQA91+Tc6fP/AA1YhRdmz7/8eymfff8A2P8AbqwiL/tVzgPSrWz5KiRKl2f8ASuaXKdtP4SaGpX/AIKZ9/Y1CP8APXB8R1D/APV/7dS79ibqa/3P4qZCn7p23/uqBkqP8vzfOi03fuf+4lM+583zbKlR1epNRj/fpfmo+VN+2j5f9z/cqvdAHdqN9MR/7vz/ADVL8yfM/wD4/QA2Hd5v3W2VoWdn5z/7C0yGFtybv4/u11Gj6Ozrt2/fqP7xMYylIt+GPD7TSpuX/b+evQNK0FUaLd9yodH0r7MkW1fnruLCwVPmb56+SzDF/ZifT4Khy/EFhpX/AANP7ldBYWGz5fmSprOGL+7si/v1sW1syfdX5P79fMVap9DQp8siFIWSLav36vQpLtf7qVPZpvba22rf2Zf9+vKlU5z0uUihh3v/ALdWEtat20O9Ny/+P1a2L8nyq71jzBzFe2s1Tf8ALV5If4qlRP3f+xVhPk3LuWggpfZmf5fmo+zM/wAv8daX8FCbd/3qj3QKv2Ztm5fuU77P/BWgj/J/sUbPm+WgsqpbNUqW25/mq35iJ+6X771K/wB9qA5ip9mbf/cej7H/AL1XvO+4339tOf8A9DoLM/7Gn/AKf9jZ1/2Fqw+1H/6ZVLvV99AFJLDzv4tn+/R/ZXz/ADNvrQh2zb/mX5ae+xt7fcegjmMpNK/743VLtT+7Vrzt/wD11o/gfb9/+5QH+IpfZWf/AHKPs3+1vqx9p+f5tr7f4KsJNF91V2PQBmJYNvp76b8/+3Wg7tv+b/xyn+cv3dv/AAOgOYz3sPuf36cln8vy/J81W3mXZ8u103UzftoAifTvuVKlm3+5Qlz81P8Ati/eb/cWgj3yKGw2b2++9Wktqi85fvNT0m+Xd/HQBYSH/vujyfk/3KYlz99W+SmPcrUEj0RU/wBijZs+VvuVF9p2JuqF7n5qsC3/AHNtD/LVT7Sv96h7nyfm+/QV7xY//ao6f7FZ/wBs3t/F89Pmm/dfeoA0EmVPvbaEm+esqG6Z23fLtRfuU77Zvl/h+SgPeNb/AG6h3L5vy/8AAqyn1X5v9irCTfIm5vkqANPzlRfvVD5yv95qz3ufl+9sT++9RTXLO77V+T+/V8spBymn9p3ptpiXi/erKSb5vvfJ/t1XmvNivUcocpu/bPl+Wj7Tvrmnv2+RqdbX/wA3y0cpfKdA95s/4HQl4r/8BrPR181Nv30oT/0OjlI5TT+0/f8A7lMd22/Nt2U3yfublWrH8P8AClWBDs+X/cpqbn/vOlWtnzbqfNs2fL8n956yJK+zdR916lRF+99+orhPn/26ooZv2fNR83/Akp6bt1Pf+9/H9yrAh/j/AIt9P2b/AJqi8tn/ANj/AGKlT5P4agkHRdlZ8n3V3ffrV6f7FN+zfvd333qwKMNtvps1tsX+/wD3krY2bKY6N5XzUAcunzo+5fk3VLZ2zbX82tuGw2b/APbqW2ttj/N9yr5iuYx3tlTZ8rb6Etm+f+D/AH66H7OlM+y+9HNEjmOfezb+5vrJubZvN/vp/crs/Jpn2D59lHMXzHHpbNu2r8n+/V6zsJZpa6KHTV3/AHam+yrD/v0cwcxgvYND93bvpn2d66byV/u7Pl+/TPsy7fko5iOY5pLCX7r/AH/v09LVkdFX7/363fLo8lfvf8Ao5i+YzPJlf/nn/wADpv2Bkd2balbGzf8ALR5KUcwcxj/Zm/u1Uew/vfIm6uj+X/coeFUiqOYOY5xLBt33d6VdtrPY33a00RWqXYqUcxHMVYbbYn36l2Ltp6Jvl+9Tnh+f5dtQSP2L8m379HzUJ935qe6b9jUe8BCn36sOnyVE+3dT0+5R74DPlT5qZv8A++Ke6b33UzZ/d+/QAfx/7FDp/Cu5P9uj7n3P+BUfcTb839+jmAq3D7/+AVRd/wB78vzvWg/zVFNbb0/uVcP7xZnzTSpF/FVd5pfK+78laf2b7lMuLNdlAGOl5sajzpU2staD6f5ce3/U1X8nf8q7nen7pRUS5/iXd871YS8Z/kVW31N9jT/gFSpCtV7oFeG5f7Qm3d5X8VW/tX+1UPkt8lHk/wC0yUcpI/7Ts+Zmq2tzvX/Yqi8Pyo23/wCzpqbtn9yqKNqF9/8AsVbTa8X8NYSO0NXUmeHY1ZSjIk1UT56m8lUrMS/bb833KPt+z7tHKchob13fL9z/AGKenyRfxPvrP+2bPmpn2lZv9yjlA003f3tn+xTHfY8S1ntcsifL9+okvP4l3b6OUDdb7lMfbtrP+2NNR51HvAXk2un/AKFTPO3v/sfcqo9zv+Rfv0133s67diUAaHy0bP723fVR337Fp7zfvP8AxygCxs30JCu+q7zNt+b59tM85nWgC6+1Kan8dVPO/wBrZR5zfP8ALs/26ALH3PvUb/8A7Cq7fff+5TN+2j3gL33/ALn/AAKj/ltVFLld+7bsqx9p30ATbERfvUVnvqWzerfcqu+qrQBqr9/+Gn/eb5vkrn01hvk/3q0Ibzeu/bRyyA00+5Sfcqk958tRPc7/AJaOUDR/+KpB935vuVkpebH2/NUT37JEi/wUe8Bt/J3/AOA0ViJeL/Czb6P7VZ/lo98Db+XbR/t1jvf/ACfe+9UP9ofxb6PfA2967Pl+/RDWI9+v3asQ3LH7rbKPeA2Hh/2qmz9z/visxJmf5m+T/bp6TM60EF35t1D/AC1Xe5b9639yqU1zuT7rVZZdT7275kqX7nzVmJcsn/fNRPf1BJp/f+78n96h5l+7WVHc/wB7dQj+c77V2f7dBRofcXc3/AaEm3pt/jqiiN/eqwif3qAJv9Y/zU5/vv8A7dRb237Kd5zf3aCB7/Im2q8z/Lub7lWJnVF3VlXO52fbQBL9pVP4qPti/wB6qUyNspn2OV12rVllhNV33G1WrQe5Xbt/grF03StsqMzN81ar22/5fuPRygRJefOny077Tvan21nsf5l37v79Pms9r/7FABvp2/8AiX79NdG2VLDbK/3vk2fx0e6QM+/9379H+Xqx5Pl/7dCJQBV2fP8A7dWrb7nyr89PeH+8tRI676AJW/2qpfNv+b7lXaY/92gClI7fw094f4Wq1s2fN/31TY33v93Z/v0AZ8yM7feqGGFvv/7Vbb2yp8zU/wCxqsX+7QTzGTn/AGPno2N/+3W3DbRP/t1LNbx7/loDmMJ7Znb71MttEaZ0re8ldtOR1Rfl+5R7ocxn/wBm7ERW+emppS7t6r+9rVfbs3LUSP8AxK3z0EcxC9mvyRfwUJa+T8v8dTf6x/7j0x3VIno5gGPCuz5fv0102JuoS5X+H/gVDvv+7QWM+amVYf7vzVX37N+3/vuoAH+9to3qj/e/74psz/c/jqF9v93Z/t0AW/O2b2X5/wDYqL7V7VnzO3/AKheb5N1HLIDQW8Xf833Ke+pKn3qx3Rtm379RbGf5aOUDYS8Z/wDllv8A7tWE1Jfur8/95Kx0SVE/iqW1tt7fN/FR7IDV+2L9/bTfti+YlMhs22fe+5UT22xNv/oFHL7oF2a/2rTE1L+8uz/frNdPk2r8n+3VR92z+/RyhynQf2ls/iqF9V+f72ysJFlf+Fv9mnvC27btq+X3SOU2JNYiT5t3z1XfXlrEewnd/wDbo/s6dP8AgVaezA1v7b3/APLX5KtJeec25fnrFs9Nbf8ANWhDZ7Pl+5S9nygXftjI27/0CpX1Jtzptqq6bFpyw7H3bqjlLJob9n3/ADVL53y/7dV/J3y/NT/J3/LRy8oDnv8AY/3qa+pf3fneqk0LfdZfkpiQ0Ee6WEv97fNuqZ9S3ttrMmfZ81Z7vPNL/cqC/dOlS8/hWpvOb+9WJYea/wArfPWm6N8n/slHLyiLG9k+99ymed89RPu+T+/TETY33vnoAt+Yz/7dMTzHR2/jp6J/DUvk7l3N8lBkZVzu8x/vU6Hc/wB77laD2fnb1l+5QkOxtv8ABRygVdjP8tJsbdu3Ve8n/do8mrAypkl8qq6QtMm3/vqt37NvWovsGz5fuVAHP3ltLu/uI38dM2SpA+75/wC7XRvD53yt9ymPYK9WBxW+dJU+Stizh/vf79bX9lRfc+5/sVb8lYdjN8iVRHMZ+z/SP4n/ANirD2zSRfL8lW0RX3t9/wDgqXyV2/d+7UjMWbTfOfbSPoiotbH8dTfLt+789AHHzWDPKny1YttE2b22rXS+SqN/v1K/kIny/fqAMVNN+V/l2f7dD6V8tbu/+Gnpt/h+/T94Dn003+7WhDpq+V83360v++aa83z/ANyq5v5gIUh2RfLt/ub6PsfzozMzvT9+9qHf9660cxBF5OyoZl/hqbf/AHWqF5t/y/fejmAr7FSOnr/s1Xd13fL9ynwuyb/499UBa+VPl8re/wDcp+9Uidfv/wDslV3vN6J/s1E9z5Py/wDA/noILG/YtMeZn+b+NqZ5zOm1fkpszq67VoLJfOZ2/wBbsp/33T5t6VX3r8+379Me52fKv36ksu79n3aZ9oeqXnb9n9ym/f30AaSXK/7NN87+L/arP3NQ955PzO1UBq+d/d+/Q8y/IzNWIl+u/wD6YtT1vG2VIGxvZE3fx1E9yu3/AG6o+c38NG+X7q0AXtnz+Un8FSo+xNv8FZ6TMn3asbmf/beggtP/AKn/AOLp/wDBVV3aHe1QvefL/sJQBeR9+9adsZKykvN77tv/AACrCX/nJ+6+59zZVFl35fvUb/4aqpNvbcvyf3qld/l3UwH/ACrTkmX+9Vff/eqqk379P7m779IxNL7Su75ai+0rvT+OqlyrJ8q/PtqqvmvKkW1vl+ej3gNj7Ujqit/doR4oV/2/v1mfMn+/VK5vJUjf+N6Bcp0DuqJ/v1D9qV/k+5XL/b2d/m3U+2v596bm3xUBynSo6vRv3VShdkb5vkqwjs1Ay2iN8/8ABtejfs/76piI3ybkp/kt/v0AMd2k+b5aYiNU39zdUqQtTAi3/wB379DoyROtMePZv/v0xH+X+HZVfaMgRN60b0Rvm+/TXm/uLVR3/epuqDUmudVtrP5WnjR/v1Rh1vzv4l+z/wB9KyvEOiNrEu1N38VWNK8PtYW7wM2ytIx5gNVNYgdPlbf/ALn36ekyun/Paq9t4bbfuXc9asOlJC33qOUCJPvbdtSonyS1Yhtk3/N8lCWvybXb+Oo5RcwyGHf8y/fqb7G27b/HVqzRbZtv8cv9+rabv4vv/wAFbcpgYlxZ+c3+2tRbJU+Za07/AOd/3W3Zu+aqjfIn9yX+/U+6Mqec9CTM7bvmqrc3L7qY833KyNzYhm2fxVb37E/2KwftPyJs+/TU1hXfyloM+XmNp3Vmpv8AB/DVF5mfev8A6BVdLxtyKrfJTEaybN3zfw1D/H8v3Gqulz83996Ibn+9QBe8n5X3Uz7myovO875asJMsKuzfP/BQQEzqj7fuVXebZE/y1YR4mf5d2+q81tv2Mvz/AOxW5ZmPePu3VlX95P8AaNu35K6BrDe37qof7NZH+43m1kBlWd5Ls+bclafnfu0+bfTHs2f/AFS73b56lSzbftZfnegB6TN/F86PV2282ZNv8dKls0MUW77r1fhm2N92uggz32wxOzffSuaudYgmuk8hlf8A2K7CZ1mlSJ1+R65d/AdjbXDy2zSQ+a29qUhxC2httVilsblvkuF/grmtN+A+kWd59pi1O5S33b2i3V2um6P9jdGZW3/33rQhRpn2VdMiUjjH+FemJdJKs8Tp/trVt/hvB9sRllkh2fddK7OFPubv4Kl8xfk+XZVkcxiWGiPCm/cz/wC29W101vn2/cq7D9xNy/I60/8Ag/2Kjl/lAz/7Nbzf935KlmSXb95X2LVvZ8m75kpnzO1WSV4fK3ozL8iLVh3/AIdvyVN5NHk7G3f3aBFeTbNsZfvpTod277tTCH760zyfuUAZl5fyov7pZX21jw+J2Rkg8qeuoe2X5PlqJ9Ng+95S1HLzF+7E5ybxBcvEkq2sqb/43qaz8T6qy7lgj/4HW6mmxJ975Eo+wLu2t92jlL90/MxL9/If+Pf8lNRF2VD5m/7yKif7H8dTW3yOiru+7X1XvHf8ZK/3fl3UzYyfd+R0qb/0Ono7fdZdm1tm+mWVv4t33H/v0/77/wAXz09Yd/8A113fcp2397uZdjrWRYfciRvvpv8AuVY3r/eZPl+WpkttmzdOyb6Zc2zean8dAEsj/wDTWXf/ALFPhf50lZd+z+/VeGGX5/8AnqtWEtm+9u+SpAsTX/nfw7Nv8FWEuYH2NKvz1Sez3pt+5Uvk/wAPy7Kx+L4iy6ky+a/3f79TXNyv/AP/AGeqMMLP/wCgVp/YN6fcX565pFDIX+b/AG/79W/t+/5W+R2+TZTIdN8mL5929Ksf2Uv3tzTO6/cSsZDK8M0rs+2KJ/4Pno3/AMS7ElSrH2D91tVdjtT/AOzVk/u79tZlfaKnnO6u1V3m/e/+hVt/YIvKdm/1v+xUX2DY3zbk30/dialH7ZPCiL/H9/8A4BVh5pf4d3mstTfLs+7Ej/c3vTktm2IrN/3xUe6BSfVbx7dYt+ypftMsyPE3z/79aDWcWz5V/wB6q7wxebuo90Cr50v3W3In3Pnp2yf5JZfkSL5FRKvPDvXaq0yFN/3v4WoLKjvOn3d3yfwVFD8+/wC9/uVsTWyvE/y7P7lPhhXzn3L86/36OUDHmRvn+6jovy0xHlT5WlXZ/c21q3KLs+79/wDv03Yib2b7n3WqCDHmSX738f8AsUJfedB5q7kRvnra2b4n+VU/26z3039/tX5ET599HugV9/z/AC7v+B1N50th+/n/ANSsTfcqxZ2fk3H73ciP9561Xfzri3VfnT7n/Aa6cP7k+c56vwHxf4wRIfF2pbfnRm3bK6Dw3ebLdNvzp/cqt8XLB7D4harH/e+am+G0lTZtXZX7BQlzUoSPzLER5asonZo/kxeau7f/AHKu+H5v9Il2q3zL81VXTfa+Urb5Xp2gyNDqjqzb32rtSscX79GR9ZwbXlh82on0B4Dm86OyX+8tfQemj7LoDqrb2WKvnnwlbtDb6ey/fRd7pXvlrNv0tl+ZH8ivEwvwn9T517/IeHWcfz3e5f8ASN0v/odbfkr5W1lberVlW0P2a/vYm+f96zf+P1u203yJ/c+b79fnWayl7flPhuJ4+/TCGz3/AMUez/Y+/VeaHyfmb/cq29+qfw/7G+qNzefJ/wA9kT+B68Q+LLDw+T8q7XRf9qprZ4vNfbu3vWfYbdnlNu3r91Ksec2zb9zYz1AFjfvl27qd53neVu+f+D56z/vn/Yq3ND8/9zd8+9KCi39m8n7zfOtMSZY4n3fx1E/93azvuqH7nysvySt/3zVgPhTzn2t8n916toip97cif36qbGT/AH/4a24fni+dNj7aj4h+6VEh+bc7/PUv2P5NzbkSnvs+9TPm/wBr/gdSaFXf9zaq71qW2+//ABb/AL9SvDE/3lXYv9z+9UUMOyVF+/uoAsTbt3zffoT7u3b/AL1aCWy7HZV+f+/THTyXfbtdHrD3SuYqvbfL8zfIlJ8zxblWtGZFRkZWXZtp1hNFD977lR7pHMZSIyb9v36lb/d3on3q2Jkgmd9u3fVKTa7/AC/wUi/jK73Lb/vfxfcqo9z/ABL/AHvm3094d+/5v3v8NMSz+/8A3/79ZGhoWb7/APbRaPv7/mp6IsMu1W3/AC09PndPN+SKqIIUf5f9uhPv/L9ytCbbt+7vR1p8MMU3zM2zZ/BWnugVNn8PzVXm/wCBJWhN/wAtd33P4aqv8/y/+h0f4QMz7Sqb/wC5/t1K+sL5/wAv3/uU+azaZH+Xft+SqSaP/pXms6un9xPv1oWaXnfM/wA3+1TXmp3kt8jIvyNUz6f533m/dUGJU+3+Sz7al+0t8/8Ac+/U39lfLui27N1Oh0vzGiSX7jUGRV877jL8+75KEuW+RG3VdGlbET72yKnzWy/J8u+lygVGmZF+7/33Vh5Gdfu7Pl+/Vu2tlddzfwU5LZdu1dv97560J5zK8lpv+AVEls3yV0Gxfu7V+ZfvpVd7aJ/l+5t/jrWJHMZ+zf8Aw/OtHksm9v8AvqtB4fuM23f/AH6HdU+atijJaHzP4VqL+yt/8WytCb7/AP8AEUI/3PN+erjIkyptN/eptXf/AAVLNZ/J975G/g3VYmfyU2t9z79V5r/zn3fwLXTGUjErw20W3b999v8A3xR9h2fe+/TEufm+78lPe5/1v/slbAV3toP9avyPtqL7Krz/AC/O9SzfJs2/I70z5v4fvVcZchjM5rx/8N9K8f6S8FzAqah5X7q4r4/1zR9Q+HevPoeqxMifcilT+JK+6PO/4G/9xK5T4keBtP8Aido0sF5EqXa/6q4r6zK80lQlyVfhPlcyy2NWPPS+I+V02uvypv2U2ZN7vu+TbVfXtB1D4c6t/ZWqozpK37iXb/DVh5luYk2/+OV+h06kaseeB8HVpSoy5ZksLfPu/wC+Ksfwpt+/VffvZFb7n3KP4P8AcpmJd025W2uN0rfOle3fCv4rvoMVxK26a3T5JUevAd/73+GtDRNV/s9v3X+t/iSg2/xH3WmieFfjx4bdl8j7Rt8ptmzejV8v+NvA3iH4OatcLtnubL78X+wlZnhjWLyzl+06LffYNTt/n8lP469g8K/tIeHPiXbpoPjiz/s3WNvlLNN/y1/265w+A+b/ABJNF4tgS8gbyZXXZLvry+/umsHb5fkZtm96+sPHP7OsSXEuq+Gp/tKP8/2dG+9Xzv488E32j3Vwt9A1s339m2uqEokfGeezXHnfd3feqo8jPLu20x9vmv8Ae+WpVR5vurWxBYS83wbflqJ0bfuilk+T/wAdqxDpUu5P9Xs2/wAH36els9tInm/cegDY0fxbeWcXlXLM6f7daF/ryzK/7379c/MkXkPtb97WU95L/wB80AWNSfZcf3933aqO/wAn9xKid5X+X79M+bbWoFhP93fTfuL8q/8A2NOeFt39z+7WhZ6JczJ8v8dSQZn+u+Xb8m379TQ2bzL/AH662HwZFtiadmd/+eKVq22jrbL86/J/ClAfCcfYaDvb5q3rPSovkVq0Ll4rBHbcr7f4KyZtY2XHytsoA6vRLCXStSt54pfnWvQEv57zZ97fu/76rzfQb/7ev7p9716X4evFmdN0Eu/5U3pQWehfD3wx9suEaWLY+7er19B+GPDC6qu2eJZtq7K4f4daVBeQIu1kl+WvqP4aeD1/c/LXNz+9ynpQoxhHnkcSlnF4P8r7ZBsiZ/4K7C/8P6hpVraeJdDl+2WLr/pVpXreq+CdM1vTZbO5iXY6/fSuU8MaJqHw01R9KuVlv9Eum/dTf3as46lTmPMvi1+zlpHxm8Pxa5obRWesKvmrLDF/H/cevnTR/hj4m+Gni37TPbT2G/5J9i/un/26/RPRNBttEeW50z5Irj52iqLWNE0rxVFcWdzEvm7fnqzm5jJ+DPiSLxD4XRWlWaWJq750+evmfww+ofCjxze6HFLvspV81Ur6I0TW4tVsEnZdj/xUAZ/jDwTB4qtUlX9zqFv88Utc54bvLnVrqLRdctvJ1O1l82K4/v16anztuWsfW4YvNiuWXZcRf6qWgg6i83eV/ffbWBpupW2qq/lTq7xNsZKzJvG0Vg8X2lW/ub/4KzPEnhu88PavF4l0XdNZS/vZ4UoAx7a/1NNe1W289kuLVt6w/wADJXZ/8I3LqUEWq6f/AKNqsS/MifxVX1LRIPGcVvrWkSrDqcS/5Sui0qO5s4Yt/wAkq/fdKsBthpVtqsf9oeRsvV/dSp/eq1c6xbaJZO3ywolHiHUrbRInvF/cvs3Nsr5X+JfxjXxzp+t2Ph7VbZ9VtVbyrTd89BJn/tM/tUab4FsJYpbnyfNX5fmr82vG3xm1ebxAmuW19Pc29588qebvRf8AgFbfifxPP8RbjUNI8UbYdQt96RI9eQx6Dc6P/oc/+qSj3RcvMdRrFzBqUqa9osqpcIqfakei8vLPVbXzfK8m4T7z/wB+sWztpbPc7S79/wDBViabZv8Al2f7FHMXykr6kyfefYir9+uc1XUm37fvxU2/vP7u1/N+8lY/8H9ygsZv/wC+EqL+Dd/FTo/uPTUfe1QAJ97bVd/k2Va/v/L9+okh/j20FjNi7E3S7KekzJE+75/7tRTf530zeyfeb5KAHf7vzu38FKkKv9353/uUb1f5d1H8f+3QAff/AOAU6H7/AMm3ZT0Rdn3vkqxDCqb9yr/s0vdAfD/d+/UqWzI6bvvpRDuR0VVqxGnzvXPKRtGIbG2fNTNjJUzs2ymfN/crmkdMSVPufN9+m/c+9TNm+Wn7P7v36g6SXfvT+/8ANR823c/zo/8ABTPl2/NUyfPHu/u1iAxE+/8A36f/AN8ps/jpif6p1oRP7tBqS/e/23pv3/lpz+V8m3cj0JC291X79SR9kfD8ktW7a2aa4RV+5/t0W1nvlT+5XVaVon7zdKv+69KU+QUeafwjdK0dndJWX51eu40fSmhbf/6BXQaP4biSzi2rs2rvd3rVttKVP4fk318xi8XLm5Yn0eHw3u8w3SrP/Z2V0tvbb9m2naVpu/8Ae7fketuGz2fLL8ifw189UlznvUo8pXjdoV21ds5t8XzU37M3mfdbbWlYWeyXcy/PXm1InpQLaQ73T/dqX5n+WtC2tm/hWraWH7v/AG64JROn7JmQySpvqwj7JPm21bfTV/u/JVdrBv4a5uUgl+2bNm1fvVY3fJtbbVWG3b+7vqx/Du/go5QHb/u/LViHc8tVURo/m2/8Dq0n3P79P3gL0Pz/AHvkpm/bVdNtG9pvmb5EakWS+csz7l+d6sfafvt8tZWzY+3dT/mo5QNWG5TbT/OrJtt2H+9U3nP93dUcoGhv+enI/wDtVnw7tv3v4qvI/wAv+7QA6GbZ/df5qs3MypsXb96qO/Y25V+erqXPyfN9yrApbPm20/Yu6pdi79u1d70I7JsbbvoAip8O/wAp2+++779OmTeu3bsosH8lUVtu+ggtpbMibfv7KPJaH5vvv/cqxDN8n9ypUm+X5l2J/fqCTP2L97d8n9yj7MrrVvzleR6hd6AK81syO9UnRtlavnLN8v3Hqujr5rrt/wCBpVle8Zru3/AKhead/wDYRv46vPCm5922nOi/P8vz/wANBZShmZ7j5fv/AHK0E2f7Wyqn3G+X50/iq8/8H+wtASGfc2bvv/w1Ud97/wDjnyVY373+XdT4ZtjfKuyggr/cj+bdvqvvbzf7++rcyfvtv9ynfutv8W/dVlmen8H36fMq/Yti/fqx/f2/6r+49E37mX+/v/goAx4fN37W3bK04fnXb/HtqF4Ykbc3/jlTWbv8jf8AjlAGTMjean9ytNEZ0emXn+kvu27Kb/D826q+yBY++uxvk20I/wDrVl+//DUKTI6bW/4DTfn7/wDAasBl/uh3MtV0Xzoty/fq3M/y/wCxTPuNtWoArvCz/wC/t2Uy2ttjJ97/AGqvfcV6H3fJ/c/v0AWJIfn+XalSwp8/8NVPOb5P42/26sJN/F8syfxVPuAXt+zYv36sb/v/AHaz0m/4AlSvNv8Au1jIgt7lo3/w7d9Z/nN/dZKnhmaT71SBZR9n3ac/96on+781CPQBLHv/ANrfT/Jb+Kok37t1Od2+/R7xI9If7v36lRN/y1Fv+T72yn+d/wADoAdH/rfm/hqw+1/9j/bqlv4/2Kc7/KmyqAt/w7qb8u/73/fdV9/96mfaP++KALqbZn/3Ka9V0mo87f8ANQBL/utso3LVf7Tspj3P8FWQW/4aZ5zJVf7V7VF9p+WoLNPfTPOSqX2r2o+1e1AF3zqZv3/M33Kpfad/zL89HnPTAu+b/wB903fsTdVH7V7UfbF+dd1LlKL3nUzznrP+0/Oi/wB6ovtLfJtb/eo5Q5TY3/3fv0zzKz0mZ/vfcp6P9/bRyyAtb/8AgFP3/wD7dZifK3+9Vj/vqjlkBe3qlH+sf5aqU/fU+8SWv/H/APYo3/PVfe38P36Hdd33vkqgLG/79Kj/AN371Md9i+bTEmWgCw7r/wADqLc1QpN83z/cqbev/wATQA503rtVqi+Zf7tDuu7/AG6fvab5W+5QBC9N/wBr/gFWvJXZu+5/7PVW5/cr823ZVkDP9yh9/wDwOq6TLvqXzvkf59n+3QWPmRf4fv7aqbF/i3VN5zJ8zfOn9+hPn+dvnSgCH+D/AGKfv/8AQauw238S02a22J/uffoAqQp8/wD01qx5OyL5v9+ovJ+f5vnq6i7227a1AqPC3l7arpDv+WtjZspvkL9yrAzPs3/TLfUvk732/cq86fJTE3baAIpo1RP9uofM+Xb8tTTfPVfZ8n8NQYjN6v8ALvZ6u21t/drn5oWS6Rq2bObZFu3bP9in8JX2S68O+nQ2f92s2TUl/wD2Klh1XZ/sf7dUSaH2X3pn2Pe33fnqr/bHz/LRHqrwp/frIXvF3yfnRasfZt/+/WV/bG9/7ny07+2NmzbtT/bqOUzNNLb5vu0JbfN8q7Eql/auxdr1D/au/wC99ygr3jQ8ld9UpN/z1F/aS/8APXZQ94v+/Vmw7e219v36mV/v7/4qqecu/wDip6Ou+gCw77P9uodm/wC9Rvij+9USXiu+3bR9oglRNibqbsabyv8Ax2rDzK77fuf7dM87f/d+SqApXltL96qP2Bn+79+t55Ff5v49tCurt8qbHo90DJttN8l0b76f3K1oYWT7tO+2I/3fupT0uVp8wFd4dj7qlSH56f5y7Vo+X5KOaJkM+x+ZL/fps2m73/3Kuv5SLu+//sUze38MuxKjmJK72cXlf3H/AL9V4bD5vmb5K0P95d9G/wCX5vkoKIk02DYq1F/Zq/Jtqxu3olMR/m21QEKaUqbN33KtpZxU35v4f+BUx33fLu2VJJb8ldn+5R+7qokzf6zdv30Pu37f/HKgCw/zrVf7N/F8yPT0/wC+KZNNvXatAEOz5f7/APt1F9mi/h+d6mT5KEfyX/36s3GPbeTsX+BqihTZ/uVaeZaq7/n2t8iUGRaT+7/wOpt67U+bZWPNOv3f++arvfsmxqg1N1Jl+T5f+B0fx/63ZWPbXLO/3qt/eSgyNB33J83yf7dV/J2PuX56IU3tVryW2/MvyUEFWb7v3qhT/dq35Pybfv037M6b6sslR/3W6mJN8r7qelt+6qF4WX+Gggsb120faVf5fv1XRGf+Gm/M+/5W/uUAWPOX+7Qr74vl+/VdIf8AZp/k/wB77lAEqTbvl/gpzv8AP8tVf++tlS+S23d9+gAeaq/2/Z/FTLmFk+Vv4qpPZyv8yrsiqANBL/f/ALf+xQl/vX/xysqa3l3/ANyrFnDOybWo+Es0Efev8VOjT+99yiGz+b/YWrcMP3/vVZA9Pk307c1Dwrt21E6fP8tQA9Jm3U57n/gH95Kr7ESL5qpXNzvfbQBeS5+//Gn9ynb2272+5WP9pVGo/wCEhVP+B1HvAXbm8+981Rf2kuz5d1Yj3nz/AMPzU37Z8u3d8m6r+Is2H1Vofmf79CX7Om379ZiW/nf7daFnYfvaB+6SpM26rcO5P9jbQlh5Py/8DqXYv8P36DMbs2fx/foTdUvk1Kltu/h+egCl/Ftp80OIvl+/Vp7bZ8v8f9ynx23y7WoA5z7M0zo1P+x+d8q7kdK6P7OqIny0fZv42XZR9kfMYn2bYiKv3/4qf9m/2WR/79bUMK76fsVH20EcxhJZs/8A8XWhDC23c33Ku7FT7tPf7rrtqyOYo/cqvc/991oImz5WoeFXV/4KOYOY5ebd8iVYhh3/AMNbH2BX+Zv4KmSFf4aOYDMt7P7m7dV17BNu6re3yf4aZI+9vl+/RzEcxX+wqm9qPsa/LVv74/26hT79HMWNS28lvkXfTZtztu3f8Aqd/wDZXZTfm20cwFR0b/gFMSFt22r2z+9Tk2fdo5g5irJCy05Iasfc2UUcxHvFXyV2/N9yjyf/ANurFQvuT5qOYv8AxFd7aJ/9tKE0+JPm2/JT5pm2f7lRJMzrUcxZdhT/AL7p/wDHVRHX+9R9vVURt3yVfMYl35X+X/gdD7H+Ws97z591TJebFT+B0oGWHdWTd8yVKm3dWY95sZ/7702a83ukS/fqBGlM679y09JtnytWV9p2fxfP/t057r5/u76sC35lSo/3FrN87Z/sJUsN5E+/b9+gC7v+5TXf+9Vfz1+5Q9yu7cq/xUAS79/yrUqbPvVS85UT/wAfp/2xfK/uUAWt/wDs1E77/wDYqv8AaVk+bZUTzbPl+WgC0l1/D/BR9p3/AHvufcrP2M6I33P9unp93dUe8Bob/no85XidmrMmvNiuq/x1mza9BbJ8332ojHnkHKdF9p8lttNS/X5Nv365FNe87Y38H3Kr3PiGKFdrtW3spAdtDeKm9mahLze/y1w9tryzfKv96ugsLn/R91R7KcA5Ta+0/J8vyPS+c7q9Ufufd/goR/mdajlA0PtOx0piXjP8nlfPtqu+503U1PvbqOUkted8vzfJQ7/JVdf4P7m7+OnzPs+7V8vKA/8Ai+amTPsb73/AKi/75qFfkfdUe8Z/aLHmK/zIvz0O+zetRfad6f3KG+78v36s0H79tQvN8qfNspvkt/E1Qx2zbt333oAto+/5fuf7dN/ubvv76dsbZtX79Mfcj0AaENszrvqZ4VTev8f36r21+0O/b/wKmXN5vqvdAimdU+7WfMmz5v46uo6zL96q7/vn/v1IFJ/92rUabP8AbqxDZr92raWH33oKCFN6JtqVIfuVY2Kmyno6/d3b6CSulns2bvuffqVE8vZT0f53o2K71QB9+J2qp9j+XbWhMiotRJ5SLuT/AMfoApPZ/wASrs/gohsNnzVpTbZE2/f/ANiotz/3VqQK/k7/APfahIWR/vVYf+99x6P4vmoAiRPn27v4ad5MTtuqZ4f3SfdqJPuVQhmz5P8AYeneSqLub7lP8n5tu6n/AH/l+5T5omRUeHf/ALlUksJZn3Mu+tVPn2f98U/f8m1l+SoAwU0pn+ZqsW1hs+ZfuVoJt3J96rDov30b56AKqw/3alRF+9to3/w0P8/zL9+qAtpIsypu+4lO3qiJ/BVLZsfcv3/79Pf/AL4/26DIsO+z5VqFJl8r/Y/ipk//ALLUS/P8tBqTb6dNt8ndsprv822od9AB9mV/vfcpvk71+X/cqX5f+AU//ZWgAtYVT7v36ld/92opnVE/uUzzl2/L9yrMi3N8n96mI/3/AJqqfaP++Kb9p+f7uz/boNS7vbbT0daz/wC0ti0xNSif73yU/eMjYR1/vVLN93d/HWL9v/h/gqw95vR2/u0c0iC0nzv83yUfLuqql0u/Z/f+7Q9+qfO38FHvFkv2ZZtjL9+j7HA/yt9yq8OpKjfKuypf7SiT5m+f/frQAh0ne/8AsU19Hgh2N8rvVj+0vk2q2yoUv4n2bvn/APZKz5YgNe2+T5ah+xrs2t/HVh7nf83/AAComuURPm+5WgDPJR1Rv71P8ldrrR9pV/mqLzvnoAl8v5Nv8FB/g/uUz7Ss3zr99qsb9nzN8lZANRP73yf7b05G+ZPm+d6rzalF/F8+2qqaxFc1qQbHnb02btn97/bo3/8AfFZj3i7Xlf5E/v0x9VXZ/vUFl53if7q/J/fohm2JuqpHdffVafvR2+X79AF37T+8/e7XT+5Q/wAjOv8ABVR49ny/wUed823+9WfvEFuOrDzff+f+H5az0m2bN33KfNqSOrruVHetALW9fkX+DbQj/Jt2/PVVLzfvXb/wOqj3nk72/u0vgA23dXX5fvtRDN8u77+2uEvPH8FnfxWfkNM7fIr1pza8ttEi+b87/Psq+YnlOoS/XclOmuUhdF/4HXK22qq/lMtWkuWuWf8Agfd9+jnDlOgSZX+Vfv0JNsrNS5VFoebYn+792r5g5TSe5+5959tTb/4VrMhufv7fk/vUfbG+Rdvz/wB+lzkcsjQeb+L7iVElzsl2rVGGbfFKvzJUXnb/AJqfNEDTebZsZfnpial8qLtql9pb+7sSmO+z5v4P7lRzgaH2neqfI1RM7qu5m2LVT7Ts3r83y/wUqXPzjuu37tXzRA/NG2+dpfl3/wB2rv33+bany7KihTYnzNvemJv3/wC3v/75r6c9Utw/wSv99PkqVX8mL729Gaq8f3dqqzv/ABbKtwwt5XzfJUcxsS2zpu+ZtiM71KkK7Ul+/wDN8tVET96n3vn/AL9WLZf4fv7/AOCqIIt+z5WX/bp/nNu+987/AHUSrCWaou2WpfJbzd23Z8v36gB6fIm5fKf++j1dtv8ASdn3f9yqX2b7n8Hm/wAaVbhtotiNubfWUpAO2J8/zbF+5T/vvu3K/wDBTNjTfLs31NHZ/O/m/c/uVzc0pAQ23+s+ba6S/wAf92tC1ufkTZuRE/jqJNNV4/vsiNT/AJX+829H+f5KiRsWPtm/Y3m/vd1WIZvL2fMqO38FVPJbyn+67r92nw7X/i3vv+5XMblpH+fcv8dS/aV2vtX/AFXzf79QM6r5ysyo60Q23zbf4EWo+0ZDvt8TtuX5H2/PRNM0y7vufwb0qL7HF9n3fx1KkLbn+bZR9o1K6P5P32+41W0uflT5Y03r9+nwpAiorfO8tSzQrNEnlfImz5d6/JR/dAr72+7uX5f7lMR2R9zMrp9z5603sEX96v8AdqL7H5Lv9351+aoMyu8339v+qpkP3flXZFt+/Wr/AGVFt2+atP8AscX3d29NyfPQbjEf9x/EmxPuVFv/ALqtV391Ds/ubaZ5MT+TuVtj/wByjmOci2fPu3L+9qq67GRq0vs0UjosXz7fvUOm+JNzbE+4tHMVylJLb5EbdQkO/f8AL95v46uxwqny7vnT+Onuivv+b7n3qOY2M+a2/h3b0dfuVE8LbU+WtDfvT7y7Nzffpj/PvZf4nqo7gfNH7S2lf2b46tZ13Il1F9+uL0H/AI+E37a9W/ass/8AStCvFXf8mzelePaDtSXcy/J9yv13LqnNhYH5jmHuV5HoaTb4InXbUWif6TqTru/e/JUttteJVTb5S1FbPv1FFX5JWb79dtf34HdkVT2WZUpn0R4PdmsLRm/hVU3pXvGmo39ilt3z+TXgngb5NLtbP/lqmxGf/gFe+aG6v4TLr8+2BhXhYY/rbMKvPQpSPFneX+1NQT76ee3zv/v1t21tF9nRW3fO1ZNht/te4/vyyv8AJXQQpvtUb77vu+T/AIHX5vnP8fmPlOJ460jPmVtv3fn+589RfZvmfcrb0/uVsJDv/uun9yrE1ts+7XzvwnxJy+xkRNvzu9S/NDL/ABF2Wtv+zU3fd+5Vf7G3mf7H9+mBS+2N/D/AtV/7Yl3oreZ/wCtKbTV/2Xfbv+Ss+aw2bPl2Q/xUFj/7Vb/f2fxvT/tn3F+/vqi7/Jt/ip/2dtm3+9/fqCjT+37PmX593ybKcmqr9/a29vkrK+aH5qr+ZO/7r7/zfLspe8HLE3k1Xzpdv8a/3Kn/ALS2MitufYtYWxtyfeR9tRPebH3bvnqeWRHLE6JLxv8ApmiO2/56e+rL/s/J/crmt7fe+/TvJZ/u/cquWQcsTo01vf8AKu6j+2N/3dqP9z56wkR/Kdvv0W1nPJGi7W2VHs5XDlidL/aX777y/J/com1JfN+X5HasqHTf++KtJbfafl/uVHLIstyXnyvs+5R9pZNnzVX+zfZl/vpTvJ+/+4Z939ykT7oqXkvlb9vz7aPtjfOrbvu07yV+6rfdX7j1En+jNtT+CnylliG/l8h1Xc8tFtfzvsZtyJ9ymJ/G38dCIr/Nu37qvlFylh9VlkX5fnRKf/arbf4qqfZokuPl+/UyWyzLub56OUksf2l5fzff3L/BVd9Sb7vzb0q19m2bFVtif7dV/syv8rLv/uvV8pA97/7jLL89S/b/AL+7bVJIfufdf/Yo2b0Rv+AUwNW2vF3fMvyUJf7PmXc/+w9ZXzKu5m2JUqI833m3pVcoGmmrN91/uf3Ksf2nsR1+5/GtYiW2z7336ZsbfvVWo5TDlOj/ALWXY+/7lP8At0Tr8rVzU33/APb30Q7vIf5qOX+UOU6hLyJ/nqX7Svmv91K5RJn2J8v36b9sZ/8Ab21ryyMeU63zl/hoeb5PlrlP7Sl8t0Xd5tTJqUvz7qfLIOU2t/z02b5/uqqf3nrP+079lOe8/wC+/uUcoEzp8/3qc+37Pu3VVT+OoftKt93761fLMgmf7+5X+f8A9AqvMi7fm+d2qv8Aafv/ADUxrn+L+CumHuASvu27WZd9N/z8lQ/aVfYv/A6HuV+6rbHSrj8RI/cvl/7dMf8A2fvstV3uV+7/AB037Yrv97Zs/grpIHzbXi2/ceqz7t/y7nZv46a9ysmzb99aovc/c+8m6ricsjN8eeEtM8eaQ+n6gq79vy3H91q+VPE/hvV/hjrP9n6mrPZO++C4r69S8b7rbd9ZXiTTdM8YaW+manAr28vyLM/8FfW5bmksPLkn8J8xmGXxqx5j5fhuYrnY29X3/PUryb1dP/QKq+JPBl58MdWazn/0nT523QXH/stSw3K3ip/t195CUKseeB8TKlKlLlkO3y79v8dP3/Mnyb6fs2J8tEO3+LdW5mS2epXNncebB8lGvabF4qsHVp9l7u/dS09/u7aLb/j4T59nzVny+8SWPh78ePEvw3v7fTNVuWvNMZtiu/8ABX0rNDpnxd0jzbaJftCLvbfXzP4k8BxX9g8jfJKvz73q98FvjBP8JdeSx1xWfT55d7TJ/drQDivjh4FXwlrKXNn89vPvVvl+626uG0p1+RWr9AfjF8EdN+N3gmXWvCU6y3c8TTeUn3JXr8/9W0a88H6pdaXqsMlvfQPt2P8AdrT7IHTww7F3fcf+5T7mGKZNzffZfvpWZptzviTcv72tZE3pt/8AQ6sg5y8s0h/56/OtVJrBpk/dbt/+3XTfZt/3d33tlaVno/nS/d+T+LfVlnBPpsvk/LF89ath4SvngSfbBs/ubq9G/sRPKT90qJt+/tpiWcFgv3fuVIHOab4MVG3Tr9ytuHTYrVv4U8qrE2sReV/c21y+seJ13/eX5aCDoJtQiSL7/wA9c/qviTY3yt/sfJXL3msS3Kv/AAJWZNcvt+81QBp3Opecm5mas/7Syy/L/F96q7s2/wD+Lo+4+6o5izo/CWpSpqibpdkTf62vXdEv96I0TbPm++leCW1z5NxuavSPh/4kaa6ezb5Hdd9WQfY3wQ8fxTatbxS+WnzKjO9foL8MYYprJGVt/wAuxNlfk14D1hXvdzNs2fx1+gv7M3xXWa3i0++l/eouz/7OsvtnpSqc9I+lUh+f+5tarexXgeKX56e+2bYyr8rfPvp2zZWp5RyXiTW/+EVg8+Vf9ErivGWvX0NhaeIdBX7Sip+9hf8AuV7Bf6PZ+IdOlsbmJZkl/grzTS/Cr+CdR/s+dWudHuG+V3/goLOHv3g+KNvp/iXRW2anYNsurd69O8JJL5CfLslZfmSq0Pwcg8Pav/a+gf6Mkrb5bdP9U1dGn+jN80X2Z6ANWGZrZEX/AL6rK8c+e/hy4vLP5JYot+ytC8uWmtf3XzvUXhW5XXtNuIG3fLuRqsg8c/tKXxhaxQTq1tE6/I+7+OvU/g/4waazfw5rS7L2L7vm/wAaVxNn4Yl0TUX0i+iZE81vImrqX8N+dcW86/Jd2uzbLUAa+q6P/wAIlrP9oaZLsS4b5rd/uNU2q/EjT9Kt918ywy/7FY/xRurm/wDAF3cwbYdTtYvNXf8AwtX56fFf4wan4kifTGZrDU/uSu7fO3+5QHKfRHx4/afi8PWc0DbktG+T7Qn3K+H/AIna3rGg+KE8e+DryDUreXb56J9yVa4q4+LV95934a8UNPeIi/uJv4Frh9K8T6r4V1J4JW+2aVPvdk/u1qRy8x2XxG8SaV8YLC38Q6U39m+JbP8A4+rR/vvXJfapbm1RZ12Sp956sP8AZrbUnvLNtiSr8yUyZ1eJP++6k2Ks032ZP4U/265+/wBV8zft+99yrusTbEdfm+SuXebfvqAGO7bt26jf5z/Ku91ofbs+7vpqbvu/coLHPDv+78j0f7rfOi1Ns+Sod/nfL/BUARf7vyPu+/Q/3v77v/cqXZ821/uVE77H3M29P7lWAz5vnof7m1oleiH599Hz+ZQA37/yt8iVatvu792z+D56bsX+Fd71Ki/3qABE+ZNv36t7FT71OtkqwyN8n7r7v9yuOUjpjEiSH+L79Pm2u1WPszbfut8/9+mfc+WsfjOnl5SJPuUI/wBypX2pvVX31Xf/AL7qP8RZL8/8NGz5v9ioo6l6/wC3QWP2f8Do/g3bt/8AsU9Pu/N9ymJtrnAPk7/8Bp/zSfLTG/2d1PhTev8AcoNQ2f7bVdtrDf8Ad+/T7a2d3+X7/wDt10uiaPvb7v8Av1nKUYDpQlOXKP0rSmeX7m+u6s9K2Reaq/Pu/gq7oOibP3u3f/drprbTW82vmMTjuSR9DQwfKbGlXMVzZpEy7JUWtC2tl83dUum6ascW77laFtbfvfmr5uvieeXMe9So8keUsafvh2f3HrT2q/zb/u/LVRIWR/l3bK07a3+Ta3yf79cftTp5Qhs/n2s3yVp21sqf7G+qMKbNlXoZt7bV+/WMqptGJpQyeWiVbtnX5P76Vmb23eZ/BR9p+f7tcZsbDTK1V3qLfvTcrfP/AOg0P/qv79UbD6sJCqIm37jfeqj53lt/cqZJtv3aALWz/b+Sok+d9u1qPO+Smfx1kBY+x7/9jfT0s0+9upm/7jbfkqxC+9aggb9m2fe+/TPJXdtqX/XSf7tWET/b/wB2gCr9nVFp/wBmXyvu/NV37/yeV/wOofs0vyfe2VYAm196/wAFNT5Kds8n5G/36f5Lbtvy7GrECL91/D9/dRvZ02/f/wBinbG3eU216sWyfuHX/aqwK6Pt/wBV87/3Ka6fPt2/O/8Acq1sZLj5W2b6IbZfN/3vvUEFfe3lbm3b1/v1FvZPm21b8n5HWL5E3ffo8n5/vNR7pZD53+z/APYVYd96fe+Sn/ZooU+996nyQ+cm3b8lBBk/afuL9/5q0Hmb738EtRfZtjfd3/3UqVP9rb/8RQWN87/lk33Kr/f2bv8AgNWvl/u7H/v1MibG+X+KggqMm+Ld8yVFD8jfMzIm3/x+tLyd67d3yVF9m2fKvz0e6BU/2dv7r77PUSL8+37if3Ku+Sqb9tNT7v8AvUAQ/vUlT7qPUzzfJ/Dvo/2tyo/+3Q/3fvf/AGVADPO2K+6q7zfvU/g3/wAdWNn8X/LL/YqJE3tu2ybKCyvNNs+X+P7/AM9M+4r/AMe/+/TPJ+f+L/gdTffRP7lWBD/H92rCf3flR6bs+ZP46l+Xyl+Vt9AEX3/++tlHkru3/wDAKPm37lWnb/J+X76UcwE32Vdr7f8Ax+mfY1epXf8Au1Yhk/4H/sUcxBn/AGBd21vuVN9jX723yU/v1pbN9Hk/IlHMBj/Y13fL89H2B5mf+CtOZKiR23p/fqOYCv8AYNm/cu//ANkoS2+f72xK0neqVzMyN/tPQA3Y0a/M29KTZspnnbP9t6Xfv/vJLQA/yfl27f8AbqVEqH7SyJub+9sqx5yf+O0ACU/y6Yj/APfFPd/n/uVl9oB+z5KPmf8Aho3/AMVELs/3loAl8ltm5fuUzY33V+R60IdqNTZtu+l8ZJRdG2f7dN3sj1LNIs38C/LTKYFV3/77o+Z/4dlS+XTE+Rvu1XwlA7t5e6mpTv8Alp/sf3KIU+emA13+4rffo+5TpvvfL/wKjy13VQEW5qPn/hqw6LR5NBJU/ubfnSldG/hqd4f+B/7FPdPl+7QBnojb/u7P/Z6eiL8n9ytJ4V+T5d7/AN+ovsa/ItagVPsv+zQlgu/5f461oYV37qrunz7loAzLyHyV+5vp9nbfJ91kq6/zr83yUJt+6v36AGRwr/FR/Ftp6ff/ALlC/foAsJar/v1L5Kp92q+/bU3nNsRP+B1JBK8K7fu1F5LJv3fcp3nU15m/u/8AfFQBC6VFsdH83+Cpd+z5vuU/5fu0APdPOt6qeTVjztkW1aiR/kSoLCOFWqXyXqLf/wCO055v3vy1YBs2J/wKhGZHokff/DsqLfv+ZvuVAFv7T/e20zf5yuu1art9+j71WAz7BsZ/4P46PJ/u1Yfds+b7lN2M3+/QAIiP/vpUqIv8O3fUSIyLVpPki/3aCB+xk/2KY829dtEj75U/gqu+/dtqwH/LVj5dr1Xf7u6ondU+9uTfR7oFrfs+ajzvk+9VL7U/9356Ptiv/sPUAWHmX/gFRO+yX+HZTE+f5ttP2f7K7KsBkz/JVJ3Z60ETzl3ff/gqGGz+f5lrUszfm3fw7f8AboeFv/sK1Us97VY+z/wVPNEXMc4kLbk+8/8AsU/5vkrYms9nzVlXkMrr8v8Aeo+MZU2S7v4qNjIm2rbo0Nv8vz1Xh3Pv837lbe6UM+Z/72+jZ83/ALJQ/n/xbv8AZqJIbpJd6r/33R7oF3ezpubd8lGxnT5t29f79W7Cwnmi/e/fq19m3/e/hrD3CTNR/l2/3v7lSvCybNu6tBLP/SN3/odW/sf97+Kn7oGJsl/4BT/m3o6/frVSwX+7T3tvl+7VAYkyb/4/nqWztvnrT+x7v4als7P591QIpPbSv975EqLyW3o3zVu71j/2P9umeSs2ypOUwpvN/wDiar723/N/33XQfY1d/wC//uUyaz+4myj3DoMhJm27qT7Z8ifwVofYaa+mq9Hulmely+7duqx9sby9tWEs96bflp32D+7UCKSTNv8Al+R/79Sw3P8A6FVj7DQ9h/wCrMiL7fu+78nzffqWO/8AM+b79VX01vNpj2zb9vzUAaD3nyfepn29f4qz3tmqJ4WoA2JrzfUSOv8AF/HWT838X3KPn/hoA3oXXyt27ZTo5lasLeyf3v8AgFPhuWRfu0coHQfcf5WX/aoeFXTb9zfWD/aH935P9inpqTf7lHKBsPDsR33VEi+Y1Z/9pO6/N9ymf2r5K7qOUC3fvsifbVGFGm+8tN+3/afmqVLyLZtX79XygV/Jbzd1MmsG/i+5V5Jlq6lyu+r92JkZ8NmyL93/AL7q9YWbb/m+5Uu5auwuiJu21jIBiW0qP/t09Pmf5d3y0fafk2/cp/nbP4axAE3b/wC//sVLs3qny1FvbZtahHaj3iCXZv8AloeFd371vkqJ7hvu/fpm9vkrYssfL/d2JT/Ji+8rfP8A7f8AFVffRvZKggtP86bqrvCv92onf5t1PoAP+A0I7N8v3KY/+yu+jf8AJQBKiq7fNT9kHz7aqed83y/fp6PQA/yVRfu0eSv9ymO+6mb/AJvvUAW32omxaN/z1XfdM2/dTHf+LdvoA0E2olNR/n+b7lUd/wAiU/8A8fqwH3m6b7q1nvD87/LWg/3Kij+59751qAM57D+Fv3KUPoizL/frQ37qmSrAx00GJPm/jSnf2Oqf7dbCXO9/lWon+7to5uQn3ilDZrC+5fuVaT/0Oj5qfUc3OUP/AIt1Mkohdkp/+sf5qAGI7fw/PT9//AHpklMd/LaoAsI/+zU3nfJ91ao/bItm6mveK9HvAXUdaN+z733KzEud7oqUO++XbUj5TWS8/wC+6PO3qn+xWTv2/wC5VuGZmb5aoOUtvcrTEmXfVT5/n3fPT46n3xFh7n5fvU37QlUd+zft2+bUV/c7Edf46r3h8ppfaV/vUfb/APlkrVxt5qrQ/wATVUs/EnzvubZ/cSr9nKcS+XmO9+2b/u7n3/eoS5V/lrmrbW/4f71bEM3nRfeo5eX4iOQ09/yUO/8A3xtqpDu2VK/3P7lQQH3/AO9R/lKi85fk3f8AAarpN9+gouxzN/FT/tLN/FWf9sb/AGkpn2n5/l+5QPkNN3Z2/uf7dMV/ufe2VV+2b9/zU5LmKgx5S3838X3KH+dqr/b/AJKEvKALGxXl2/x0PDs/2Ki/tL+Jfv0Pc+dV+6BmXl0yK1ZT3kvyf8tnraeFf7tQPo3z7v71HulmMmseT95vm/8AQam/tLf8vyvVq58Pb3/9CqaHSvJVW+4n9+goEmZ9zfwVY2fLub79Sw2a/wB5qseSr/e+5S90kzN+zYy/fpvnN8/9+tBLDfv2/JQ+mr5n99KYGekzTfeb/Yp2/Z977lXobBfvf7VWPsyp8v8AA1BiZO9o9jMuz+7T5n2fMv36t/Zl3otOe2/74oAwprzb/DvqL7TKjOy/P/sVu/2bF95vkpr2cW11WgsxPtUqfw/fq1bXjR0TWa/e2b/9im/Y9nzbWo5eQDQ+2b1pPO+X+/UCQtuqwlt/DQQUZn3/ADfwVn3+gteeUyt9yug+x7/m2tU2zYn9yumnLk94Dmf7E2Rbayn8JfaX3f7degeSqp/u0/7Mvlf79be1kScZbeHorbZ8uxP79babUT/YStL7Am/5f+BJT3s4vvL9ys5VJSK5jMb54vm+RKtomxf9v+Gpfsywv8yr/fp8nlJ5TL8m2ucki85vk/v1L9/7u7f/AHKEmi2pT/OVP9uqM/eHIn95dlNmTe39yh5t77f++aY82xt3lb0oNB7psTb/AB1XeGnPc/L/AHPmprzNQAz7G3+5/v0R7t6LT9/nfKv36Zv2O/8AfqfdAl/1z/3EX+Ohn3u6rTdiv8rfcpkyLv8A7n8GygBj3kqPMuz5Ka7+dv3U53Wb+LZTUvIvu/c/26PtAM+b+Jvkan/f+79ynb1f7v36m2ff/v0AQvC397+KhLb5Hapt/wA26oZrxfk20e6BeT/Vf3KPO+ZNu75Kyv7SV12/c+T/AL6pkOq70/2FoA2k+9uqw3zruasVNYWZ3ZfkTbTkv/kSoA0EfZv+anpN8n9+qT3K/J916Ptnl/L/AB0/eAu71eiG5875l/iqr5yuvy/fqVPufe2VXvgWnfe+3dR/33/wCqvnbKdvbb/F/foILDzKi7qrzX6o3y/f/wBis/Uppdn7pvnrmpry8S4dVtmeL+J91HxC5TrUv9//AHzVhLzfvWuXheVYtzffT+Cr1tcyyL8y/PQHKbT3P96onv1rMd2dvm+TbT/m3bKBmrHf7/m27/4P9ypvO2JurJh3bvl+/RczbNjfwJQBee82fMtVLnUtz7aro+yL71MR1Z/mo5QCbWPLl3f3P79Un8eW3m/Zolb/AGnmqxNbK6p8rO9VH0FW+bb89bcsQNuw1vzk+b7n36lm1jyUdv4qyrWzZERfuVd+x+c22o5QH/8ACQrv8r+OhNbV9m1l31Um0dn+7/uUf8I9sfcq/wCxvq+UgtvrcTru++9Ph1Le23+P79Mj0HZ838f/AKHVu20T5ty/I9X7MA89vuUb2R9zfcqx9m/hX7lO2bf4aOUCl53nPs/1NMudyL8vzpVhYV3/ANx6me287Yv9756vlA59LqXfubd5VH2xn+VvkStKazZPlXd81Un0tplfc2x6OXlMjl9V1vUPtXlQL8n+3VvTbi5d/Nlb5/7laqaO25Pl3/7dacOiNN/yyrT3TUzHeX7LuX5H/wDQqfpU08zO3zbP92ugj0r5dq/8CpyWGzZ8tZ8pkZT7v7rOlVJvPdNyr/8AYV1CaaqfK0X3P46P7Ni+Rlq+WIHL2fm7vmqw/n/Oq/cre/sdZNnyr89D6au12/8AQKOUDBfzU3U+HzfvbvuVrPpv71Kcmmt8jbfko5QMx4ZX+Zf4qPJZ12s2+tVLZd23b8lTJbIjb1/3KnliBjvu2u33KZv3p8tbz2fnIm5VqF9N2S/LS5QM+2RYU+b+Gn/bFeP5l3u1Xf7M/hqL+zfvtTAx7+wW/X5ZWSV/7lV4bBbb5fv7K25tN+Z23fdpn2Nv9z/boAytqum1vuPUK20q3CbtyI/yLW29g3+1Vi2s/wC9QBnvbM/zf7WyrFtuREZat7InidvlqHZ5PzLQQCOzrU0Pzy7qZs/2tlPS28v5qAHbFmf/AGP9usq/sJbaVNvzo9btttjb+/vqaZ1m/wDQKXuknKW3nps/uf7dSzJLJLFuWtvyYt+/76f3Km+zpUcpfMYL6DZ39wks9srvE3y0aloMV5K+3aj/ANz+5XRx2S7U/gpn2PyZdrN8j0yOY5JPD3kxOv30q7Z6a0K10v2Zf7rVE9stV7si+Yyv7Klhg+9vd6ZNZz7XVd3m/wCxWsm9E3NudNv3KlRGT5vuJUcpBz80Mu9JYPvu3zVoO/8AosS/8tv4qtIiudyqyf7dTfZok2bf4KOWJRn2yMj/AMX9+mJC0LJ8v8VbaQtTvJXYjffSjlJ5jn7y2bd8vyfx1EkMtdA0K/PtpjxoqpRyxkHMZH2Py97f67fUv2bYv9ytXY0KO3zVUC7VVtuyo5eQOY/NdLbev+3to8n5Eb+NP7n9yokdnVNrf991Y+xt/e+4tfYe6eqMRPv7E+/Vi23fIv8AHtqvs3/8Cq9G67fN+5t+fe9IByWbI3y/w09Idi/7e2jzmd/4d7NQn39v33/2Kn4wLT/P8zN/sVZhRt+1l3pVSF9nz7v4a0EvFRtu3+GsZe7Esa6eT+6bd8tO87yU/ieovl81/m/23rS+/FtX78tc0iioj/K7bWSXdU0Lt8+37+yrqW0UOxv4/uU1LX7n3kTbWPMBUeZpk2r+5dFT5P71Sw/P833H/wDQq0PscWx2X76LVf7Hvb5GVHrMfvRIvMZ5UX+DdUqP5KouxUf+/VhId/zff3/O1N+xs6/N97+Ggv3iF9+55VXfRvld9y1oQwr/AKrZseovsavv+VvvVl9o0KSXPz/7FOh3fe/gq8lt9z/VO6L9ypU0r5U+f5F/gf7lHwlmfD++fb/s/fSru+Xz/m+4n3afHpX33p76Oz/ulXY+2oAY9+0LfK2//Ypn2nYnn/M6P8myj+zZUWJWXejNT/7Nl3/Lu+b+/QBFvf7/AM2ymJeN/tO7t/HUr2Ev3l+d/wC4lTf2ayu8svzov8FAFfzm27tvyJWhvb59u7Zu31D9jlRt2z5HqJ0l+7/G/wDBUgMuJmh+78+z+Ci21KW5+Vl+43y76b9yJPllR6Zv3ru+bzW+X56ANB7xn/39tD3m9/vfc+9VJLb+4+99tWPszIu7bs31AvgHecuz7rbtlEdz+92rR9jldE/v7qms9Kl3fKuxN333oJPNf2jLZLj4e2+371rKyb6+dtBm2XSN/s19V/FbRf7a+HmpWyr89vL5v+/XyVpaN5g3fwvs2PX6hkNTnwvKfCZ1GPt4yPR7N28r7v8ADvWmzTfvUZZdjxUzRP8ASYNvzfJ/BUt+ipHvb5H2ui19OeVhKsqNeEz3L4Z6kq2aSM+/Z+6bfX0p4TZW01ov4XWvk/4aO15Z+UvyOk6fOlfTvhebbDb7v7tfO0/cqyP62p1PrWWUqh5Zfp9g8V3cCsvy/vd/9ytiwvGSDa277zIr/wDA6qahZxTeKNY3xb3nnStGGz2RJ8uzZX5xnH8c8TiCUrU+YZ9p+b5dyPu/77q1Z3Pzsy/cqg8Pk/d3J83zPVi2fe7fd37t9fOHx5pO/ku8rN5z7fuUQuzom5dnzVSfdcv8v8f8FH8Hzf8AAqr7JBoXKK6eUyq/8FZ88PnfL/dqW2m2LK1HnJ9/5qImfvGU+js8u7/llVj+yWSLymVkf+/WhD975l2VY87Z91fk/wBur9wPeOfeFvnVtz7Kr/ZtjbVbe/8Acrdfyod/99/uU1IVmVP79Huh7xiJ86srL8lZ80Leb8q/7tdH9m+//GlO/sre25F+erjKAe8c7H8nzfx1tWHyfL99Pv8Az1be2i2Oy/JLUtzD5K/e37KuUoj5pFe5T7n3fm/8cp6O2xF+/TNm/wC98/8AsUbNip8qp81c3umxYtplhf8A57bnqw7q6/KuxE+7vqukPk/d/jprwssjsu3furIsc+35G+5R9v8Aszfuv+BUfP5W3aqbqa6bG2/7VZ/4QJXvPO+aJd6S/wDjlRb1ddv/AI5Uvks0Xy/f/wDZKfDYM/8Asf7b1f2QK6TbH+Zd77fuUb23bl+T/YqV4dibW2vRsZ/lX+7UgCbn/i2VLDc/Z9m1f95Ka8PyfKvzp/GlHktD/Dv2/wB+tjEsJeecibvkd/u0z77v96mJD+9+X5E3I9TbG3fNtf8Au0e6A7yV2fdWm/f83b/BTvJ+4v8As/wU3Z/FS+MA8nZE8n30qv8A8vHy/wDjlXXh3xbv7nyfJUTwtC9bGQz+D+L/AIHTEttj/L/v09Pnd939+hI/mRfv/wAdADN/3P79H3/l+5UT/wCq3bf4qH3bf3S/PtoILDOqMnzfcWj5pl2t8j/w1lfMjfN8iPTn3f32rYk09y/d++iUx3if+H+/Waj70+989O3t/C29P4t9UQXkuVRP9qnOjf8ALLbs276zfm/vLvo3yp/sf7aVv8IF37S33t2yq/2n50+XZ/t1Xmdfn+dt+6med/d+fbWhl9ovb96/fqo83yf7n3qi+07/AOH5KZsb5G/g31XKLmGb9jo/3P8AfqL7S3mfe+erH8G3+P8A2KPJ/i+X7vzb6vlJK+9tnyKzv/t0x0Xam75H/wBipnhWT5f4IqPvr5W1Xer90w94z38352/zsqFEZ1+9v31oTJvf/dqu6Ijf3K25TEqo+x/mXZ/BvqF4d/8AHvlq8/3trfcqFHZN+1tlbkSMLxD4bsfElncWOpWyvE38dfOnjPwPefDvVIZWla50Sdv3U237v+xX1B/y13bFf/frK1jTbPWLV7G8iW5idfmR/wCH/cr6bLcwlS92fwnz2PwUa8fcPne2uYpv9U3z1L/FupPiF4Gn+G+orPZ7ptHn+eL+/F/9jVazvFmT7331/jr7mlUjVjzQPiatKVGXLI0N/wDD8r05PvotV9/zfLT/AOHft+StjE24dens9it5U0X9x62L/wAPWfxC0F18iD7bE3/LFa4z7Nv+Zd2+rum39zZ3ETRSywyr/HD9+rA2PhD8YNe/Z+8QRaZqErXPh+WX/Uv/AAV9KfGL4O+Ff2mPA/8Awkfh5YIdb8rfFLF/HXzzryQeKtB8i5i3y/wOn36574d+OfFnwrvHi0yWS/0pm+a0eXZsqCDzLTdEubO6u7OeBUuLWdreX/eWuos9Hl+9/Burs9etrTXvE1xriwRQ3t/88tvC3/odUfOWzlfdL5O3+N/4asCKz8PLZq/ms3+5srTtvsqJ91d6/wB+uX1vxzbSN+6n+0uyInyVyWpeIZ7+La0rbH/goA9I1jW4LCJFWWB5W/gRq4m/8Q77d/K+/url9nnfNFuR/wC/V5Idi/Muz++9BZXv9Vnd3+ZX/wB+uf8Amd/m++9bGsRxW0r+U29Kyf8Aa+/Ue+QNebf/AMApifI21l37qmm+89Q7/v1JYbG3f3KKT+H/AOLpu5v9mgA3/frW0fW5dH1SKf76J8lZn+r/ANuhP92gD3Dwl4kW2X7TBOsyzqu//Yr6I+CfxU8nVk3S+TcWq/LXw54e1650e62xNsiZvm316HpviqfRLpL6zZvlbe2yqCPN0P27+Fvjz+29It1llV3b/VV6VDtdq/Nr9l39o2z1X7PY3k6pLuTb/f31+hHhvXotVs4pVl37v4KsiUTpUdUp80MF/F5E8W//AH6fDt+7TJk8n5lqzIE/4ltntb7ifdSsrxJCt5pv2mL76LW7D5F5Htl/4HXH3X2nwTqMsU+6bRLpvv8A8CUAReHknvNGi1Bd0yJ8jJXdaLoOmPb/AGyz+Rpf465XRN3g+83RN9p0S9bf/wBcK77TbOC2BktdqQS/NtWoLK1x4YtLyN1uYlf+6392uP8AEFxB4L/e3r/6J8u2Z69LrhPi54Xl8YeBtSs4H2zeXuj2fNuoKPPPilf3KeF7vV9I/wBMRYt/lRf8tVZK/P39pbwHZ+Nvh3aeMdDZrbULJk+1Qp99K9fh+MHiP9nu6ig8ULPeeFLqVrf7R99Iv+B/3v8AYry39oqFtHs5fFngnVftPhrVPnvNOT50Td/GiVfKB82eKvD3/CeeCItTg2pqcC/M/wDG9cPZv9stfIn2pt/jrqNF8VT21hKqyrNZXS/PD/t1j3nlb9yqvz/PUAUnm+yxfLt+Ssq51X97t/4HTNSvPv7axJpt/wA1alk15c+cjtVRE853+X/vuhPn/e0/eu1/49v8FAB5Lfe+49E33Pmpm/zP4tlM+b/frnAPm/3P9uovut/fSn/9Mtu//bpm/wAn73/j9WBLvqL7j7v4KZv/AH38Wyn/ADIqf7VABv2b9q/eo+bd93elM/3fv1bhRU+agCVPnd1ZdiVMkOz7v3Kroiebt/1NaEKNtTb8n+3XNKR0xBEX7v8AwOpU+T5t3/fdP2NtT71D/PsrlOkPv/L9ymfN/wAD/wBumfffbto+bf8AL/uUANfcn+/TPM+X/bqXft/3KiTdv/vp9/5Kksl/1Ozd86PT9/8AsfJTN7f7lP8AlrEsY+9H2t9yhE/e/wBz/fp+9d6f36PMaH+KgB6Pv3bqtWcO99y0+2hW5X7tdBpugtMybVrOZpCPP7oaPpW75trbFr0jw9psTxJFt/77qvo+iLsT+5LXcWFh9l/dRNsfbXz+Nr/ynu4ShKMixYWaoqbf4/8Ax2tvTUXY/wArJ/BvqvZ2DeV8u7fWqkLfJ8zPXx9XmmfVU48kS3bJv+Vauww/PuX+D71RWsLOqNtZP4K0oYWrypcx3x5R9slW0+dv4flohRt6bf8Ax+rdsny7axL90P7m77lSpDsT+/sqVLOraW3/AAOkBU/3t2yrHy7PmX53qXyd/wAv3Kf9n/u1PvlFeP55dlPebZ8y/PR5NM+zMkW5aCRkyb2+8v8Af2U3ev8AD9+pdjPF/cqKSH+7uo94sd51P87e+7d9+mpbMny/99U5LNUfdtagCx5zfJ/HWhbTK+9W/u1USFki3N9yjZs+X7j0SA1oXVERW+5uqX+H+/8A7dV4bmJk+8uz7lP85nX5vuJWJBYR1T/b/v1YR/7v3arwuu5WWrv935d9HvEET/7Pzv8A3Kh+5/Fserf8H8W+onTZsX/a31IB/F86/wDA6P4/4t9Dp/lKd/B97YlAB/01X79CbX+WpraHZFu/9DodP+B1qBD/AKz7q/7FP8lU/wB+pfJ+X+5Qm/7tR8IEXk/7NH3asVXdNjVYDZvvUyZ9i7ql+zLD/t7/AO/R5KUAV3+f+Fn/ANij7n3lb5v4Kt9P9imf+P0AVN7J/Ds3Ued/e+f/AGKmufnf/Yqi6f8APL79QBN5jIv/AI/VdLn5vlVUi/v06b51/id6r+Sv+1soAmSb5vl/77oeb5v9V/8AZUiIzxbVX56ieHYu3+OgCb7Ts+Vvk/3Kckzf99fdqv8AxP8Ax1MiL/wBf7lWBL/F935/9umO+x9u3/gdTfKibtrO9ORF+6zbKAINm/8A23/v0x7Nk+Zl3/7lXfJ/4An9+jZuoApfZvl+X53/ALlVNnz/ANx629n7r2qu9sr/AP2dWX7Qz1/1W7+/VpH+/U2xUp2zY+7bUEFhH+5/HU3nfJuqv/q0/wCBU7fv/hqCQm+eKqT7v4f4Ku/K/wAtP8v2pgZm+V0/uJTX+5Wl5K/3KfNCm2qKMTyfn+Xdvqbyd6btrPWgkNHk7/8AfoDmM777fN8kv+3T/ufdX71W/s//AH3R9m/u/coAih+9/DUv/fNMRPndl+/Uypv/ANyo94ASHf8A7G3+Onomx/mp25of4/8A7Gjf/wADd6CSXf8Aun+aov4aZ9yqvnfPtoAtJ8/3am/5Z/7NUUud/wD6BRNeeTs+bY9AEz/71OdFTY336ofbGff/AB0z7Yn/AACr5ZFF1Nvz0fJ/DWPNftsfd8iVFbX++X73zpVcswN2n/L/AHKz0uf4k/4HUqTM6/Nu2VJJd3LT3mXfWZ52z/4invN8r0AaDuqJUXnJWZ5zf7VM3snzVfKLlNbzvv0faf3Xy7XrHf5/7yUbJdv3PkqBml9sX7tN+2fM9Z/2Vk/36ih/4/f4t9dBRqvM7pTEf/gH+3Vj7G3yNt31K9ssaf8AslZf4iSr5zeU7LUKTM7JV77Nv/8AiKSG2+5/H/sVQEW+lR5Xq79nSpUt1X+GsgMx3amw7tn9+tJ7PfRDZqiUAUkSnvC22rvk0/yd/wDuVAGSkLVE7su9q2Hh+Ss97bfsZqAM/wC2eZPtrQhqk9h827c1OT5Jditv/vJVlF59qfL9/wDjo/26qPu/hbf/ALFWEfeu2oJB9rvQiNv+Sn7P4qupDvWgCK2h+f5fnerDp/E1SwpsT+4lSuixpuX79RzAVX3fPsqF3V1+b79TO/zOv3KqTf8AodXzEEsL/fo2ecqVEnyL97ZT0Rf9qjmAF2/O1MeH+Krb/uU2VC7rD/wOr5gK/k03y/n/ANt6tJ/qnX+OjyVSoAfbJ8u779P8lPu7aET5Kdv2bF/gq+YB7wrs3Uzy120/r/wKmIjUcwB9z5qfvV33UzY2/wDz81L5LJ821aOYBkyLUP2ZXqbY2/71WPJ+X5v++6OYgz/s0T/Kv36dHpqou+r3kq77qteT871fvFcxlfY2f/co+xqjfMvyVq7FT/YqLZ89AcxEkOz7iqn/ALNQ8Kv/AL9S7Vpjw/3fv1HMMi2bG3N9xKZv/ebf4KmdN+3/AJ60z7G33l+5R7wD0fZ/H/3xQ827+GmfZm31N9nSrOcYkjf7lM3siVL5OxUqvMlAD3df4V/3qY7/AN2m/K/y0x3VKAHpTv4P+BVV37/u1attr/NUHQTPt2/dpiQ74/7/APsU95vJ+Xbv/wBumb1+6zVHvAHk/P8Ae2VLsqu82zZT3m+b5PuVfMBL9+n1XS53f7dSpRzEDUh+fctD22+rG+mSUcxZX8lV/hqJbBXarT/d+aovmTfRzAVLy2WFf+mtUvs2/wC7tp6PLeXrrt+7Va881G8pa2j7xAv2beu7/gFMez+T++n996fCzf8AxVE3yJurcCults+b79CI25N/36ZvZ3+X5P8AbqxD87bvuf7dc4A9rvoms/k+arb7kSszVb+WGLaq1YAkMSfLF/wJ6Ett/wB2sdJrl/m/g3Vt2Dvt+ZafvAOSFkWptjL9750/uVYd12f7FM3/AOzWYDEdn+9LsT7lW0f+H7n+3TYfvVahk31IFiGH5EZWp/2b7jLUqfwNVj7nzVHuGRUSz/77en/Y9lWPO3/KtP8AOX7q/fo90gqfY/lo+zb2/uRVb37FpiPvb5f+Bb6BkX2XY/8At1L5Kv8AdX56fuWnee336BFf7M392m/Y9mxv460Hm+/9356rvNvl20e6SV/szbNqVUmT59n8dac25E+589c5f3LUG0S7v2/xLUX2ld+2ufvL+d9/3pqqWf2yZ0ZvkSr9nzBynUJN89P8z/drMSFk+9u+7T9kuz5dzpQI0Ny0x3i/vVS2P/F/HVffLtTd/u0uWZp7prJ9ynfNtrPe/wDJV/4E/v1UfXl+0bf/AB+p5TM6D5X3/wB9f79N2Nu2qtZiaxv+Zm31bh1JX/36vl5SC1s/u/fp7v5Kbaf9zZ/tUTQ+d8zL8m2gDMmudny/NRDeb/4mepf7N37HWnpYVAD0f5tz/cpzv+9Td9xqeiKnzMvyU1/nf7vyUAOttrs7N8iU+Z/m+WoUT909Cbv9z/boAbqTr9n+X79Yn+kvv2/PW66b2+bdU32bYvyKqUAc5sn2fNu/3Kz3ml37tuyuteHe1VbmwXdQBgwzSp8uz79WEeX7rbt9ab6avz0LbeT83zP/ALFBYy282b5W3VrIn7vb9z/bqvDt+7/H/t1Yebemz+CggKNn9379M/76qJHZH3fNUEjnh/2aytVRttbG9kT/AG/v1Um3TbFb5N1XEo4K5tpXZ/8Ax2s+bTW/h+/Xor6au35fv01NKi37WrvjKMYj5pHLaDYS/fZq66GHydi1L5KwvvVdn+/U2zYm5tu+uarKM5e6XKRLC/zJuomjT7tRfL8nzU7r/t1zfaMxuxfvf8Ao2/3VpyOqtR51WBFND8tRJD/vVad9ibvv1Fv87/foAi+zeX81OdPk+X7609H2L96mPcrvoAidXT+LfTPm+6tNe53v87bEerCXKotADNn/ANnR8yL833KHvPn+Zf8Ado87+79+gA/iqxv3rtaq8O5/4d9PdG3p8uz5aCSV9zo7N9yoo5Pmf/d+5R80ny0f7O379AF2GTf80n3Kej73/wBmsxLny5d38FP87Z827/vipA0t/wDdWh0ZN6t9ys9Ln5qf9s+d91L3gLf9/wCajzNn3W+eq/2ld+2pU+T5qv3gHo/zP/H/AHqds/vfcpu/Yv3ac7/xbvk2fcqyB9ROn7qnJ9/+L5aETYqbqCCLyVR9zU//AKZL99Kl/wB7bsqJ/ubl/joAERf9lE/v0On8LfcqH7/3aJn2Ju/u/wB+gC39yLb8ux6iTdsT5v3X3Ko+dL/raie8lT/Y2UAaDvs/2P8AbpiPv+7WU9y39752qL7YyP8AL9+gDd8yondtvy7qz4bn5938dW4XWb7u53oAc+7ZuX79Z9zMnlfL8iVoP9xqz5rOX+9s3UARI8r76l3y7Pl3P/eoSzaH5mXf/t1Km75P4KoBvz79vzU7zmSrDJ9/fUXk7/lqQIvOZH2snyffp32nfVj7Gvz/AMD019P3vV8oEKXLfxfcqZJt6bqPsDbU+WmfZtibovv1RIO/k/3qz5LyV23Vd8l32fed6Psy7VX+D+KoKM93ld/vM8X9yood6bPm+StuG2VHTd9yrCWEDy7ttAFe2ttip/33V2GH+HdT9/8A3wlSwoqJu/joJK91bLt/2KpfY2jX5v7taGxvn209LZnoA5yazlmfyvmR/wC/TLyzl8nbt2f7ddbDZ/Ii1FeW2/eqrvp8ouY4SHSp4Zf9a3+5VtLa5d9q/wDfddalgyb/AJaf9gX5P79X7pfMY9tDLsdW+d6sfZmdvl+/WwiL/dp80e9ttT7pkYP2b7/9yrEKSon3mStP7Nvp7267KksyUhZ5f771eRGRvl+/VhIV20eT89BiUpofOVP/AB6oX037/wAvz1q7F2bKb5P935/9+rLKK6bF8/y/PVe5tt8v/jlaz238S0xbbZ8zVBBmJpu/5Wp81q38NaaQ7P8A0OpXtl2f+P0AYkNt89TSWzP/AA791aDoqfe/8fo/4Ds/26sDJmsW/wBU33KP7K+d/wC/9ytZ33/+gUO/3/8AboAhh03YqbvnqZLODZ8tCPsRNv33qVJlf5dv+9T5gD7BFCm5fvvTEhiTZuX91UyPF91vuI1S+SrfM3/AaRkVHhR1+X7lN2L975ti1am+TfF9yh3ZNm/56fNIBqKv3V/g+f56hRPOldd336fs+/v/AIKbs+f+5V80gHP9xP7lRbGf733KZNeLD/7PVV9bi37YmV0qOY1LSJ833asbFRNv96qSXiv/AMCq19s3puWjmAf9m+bav36Gtl/ipn2n+79+mveKzfL9+r5pGRKlsqfeX7lPmf5Ubds+Wod+2m79jv8ANv8A46OYByTbKm87+LZsrKub/wCepYbz90/3fko9oBpPc/c+an/aflSJW2VlfbPObbVhN1HMBdjf5Pl+RP79PR1T5Waqm9kpj3Oz5flrQg0/l+9/G9PRFR6x/t7f99VD/bHksnm0vaD5TbmT59zfIi0zZ8+3+Cs/+213/N8iVMmqxfO1HtBF37qUI+/etZiaqr/um+5u+/Vua/g2bl+//wCyUcwFjY3/AAOnun/fdRJc7nT5vk3VL5/3GVf9jfTAheFX+Vf+BVX8nZs3L8lXt/8Atb0amPtT7vyPuoAi2K6VC9tVj7+xqWb7n3d9WT7xUe2+TdQlms395KYl4z7P9r5Kieb5d6/frEoupbbPnb+L7tV5tszuy/fSqj6k0OyL7+7+CoptS85/9771LmLLvksj/wC7T0hlfZt+5/FWYmpb5XVvuJVhNV3ptX5P46YF6FPl3U6FG3o339/8FVft+9dq/cq1Zvu3t9ygC2j/ACJT9/8AFVd9qSorU5H87bVnOWEfzo9v8dRTO3yPUSXMUPlfMu//AG6Y9xF8ixfxt82ygB/29Yd8rLvqjN4ns9NXz7xooYkqaa2WaVF2765HxV4A/tu4i+ZniX5Ps9KPNzF+6byfELQblEignXf/ALFWLbxNbPa3FyrK6xNXCP8ADqxtrq3XylRIvvbPv1b03QW0FZbZdz2Uqb9j1tyhym1D8V7H7f8AY2s2f5f9clWPFvxEtvD1laNBZz3L3vzxQ1hW3gyzubpLyWL7Zt+RU/uVsPokU0SLLBE6J93f/BW3LEz945zRPilqCXyLeaUv2edflRGrK174za1NqSRaVYtCm/Z88XyNXV6l4bV7rd5So/8AsU6HR9n7ryFf/gNXy0+Uf2jlU+MevWFl5t9bec+37iLXS2HjKfXNOiu5LdrfP/LOpZvDGmXMqStF86t/BWrPZwRszrErqny1HuEH5xTIsMvy/fWjzpZv9bL/APYVemhlb5vl376Z9j8643L5rpu+/XtHtkSfcTduT5fv1a/jf+NHpt5YND8zbn/36lSGVE+Vd+9qmRYxNz7/AON/4Xq9s/ufcX71FhbbNm77laD2cW7a3yf79HukGZv2fwffq3v85tv/ADyo8lvnbb/u0xLb97tVvmrGRcS3v2IjKvyfc2Vdhud8W1f++6z9m99zf611o8lk2f36xl8BtE1fOTzPvfO39+pvndHZmXyqyrbckXzbdn9x6dC8sL7v+XeuUv3To03PEm7bs2/+OVD/AB7W/wBb/FVKG/lfZ93yql85t39991ZfaNDQ+073Rd2xF+9ViGFtv+q/dL/y2Ssf7Z8m37lWPO875Wb/AL4qJAXt/wC9/ubP460Pl2fd3xffrE87Y/m/xrUv2xVb72/dWQGskKzN/Cj7v4KlTa+9f+Wqt99KzIblYV82Xa/91KHm85v7m6lzC/umxD5Xzt8r1bT/AMf/APHKwo7/AGfxVL/bEvlbWVd9Y80jT3Tb2q/zMiv/ANMUpkP3YlVV/wBpKx/t+yH902zb89Car9xvmR9v30qPaSK9w6DyVhk+df3r1VdItnlffR2qjDeQbZWXzXlf+/T3v9+zyv3O3+Oj2kg900neJE+X+7s+7UT/AGZ432rv/u1SR9/ysyvF/cqGFP8A7GjmkAPZxPs/gf7/AM/9ysh7Nkd12N9779aSfKn9/wDvOlP+bd5W3eifPR7SQFSGHyfvQb3/ANiraXO9Pm+R/wCGnfZkuV+95KK33Kif5E/1q71o9pIDQR9/y7d8v+xVrYqfeVvn/uf3qx0/jWdN8qfdetFL93li81WdNu/fR7SQFTXtNa/0bWLaDdN9og+VHr4WuoZ9K8SXdpIux1nf5K+/EmaF0b/XI26vjn406VLpvxS1iFfkaX97X33C+Ju50T5LPMN7vtB/h6ZvK3L8j/crT1K2+02/zN89c/4b+f7q70/irqHh3xPu+T5flr9BPi4nX/B+88nUprWLcibPN3/8Dr6t8EzJNaq2/e256+OPhdqq2fiFF3b5Wi+b/cr608AtLJosU7Ls+b5a8CvGUKp/T3DeKjisohDm+E5XXNS+y+NrqLb87Nuq3b387xfxfI33KwfilH9n8eW0kX3pYm+7/errHs2Rpdy7JflfZ/wCvzrPaf73mNM/l7lMqNt83b/G1HyO3y7d61bRGf8Ai2JVeZP3u1YNj/8AoVfK/EfIks26NUWq/wDx8xJ/z1/5a1be1Z/u/f8AuUf2b+6+b7+6tPskEMNz8nlfKj/3Kez/ADbfv/7lReTLJvZfk/gpzwtGn3/4qAJYX/dOzffepnff8q/77b6Yn+q/vo9PmTZ/wGs5AMdFoR22u23fFUqL/Ez/AD7t9Nm3feVdn+3VgMf5Pl8rZs+eraXLbv8AY/uVUTa6bWb5/v0fKj/K3z7vv1JZbT9y6Mu191PeH5P9/wC9UM3+7vfb9+poX+T+Dfu/grPmkWMdF2fwv/BR5MW/5af5275Pld6Fdfk/g/2KOYB0cK/xbavJtR9y7U2fx1mecvyfxyu1WEuf++PuUe8BbdN+91279q/foS2i/wCB/wAWyofOVPut99fm3037Tv8AlWXf/sVHvRILHkxb6sWyKiJu+dN38dZ6Tfxf8AqXzovu/wAdICw8MT71/v097GJ9kX9z7z1UR/8Ax1f4KPtP977lAFj7BE/3f9ypZrOL722q/nbH+98lTfad/wDwBa1OclSxi2/N/e30TQrv2rTHm+b7vz7ai+0t/s7KsCV7ZU+9T/7NX5927Y9H2nzo4l+Wn20yvu3fO9L3gK/2NvK/2ahez3/d+SKWtDez/KvyJtqL/lr/AL9aGRS+wKn/AABaJrPYnyrvif8Aj/uVd+bb/wDEUO/y7a0+yUZX2P5f79Mew2PWnv371/2vlo+5vpxJ90xP7NV3fbuoSwl37W+err3OxNtG9XeunmAynsPk+amTWbfwq3m1rffi27Pko3xO/wA3z7qvmiQY+z5NzLvRKhS2ZN/+19ytOb9y6Jt+RqY77ET5tnzVv7pBS8nZ/uVFDbb6u7P+B72/jqXYsybv41/grUkzZIf7u2h4d/y/x7f460Hf7ny/PQkKo/8AuUGfKZyW3y7pf7tNdPubfketD7j/AL37j1Xmff8ANt+erDlMy5hbyvvUQ7v7u+ryP5i7d2yiZF+T5f8AgaUElT7H/d+f/YqJ0b7qr8j1oI+9fl/3KZ5K/eZa1MjH+zb1Rf4EqKa2aHYu35/v1pTIs38Pz0OnkptZdiU+YyMf7/3fvrUWxUbcv3/4qu3Kff2/J838FMdNqv8AN97+5W3OYyMq/wBHg8Q6c+n3i+ckv8b183+NvA158Or/AOZmudMuPuS/wLX026Nv+X79V7zTYNSs3s76KN7eWL97vWvby/MquHnyT+E8HG4KOIifMlnc+ciNuV/9yre/Y27+CrHjb4e3Pw91R7mDzJtCZt/nJ/A9Z9tMr75P4Gb5Xr9Fo1adanzxPiatKVGXLIt/cfd/6HTt6/J/49USf+PtR8291+VPl+/XSYmnbX88P8dWHutkrsqruT71ZP8Ay0f+D/bo3sn+5/6HQQPv9b8mL+H5K4/XtVlufuqrp/FXUXOn/bLd22fva5/7B/pDxKzJ/e30AcpNZs7bot3+5VuHTfJidm+Tb/fr1vwN4Glv7V77yopoovk2P/6HXM/EjRLnR7X7ZtV4t/3EoLOK3xWz/wB9Pv1XvNb3xeUv/jlYjX8ru+750b+Cmu+/7tL7QDppmf8Avfeo3/uvlqvv3tR8qP8AL9+mA/zv3tE21G3L9+j7myVfv1Ls2f3vmoAr/fp+z/bof7m37lMTfu21kA9N22j7/wB1fnp+/wDvfw0xPk2fKybv46ALEKfMm6u48PaP9ptfllZ32/crgrZ9ktdR4V8Wrol+ks7Ns+58lakG7Df33g/VknsZ1hl3b2RK/Qj9kX9rSLVYotP1WVklTYqO7V8rw+G9M8eaD59ttd3Xf8i/Pvrzea21D4aeI4lX7TDsbe2/+JP9ij3QP3w0XXor+1in83ejLvXZXRwzLcp5Tffr85/2V/2q18qLStXn/dOqOvnfw1926Jqq3MEV3bNvR/nV0qyDrktvJep5rOK/tZYLld6S/wAFFncreW6N/HVtE3/doJOUs9Hbw9K9tL/pOlS/d3/fWthdRTQ4ET/XW/8AC/8Adp+vbobF9v36+LPjx+0//wAIZLd20UDOlqro2+WgXvSPtzSPFGma/vWzvIppU+/GjfMtS2uppLfTWcnyTx8qv95a/FnVf2n/ABjpXiiLxV4M1WX73723dvkr1uH/AIKcXmpabY3mq6LJpviWzZf9IiX91Ov8dHKVzSPqj9sbwHoqeD9YttTiWHR9bi2K+3/j3uv4Hr8odE8Q+L/h1dah4elbzrLc8TRXH3H/ANtP+AV+kfxC/at8AftMfs4a7Y299Bba15G9rSVvnilX7tfmDNr1zf6je/bP3z2+yJn/ANugfMD+VDFLFEqpE3z/AOxWVeXiojr9/dUV/fqk8u5t6N/BWJc3LO7/AHdlBYXM0T/eas9H/ef7f+xT3/fN838FORW3PuXfUFjd6p97/gNP+5/wOnbF+f5v+AU3fsR9lADPuN92jf8A8Apnnf8AA0/uU1/v/N9ygAR9jVX+XZ8/3KsfM/zqvyUxIfO2L/FUfEHwjNi70/uLT0Te39ypfsez+Fafs3ypu+erAET+JV3xfxVL5O35vm2f+g0+GH5fmb5N1XbNFff/AAbK5pSNoxIrZP73yf7dW9mz/gdMufveVF9ynwyK67d3z1zSkdkYjv8All97ZUX3B/t0/wCbZ93/AIHTE3Im1F3p9+ubmkbB5ftT5E2Rf7FG/wCSoX+9u+aj4gG0x0+f71S03777q2/xAO3r5f8At0qbt/zfIlJJ8z/7FTJ/tfdqA94Yib23VbsLPzm+T53/ALlENszvtX79dh4e0Ge8LtFFvSsZTLpx55cqK+laJE8qbvv769L0Tw2ybNyqiba0tB8MbGi2xK8u37j13eleH1fZuVd6/wACV83jcX7p9DhMN7xj6VonyptVa6iw0HZs+X563bPR1Rfu/wD2Nadtpqt8nzbK+Sq4mX2j6SnQjAz4dHXytv3Pmqx/Zfk7P79bsNn/AA/Lsp/2bf8AN9yuCVfnOnl90x7awV7jd82ythbDe71Yhs9/3fv1dS237P4EWsZSjI2Mr7AvmozL89WvJ/5a7fnStP7Mu1/96jyd/wAtZlleFPn+7vX++9S/7S0/7Bv+b7+2pYbbYiM/96n7oFd/u/Kv+9ViFFerH2beu7bvSmom/wDh2UiRnkpR5Kt/DVj7M33dlMjh2J91k/26AK6Wapvbb9yj7Avmr8v3q0P+Wj7f/H6f8u77nz0C5iv9giT/AH/9uoprb5/9itDev8K76rvHs+7uR2pe6MYib4t+7Ztqu6fM/wDHVt9v3V+/tqHyd/zN/wCP1XxFGfcw/vkVfuU352/4DWwlhv8A9+j7Hs+79+uYOYz7OZkkrS875PmX/d/2qEs9ny/L/fqZ7b5/m+5QWV0udjbt2ymPcr86/M9PdG/u/coe22Jt+4jUAMS83wItH2ld3+9/HRNbsn3fnqL7P/33QBYe8bbu+/spn9qq/wDvVE9szvtpyWDeUjf5agATVfm/iR/770/+1dqbaie2+X7tMS33/dXe60AWP7Si3VKl/wDLu+49V/sHz/L8ifxVN5Pyb9tHukDkv97bf+B0/wC2fL8vyJUSQ/fbZ/33UNzCyUB7pN9p/u/fWjzmhi+T5E/uU6H5/wB6vz7qb9xN3/oFAAk2/wC78j0f79Qv8nzfx0ed/wAA/wB+oAmf++u7ZUP3Pmi27P8Abpu/fsiZvno2NtRvlfd/BVgS712fO1RP9ymXP3P7/wDsVnu/72iJZdSZd/zf8BdKek3zvt3P/e31Sf7lM2M9AGr52/fs3VYSb7lZT7kZ/m+5/cqWHd91k3p/FVkGm82//wCwpn3Kfs+5u+5/D/s0x4dn8TVAE0n3v9uj+P8A3KYnz/M3+4tFy+xf79ADN/3vlqb/AHKqfN97+Cpd7bPloAsJ8/3qftX/AGqr+dt2bm3/AO/Qkz/J/wCO0AXf4KET95/t1S3tv3Lu3r/BT4bzfF8zKlHvAaG1aPJSqn2/77ffps2qxJLtZmqCS75KfeX5Hpnk76ihv18uhLxd/wB2rAleFaZs/d/7FD36/e+WovtMTfxbKgB/k/x0zZuqLzt7/LRv/i/4BVlFj7lQo+/fTfmo/wCWabdu+oJCbcifw/36ybnzfP8Au/8AfFayfx/Ku+mTJ89XD+8BSX7/AM33Ko3lsz3G3+CtZPv/ANynPCz/ADVr7vMBStodi/8AxdMvLb7ipV7Z8n+xTtm+pj8YGU9s3/jtVE02VLjb81dAkLf3asJZ/Ijf7VbcxnzSM+G28tFar0MPyf7dXdi7NlP2bG/v1j7poYM2mtv3fMlTW1gzrsraTb/7O1Pd4v4Vo5hcxiJpTb/m3f8AAKe+m7P739/561Uf53pr7aOYZk/Y1/u0/wCzb6sSUL9yo5iiv9j+b5qZ/Zq/aN1W6Z/6BV8wF5Nuz7v3KH21n7mT5vmSmb5Xf+KsSS7vTyqbvqozt/D96q6QyzIn+xTKNWGZUWnzTLs/v1lbZd38VGxv4vuUiTSSan+d/erM+Z0RVp6I3+1R7wGgj0ecqVS+Z120z7Tv+9/DQBob/nqV/nWqUNz/AN8VL53z0APmhZ121Xe23/8AoFW0uVRfl+ejzFdN1AFH7B5dP+y/PuqXfto3+YtAB8qUec9G/wDipvytQBb875fk3b6h875/4qE/2vu0YXzPu1IA6bG3Uz/WD/bqw+3f/fp6Qrt+7R7oFT7j/wByj5m+62xP9irzom5KYiL8/lffrUgpbd/3qPJq7sbfsp/kxfxVAFbZ+9/uU9Pv1Y2bPmqJNvmfL96gCVIf7v36mRFX/cod1RPl+/VR7ne25fkej4QLbov+1TPJRNlV/tP/AAN6Y9//AHaPe5gLbor/ACtupkzrCr7d2ysq81LZD8v365y81uVXSrjGU/hM+U7NJl2bf++alhm+WuVsL+W4kTbu31prNs/i+SrlGUPiGbXmVKk3nfe/grKeb5Eaj7er/erH3he6atNf5Pmqily38X3Ke9zvWg0JUkV5KmqpD/tbql+b+LbsoAmqVNyfdql538FO+0fwUyC3Cm9qNmyWqn2zyU2/f/2Kb9sZ/mqgLTuvypWbeO2/av36c94r7/8AeqJ/naoF8BEnm7f/AIuoXSX+L79W9n735qfVmhnpDWgnyL/fp21aN7baAIn3v/HRsZP4qfv+eioArv8AO1Mff/DUr/J92hKsBkKN5n+xVt5mRUqu7/8AfFRed8nzff8A9uo/wgXfO3/d+SnwvsT/AG6pPNvk+VtlOSb/AHaAL0nzKn8FCIrrtWs95m2bdtDzfJ935KPeAsPCqM+2oXtlf5m+eovO3olDvW0fcOcf9mVGouvufN9yoUuf4qN+z/gdXzGo9LZf4tuyjyYt/wB1ai3NTt9UZE0m1qhS2Xyvm+ehGZHp/mfwf8Do94CL+zYE3/L/AL1M+zLu+78i1L51Mf79PmkakyItPSGKb5l2o9Q7lpqTNupAWtkSP8q/NQJtmz5d9Vd9M875fl+5UgXftmz+L/gFH9pfx/wVn72dPlWotjJ8v8dRymRp/wBrf9807+1f733KzU2/xffqvNMv8X3KOUDYfWKh/tb+H5qzW8pU3bqh87+7RympvJqrfxPvSpf7VZP71c/M6/J/cpn2r5U/8do5TI6CbUm3bt2ym/2x7Vib/wC79+n/AHP4d9RyAaSaq2773+7TZrxXbd8uz+Ks949/+x/uVX2MzfKzJ/B89X7PlNTVS8V4n3Kuz+/UsM0CfdXYn9+sJkaH+9RvfZ8v3P8Abqve5TI6j7VFvqV5oEXdXJJdN/DT/tkq/wAW+p941Ood4pl/v1n3O3fu/wCA1iPq37p/m2JQmtr9n+arjGQuU07lPkrJ/sffv+b/AG6amsL5v7pv3VWEv4v73yVceaBmSw6V9/8AjrQs9K8mXetMhvIn2fMtWPtMW790/wA9RKQGnDNs+apfO2fKvzvWb9p/vNQ95vX5fv1iQaG/Z/uUecv8NZiXn/AHqVLlki3b6ALzzLUO/wDu1n/aWeWnvc7P4qALG/fLt+49WHff/sf7dY8l/wD3vv1K9z8r/LUcoGh8qU1Llfk+asz7R/HTHvG2f7FXyyA2/OXemz7lPe53/wCx/sVjpefL8vyPQ9z/AHfv0e8BpPIv+5RuV/nX7/3KyprzZTPtny/LRyyA1dipsZqXfs+ZVrK+2fLv3Uz7e3z1fKBsRuqPtpyTfPWOl5ven+cyfO33P7lRyyA05rmL97/BVR7iLyq5+/vGV3/uNVdL+V2RVXYlXGJpynSwzLu27t9W/tOxaxLba7/e3/x1opCzp8vz1XvCHTXPzfL9+q7aqqfeoubNtjVj3Ns03y7m+WnykF2TWN/3m+Smpr2/5V21iTWDbdu7+GpbOzlhq/ZRHym8lzv+Vlqx5zv935P4Kz4YfnTb996u/Zv7q/NWPKIl3ttfa3z1EkzJ8v3KekPzfd/3qc9tv+7/AAUcoFJ5m3v81G/5Kt/ZvJpnk7/4qAMx/Nf/AIA1Tfw/NV37BsTdT3s9ibmoAYn8e5vk/wBuhPu/LTP4dtTQpvidW/31qvdAtQuqfdX56le5XZ/fSqqQ/J8n36ERvK2tUkj/ADvk+9UP2nf97aiVN9mbdUsOm/Nt/jegDM379+7/AIDUW+Vn2/x1t/2bv+833qclmqJt21Qcxi7GT7zf7tM+aZ62/sCuv9//AGKY9t8u35koIMdHkTYzVK8zfJtZkrW+wLs+b7lH2NXT5vuUe6RzGf50q72+Z6dDebP/ALOrf2NkT5Vbf/6HUT23+18n/oNTylgl/wDPUv2zaiKvyf79UkRf9+jyfkT5qOUg0E1JXf8A22/uVKkyoqNurC27HSnbPk+9V8oHQfbF2VV+bejVk72/3P8Aben/AGz+HfUcoGr8tUvsf2ne1Mtrz5vm+5Vv7Sv73cvyf+h0AV/sLP8AIy7H/hp76azrt+5/t1Klzv8Ambcif3Kle53sm35KAK8OmqnzbvkWpktVj+ZW+ejzt8T/AO9Rv372bclUBY/5a/3P73+1TppInTbVd33733fJTfufJtV6kBzp9xf4Pv7KIbb5trU3/aX5H/uVKj/vfl+d/wC5V8wD/IX79O8lfusuyh/u/NRv3p8tQSTbPl3fLvehE2fNUO9nTdR9sVf9+qAseTv+Vvkpv2X/AGaozar5bb/uOn9+nw3+9d27/eqeYC35MX+/R9jg/wBx/wC5UKXP977lV/tm+ba3zov8dAFv7Gv8W5H/AIaIbPyd6t9+mJcp/d30Pfr937lUAbPuU/5kbatRJc72qH7YsLJtb+KgDTTa7/7f9yn/AGld7q/ybqx5rxndJfNVKd/aSpFu3b6DP3jY3LQ6ff2/frH+2b/lb7lWE1Bf++6DQt/N/uU9P9U6rUKTb4k+arH31/2Kn3gG/wAO7dQnz0P8i/LVR90KPt/g+9QQaHyrTN6ferFe8ZJfm+5Ql5/33RzFm0j/ADOtP/y9ZiXPyo3/AH3TYbze/wDFv3VBBpff+7R52x/lqujs+zbUzw70qwHb9+z+Om+Z8n/jlMd2jV2qpDctv/uUAaD7UXb/AB1SfWE835W+emTSedvXdvqJ7Ndjs1BZYS/875VXe9G/Yn/oVMhtv4VqwltF/wAAqgIt7P8AL/HUuxkSn+Sr/wC4lCPEn3KDEPl2PvqL/KVadIki3Vm/cVG3fJQBd3/u/wDYqJ79ofl3fdrPmml3bUaoX3J8zffoA031LZv2/fo/tL761Uto960/ZFH/ALG7+Cj3gLcd4m9JZf8AgNPmvFSL/frMdFf5m+RKhdGj+ZW+ej3yyLW7aW5gdbaXe7r8yVhWfh6eGd2aeR/99vkSul/e+V/vUfPv+X7iVPKLm5QtoWhVP46sfNu+Wq73LI29qlS8/hZW2UcvKSXnh+R9v3/4qr+SyLvT79M/tVZm20fb1f5qsB6Oz093be9Q79/+3/Fsp+9fNfd9ykBC8O/ZTYbPzn2/wVYdP7y/Pt+WnJ8j/KtMCxbIiVMn3k2/8CqjHMzqi7t/+xU3zfI9bmRY877m75Eo+V4nqHfTdjbHoAY+3/vqq6Q7m/26sfM77v8Aa2UIm9vu/wCw1ZAV0h+f/bo+wSou1W31d2ed9z5NtDps+b+9W/LEDN+xy73bbUKW0+/burYRF2oq/f8Av02b7i1XKBmJczwy/eb5KtvftDs/77qXZv30PDF/F8/+xVAMh1tni/uVN/bap/F+9aq/2aL5PlWj7Ar/AC/cpcpBdTVYngTb9+j7ctY7aD5L7lZvko+zND/wCjlAsP8Auf3v3E2/cpk15L/C3yVBc+b97/gFOh82P/b31Iyu6Tu/y7k/23qJ/N8rbu+f/brQe5+0rEu35FpkOz73lb03UG5XtkZPmapdjJsbbVveu9F+/wD7FOhmV32/3KDIbbbn+7WxbPsV2eqjuqJtX5P9un/aflRm/wBys/dINCb5/l/jVKi8zYiVRT5283+9U33Pu7aYFh9ux/43X+OqiQrvRmb5KE/jo3NQBbs7mK23tu+RFqV9V87ftrHufnb+/u+7UXzJ9z5E+5Vc3KPlLV+6zf8ALLf81RWzqivFLF8lMmm+R2270/v01/kZ2/grYxLH2mCwidlXZuqGHVVmby9jO9RPbeds3/w/3KPsfk7G/gqwNP8AtL5HZvkrJfW7xHSJYNkX99PvvViGHf8ALu+9/HU32ZUVHXc7pV/ZAz/tLfxff+/UbX/3cf6urj2e/erbfmpF0tWbazbFqAPg3yYv9yL/AGKIYV8zbtZ3/v0Ojfut3ybv7lSx3OyJ1b7n8NelzSPf90PJ87/cqaaz2L93/vimJNvuP+Wnyf3KsJMzbGbc/wDdeo5pSJ+0S21m3+zvqwkKv/rf4v4KihfzmRV27/771pwx/c8qL/gdRzSK90z2s9/3tyfNQlt9zbt81/u70q7v+ZFk+T/Yp8jrv/uIlHMMr2em73fdFv8A7tS/YF/ufdX7lEL7/u/fqVLnYn8WyolI1Ivs3z/dZNlCWy/w/I9WPtPyfM3yO1M/12/du2/cqOYsrvbfwqrb/v0z7G+x/k+9Uz3P2bf/ALv8dWIXidvm/gWsfdArpDvfd5W/+OnpCqbF/g3b971LJNslTcm/+7T3uYn+VfkesgGTQu6bfvu9WEsN8Tsq/wCq+5TPOXZ/c/8AZ6t+dv8AmT79QQUvsy7/ALrf7VOTd91tuxP/AEGpvO+V9v3no+0qj/6rf/eoLGJbbH/22b5aelv9/bu3/wAVOTVVS43NFv8Al+5RNqCpK6qvk/79YSNQ2bH2/LQ/3Nq1beaJ33MypKn/ACy/v1XSaL5Ny/8AAKgCJEX/AGv9qpURn+63z/62q7zLv8r5v9ypftP7r7+zbSAmd2TYzMr7aHuWf+D56Zv3/Iv3P4qm8nYyL/H9+pArb2/2qm+0s+3+B0/jqWFP4Zd29fvJR5Lbvm/u/LvoAi3tDsXd/Fv/AN6nedvaXcv+toeFvk3Rb9/z1En8C7d77fuJQBL52zeu3739yrcNz87r8yf3d9VPJXfs3bN1RTIv/LJW3p/4/UAdAl+s391E3fcSvmH9rCxWHx1aalEn+j3UCL/vV9AojPvXds2V5V+0voaap4F0rUPvy2s7o3+7X1XDlWNLG69TxM4pyqYf3Txzw9Ns2bfkTf8ANXYQzfutv/A6880q8/utXcWfzxf77fcr9ajyn5wWNKvG0fW7S+Vf+W6bv9zZX2l4M8oaLCqt8y7W/wC+q+IL99iSt82/a+3/AGK+tPg3rSa1oWnyq3zywbW/4DXl4uPvRkftXA+Jj7KVCUjN+NFr515p86fJcLB8r12fh6887w/p95KvzywfvXqh8YrKJ7XSpW/hl21R0e8Wzs7S2/5ZJFsr8+z6n7vOfdZvS9rRjU/lOoufK3y7dr79n/AKZI8TxbfvxVjpeedF83z7v4P9mpXmi/3Nv8FfA80j40mf/gWyhHbcnzb3/uUyGZZt/mts/u0/90i/d3pV+8Aj/wAH3f79QP8AP838G2rUP+zt2f36f5KzLuX7n3KOYCu6f72z/bpmxpvl+V4qt7G3bV/jq35MW1N21H/v1oBmf39vlf8AA6NjP/d+StB3g37olVH8r79P370+ZVoAydjfd2/cb+CjZ8lXpNu+Xd8lOfyt33v+AUv8IGa+5P4mo2b4ttWppt/7rav+1/u1Us7nZ5q/K6VJY3Z5LP8AxvUv8H+3Tvm/2qmh+dUV/n/26CyJP3MX+3T0/fbNrVa+xq7f33q2ln5K7asDK2fNu+5/t1Ls3xfvfnf+GtP7Hvd938C1Whtlkf8A2P7lAET/AOqT5tj7aakPzfN86VofZoP9z+CnfZokRG/gRv46ggqr/qvl+T+DfTvJ2fw/J/fp/wB9HVUX729ahd/9ptlZ8v8AMAr/AOzTkmby03ff21X+VGf/AGqfC/8Aqt33K0IJfOZ9m1dj7f8Avqpn+f8AhXYjfx0zzt8u7dvf+FKZNH8+7a2yl8JkW327P7n+xVhJvuN/45WU/wAj7f46r+Y212+ZP9itCDdmk2O7O2xKiR1+fb89Y/2mff8AvdyJ/DQkzIv8W9v7lAGrvRP4vv8A8FD3MT/+gVlI7b/mpkzsj7fl31YGnv8AkT7tM87/AIBWU8zTf7DrUL3nzpt/4FWoGnNt+98tHy7/AJvk/wBusz7Z8nzfcpqXjb/4a2JNLf8AL/c/26r/AMfzs1NS8371+5TGuV/8drcgsfL/AH6f/f8A77VnvN+9Rvm2f7dO+3702/wVqQWHh+X/AGEom3f3qrvMu+jfvi+b5H/hdKsAm+7u+5/sUJ8n+3v/AIHqLf8A3fv0M6/xUEj3/wC+Khf7yLRvqKb7/wDf/wBirAN+z/fpkNyvyfMu+q83zxP/AN8fPVXZs/hqzE2H/u7tiNVR33+b833f4KE/1W5fv1Xm8+b7sTf8A/joAelyzpt+aoUm+f7zPT/l+RfKb/gdV3Rvkb/aqzlC5uaro/z7mXfFT5lb/Z/4HVf94jbtu/8AgrciQTOqI/8ABVRLxX3r9/8A26sXNtLN/dSqSWf3/wC/VROaRR1WzttV0640+8iV7SdfKlT+OvBfFvg+58ASu3m/bNM3fuJkX59lfQFzbb33L8j/AHKqX+i21/ZPZ30H2mylX5oq+ky3MJYeXLL4Twcbgo4iJ4FYXMVyqfN96nP93c/3Km8YeEm8B6pugikfR5V3xTff2VRhm37/AOP+7X3lCrGtHmgfGVaUqMuWRYT7v8Wxam3/AN1lfcv3Hqvv+58uymPvRn+b91WxiaENyu5G3bHWq95Zrco8q/O7/fquj/Mm6rCXOxUZfkbbVlmx8JfiF/whPiF9P1NW+xXUr7Zq9F+J3hVk0uXVbGJb/QrpXeV4fvrXi+t6bBrcSL/qZf79dN8LvjBefDe9/sXxDtvNCuvkV3/hqPhIPIfE/hJ9N82+s1kmst3zO6fdrmM7Pmr9Arbw74T16wu4v9Em0+6X78W35a+Mfi14DbwH4uu7VfnsmbfA6Uc0ZF8sjil+b7vz1N/3zsqGpk2+V8q1YDo0X+L/AIDVj7Nv/wA/ep9snnfeb50qXen3qyApPb/c2/fb+CotjJL97/7Grr7mX5V31Sm4/wBv+8lADNjb/l+d3p7/AMavTP8Ad+Sj/a3ffoAfJ/G38FQ7Nny/36mRfl3UfN/F9ytQO6+F3xRvvBN7FEzN9kdv46+u5vDeg/Gzwuktn5CXflfM/wDtV8FP/qvmr0L4RfFzUPh1rcX79ntXb/vmoA7vVdH8Q/CjXooJ/NSWJv3Fx/A6f3K+6P2Uf2q1uLWLStTZki+58/8AyyavN/sHhz9ofwVtldftqLvV/wCPf/8AE189X3hvVfhF4wfT7yWeHY37i7T/AJa0cxB+3Hh3XormJLqBlmib+OugmvGhi3Rf79fnz+zH+1AqNFoutT7H27F319o6D4wiuYUbd51vLVkSLWsfE7SEsZYr68ihRvkbfX57/tFaUr+JdVlnZZrWVnbf/wB8V9d/FTwGt+txfWfz28q/Ns++lfH/AMe9B1rw3ZPeTtLeaZLFEnnTfPtqyT5U8Z+A59N0v+19BlV0WL97bpXH6VrC39qltKqvE7fcf/x+vS7nxO1s7yq3+t+Rk/g21w+q/Y/tX2m22ozfO+yoNTMtraLTZ/PsZWtpV+T9zWZfusPm7Wbe3zv/ALVRTXjbtsXyJ/fqlM+//no9WQO3/bEdW+TZ92qHk7FfduqWH5H+VW/4HUrvv+9uoLM/Z/wD/brQhT5H3fP8tV/Jipjv/dX56gsmdG3eZ/BVGabZLt273qb77f3Khd/n3fwJQAb/AJ/m+Smv/H8vz/8AstHzfO38C1Cj75f4tlBAb1Rn/gepk/vN/rf4KlhRd33fk/26em7/AIH/AH3rIslmfdb/ADUyFNj7t1EMKu/3d6Vb2qn+3s/gpc5ty8w+GHf8sVS+Sib/AON6P4Eb7jU5N3z/ADb645SOyPwkT/fp6IqU/wAvZ937j0xP3b/36xNPtEv3H+987U3/AHKd/B/v0376bv7lZG4f7P8A33UJ+9833KsO/wD6DUXzbf8A0GqMhr/cpEoT/ao37aj4wH7G+83+qq3b20rvt/gemQ/PXR6Jo8k0u5v4aJT5C4xlze6S6Jo++VF2/PXtfhXw99jt0WJfnb+5XP8AhWwSF0b5Xl27P9yvQtHRdm3b/F/BXyuNxnL8J9DhMJ/MbGm6V+/T5tn+5XUW0MSeUyr839+sWH7/AMtattN+6/8AQtlfJVcTOZ9VQoRgdHZw+cn8Oxatoip8v365yG8/e/K1Xft+xf3X368qUuc7OU6ZE+X5tqJU8MKIu5vuVzttf/wt5r/7dWE1LZv2s3/A6x94jlNrZFs+VvnqwjrsVl/vfNXPpqWz5qsQ6q0y+Uv/AAKr5jblN7zovu/c/jo85f4PnrH+0/u0ZW3077S397en9ygOU2N/92hH3/7H+5WUkzf7VP3NUBymr52z/cpiTfP92s3f8lHzfxbt9XzEcpqvc73+ZtlQ/bN7f71UPLbf827ZUrp/wP5aOYsu+d8v9+ot+99vzVU+bbViGF3+WjmAm+07/wCH50p3nb3+aqscOyVPlp38f8VHMQW/4Nq/PT/M2Sv/AOPVU2ed/D9ypf8AYqveA1ofnRP7lS+TWZDN/Fuq2l1/vVl7xJY2rTN6o6VFM7bXZvuVSe8/vfx0FGl8ry/Mn7qjYqP8nyPVJLnf/uVFM7eZuSoA0tiv96j5dn8KVmrc/wAK/cqw8y/Jt+R6sPeB0ie427fnWrCIr/LWZczOjfKvz/fpttcyvQBqbE+78tN/3l+Sq6TeT/DTEvP3tAF7yV3U7ZUTzb1+ZqrpefNt/wDQKj3gNDyYv4V+eormFNtOhuvnfdVjzvkqySlDbf8AAKl+zb03baej/PUv8O5f+BVAGVNbb/lX7lV/sbfIv30rYfZ96mfc+arKKsNhs/hWnfY/4vK31bR12/Mv+7Uruu/5fv1HMSZs1h8+7bsqF7CL+H79aEzr/v0+Ft/+5/co5gMpNKp39j/J8vyVp7/nf+Cn7N6f36OYXMZiWGxP9tf7lH2b/wAerT8nf8zU7yVRk2r89HMMqoi7N1Gxtn3fv1Y8n50qx5Kp91dj/wB+gDM+y+9DwrWhs+X5aY9tQBmp8jUbNnzf+gVd8mn/AGb+6tWBmOjb/wDYo2L/AAr89av2P+9TfsbJQUZ+xvvMu96heHZ83/jlbHk0fZvL+agDmpof4vmqp9jl+TduRPv11E1tv+aqv2P5vm3UBzcpj7JUWpYUldvmZkrV+wb/AOGj7HQBVmtvk/1v3KieGV3dv4/9utV7bYv9+oUTf8tAGfslT5du9Ktp9xatpbUx4V/h+5QBF8tFM2fJRG//AMRQAJ/B/G9Pmf5vlo+43+9TvJV6CSKNN/8Av0/Z/t07ZT6AHwwr/wAApzp838Oyq/z7/wB19+pvOX+L79ABs+bbVhEbfVf+L5adv/2tlSQWNn/A6HSm+crp8rfP/wCh0ecv8VIsZ/FR5K/xU9Jtj/LTt6/c+5VgReT/ALNH2dKsf99bKPLoAi8n+7R5NS/7lS/fX5fv1YFV0WmeTv8AlplzcrD9779V4dS3/db+KoAt+T8+7/gFP8n5dn8FUXvn82qV5qvk/uk+d3qCjV2r935np/kqnz/x1j2Gqyzb1Zasfafmo94OU00SLbupjov3m/3KqfaW2/8AslN85noJNBEXfUvkq6f7FZiO1XoZm2baAK80P+8/+xWfN/o1bb/cqjNCs1AGUbxd3zK1aFnuddy1Cmmqku5U+ercKbFoKD5t1P8A4fmpz/8AstN2Nv2VJJD839+rdtbfaU+X5HqLbv8AvLUttJ9meqAZNuT5KgR98j7W+ep7nc/y/L81V9mz5vv0APR/71S71T+Kmoip96mXK70/2KAH/avZad9pVG+b79ZT7k+98j/w0z7S33W3UFG2lz9ynwzMmzbtrJR9mz5vnSrDzbF/36CS9NeK/wB1aZ9p2fN81Z+/+7L89Mfcn8W+gDYeZX3s1N3ru/v1k+c26npNVkGk/wA/3vuVEkO//fqqlz8/8VSvdUAW/syovyt89UX+RqPt/wAlV9+9N1AFjyfO+ZvnrmtStv8ASPlXf833K20m+f8A26hdF83c1dNKXIQGiW2xPu/PVu5f/SNu3Yn9+q+9kf5ad8r71aiXvmRJM++J9v8ADVFJmjbb/wCh1Y37Pu03evybfv1mamlDeb7ffUsL7/8AcrKTbs/uVMk299rN81TymRtJMif7f+xTHm2f3U/jrHe52fL/AAUfafkf7tAzQ+0qmxv4KalyqPurM+0tN/8AYUz7Zv8AvfcWo5Tc0/O+/wDe/v1E9zVf7Z9z+5VG81WLyvlb+L5qOUs1oZvvtVh/uViWepK9vUv9pK67vuf7dAGw7qkVNhmV0+/WJNqTbfkb91UttMz0couU2POi+98z03zkrPeb/dqu9zsiejl5xmw9yrrUP2nY1Y/2zej/AMG2qX2yW5bbuVP/AGer9kLlOoe8qJ7pU+X5a5fUr9odjL99az/7Vl+9V+wDlOye/Xf83z0falmrkvt8rxfuv+BVLDcts/i30exkXynUJcq77alS5+V/4K5iGad3rQ3/AC/+hUez5SOU0t/zfNT/ALSr/Kvyf7dZSbtqN9x6P3u91aL5P/Q6jlDlNXzvv7aZ9pX+H5H/AL9Z770T+JKr3O5E3VfKHKaz3MT/AO+1V/tip/E1Yk1z5MDr9z/bSsd79vn3Vfsg5Ynapcq/+3Vjf/qv4/8AYrldKvGmlRq3d7O/3WqOXkCUTQ87+9Q8y/fql8yfNtaqn2xvO/ioMjTSbfL92pXfzPlqlbP86S7atJ87/dpARO/8X8NV3vNlW5kb+7WfNbNv3UwLEczfeVm2U7fvTbu2PUWxtzrViGGX+GtwHI+xPl+/UD3O903LsqV4W/h+/R/Zrbd2356DIie/2JWJNeNNKi/3q3W03fv3fco/4RvY+7b8lL/EBivMyKlOff8Adrb/ALB3r/6DQmlbPlrQ05jMhVnbc33aJI2T91/BW8ljsT5aY9t/Dt2P/frP3TMytmxPl+SrEKM/+x/7NVryf9mpkhbYisrbHpkFF4am+z/u60Ibb5t3zVaeH5f7/wDsVnzcpZzT20rvtoa2b+L79dH5PyfdqH7H/s/JR7pBzWyfc+5NiL/BVSaFvvKu+umubP5/u76PsC7Xb/gFX7pZw7zMj/drJuftTy7f42r0NNHVG+Vfv0PoizfM3lu/+3XTzRiTzSPPP38K7v4Fqrc+JGs3dV3eb/FXor+Hopn/AHq/98Vn3ngOxuZfuyQt/fStv3Qc0jnNK15plSWXciVt2ettM21fuVLD8Pba22L5+/5t/wA9aFt4eWzuPlX5P9uol7IPaFu2eV4qsbP95HqW2ttifNt2UbPn+Xc9chQ1IfJ+b5qlkjZIt1H3Pmod/keucgqPDsXdVd32Lt21bT/a+7T3hif/AGKCzJTc8vyrVt4Wdatpbfw/wVL9g/utV+6BlQ23zbt3+9Uvk1ppZ/xU5LP5/u0vdApfZtj7af8AZt/3a0vsf/j9Pez2L/fqTIxPsf7x/wDe+anyW/8AdrY+xq6/canpYfJ/coDmOXmh3qi7az2tpX+7u+eu1ew8yok02L5KfKXzHM2cLJ8v36247VXTa33600s4lTc336Z5K/dVaRHMc++mo/zNR/ZTJ977j10Hkr95ot+2jZ/wCgDMTSti/erTs38mHay7/wDfqVEVPl27H/v0f7lSBXvIfk2/K/8AsVVe2XZ92tLZv+ZqeiqjfL89AGJ/ZuzY/wDdqxDYKny7dn8dafy7n/v0zZ9z+Cr5pBzFf+zVTZ/33T/s6VYR/l3UJ88T1AFT7M38NPhttifd/wBurGz53p9BBUSHfJ/co+x/991af79LQBUa2X71V3Tzv+Wuz+5Wgjq8X/xdRfw7Nv8At0FlT7N5m9n+fdUqW3zfLVhEVF2t9ym/af4mX5KgCF0Wn7E+fdWZc6krttVqIb/50+b56PeA04/9pal/g/v1mvf/AD0fbFREb/lrQBoec3/A6Yknz7fuJVL7Zvq1Cm/5fv1YFhHXbt3ffo+V03VXT726np935qCA87/Zo3/PUX9xv71M875Pl+R6Cyw6eX8tUrl1RHWq81yyVC+7yv8AcoAPO2f7H+xTftP/AAD/AH6z7ncn8Tf/ABdVEdt+1vuVty+8QbHnf/FU+a5+T5fn/wBiqkKfPVjYr/Kv/Aq0AzLy/aN/lqvDeSu33K2Hs4pm/uVY/s2BFrICklz5b0z7Yskv3qfcp/FF8iVS8n5U/v8A3qANVLn5/l+49W/uJub5/wDYrMs/3KI21qtpct/wCplEC3ueH5f4Pv0n2nf/AA1VeZv4v4qEmab/AG6jlA1Um3v5TMqf79Sun735f++0rPSwWb5vmq98ybKCCWGH7ny/8Dq2kOz5qow3Ko3zPVia8V0+Xc9AB8r0+NF/5a/cqp9sb7r/AHP9is+Z5Xd//ZJaANB7+JH2/wAFZV/qW+Lcu2ornzXX7tVPs2//AIBVFhCjzNtb50/v1bSZofu/x1LDDsTb/BUsNt9+tPdIIkmlf5W/ipife3bq00tonT71SpbRPsX+5/4/WYFLe277rf7NRTea8W7bvlrSm2O/3fuf3Kme2i8p2Zq092JJyn2m8eXbKzbH/gqV3nf566CaGLa9RJZrD8336PdKOXhuJ/N+arsbzpvrbhsIJtm35HqV7CP+Hbvo90DnYbyd9m35EanfbJ97ttroH01X2bPko/s2Jfl+XfR7oFfSryV0+7s/2604Zm+Tb9+okTY+7ZsoT59n8dYyJLSTM/zPTXfem2hEX7z/APj9EyfN8tBBD9mXe+6mpbLu3bf++KI9u/71SJ/q6CxXtvJT+5uqJE3/APAKl+ZqY8LUEFhJtn916EmlTe21ar7P7tTbPnoLHbN/yNTflWofn8uhEZ0oIH+Sr/8AXWh/k+X+9RNI/wB6okhZP/i6AGJNOjf31/uVYR28pF+4n9yj7n3VpiP89UWNfzX+98m2mPuRf9yrH3mdaY/zu60GJSd2/vbKe6/Luqwib33N89SpDvoAqf3/AOOjY7/um+5V5LbfvoSHZ8v/AH1VgV3Rd/8A8RTNnP8At1b+zOjfKtCWzbtu356DIr/ZmX5W+5TvJ/4HUzo3mp/3xR/HQaldIfnT+P8A2Kl8lf8AcenptR6ciM7PQZFJ085Pn/iqV7P5Nq/J/HVja1PT7z/7tP3QMqbSvk3VClm38X3Pub62P9ih4V/4BSAxUtpUZNv/AI5UqboX2tWskK/PTHsFdn2rsSgCj5zPT3f7/lVd+wKi7tv+xRNpvyfL9ygCkkyv93/gNTI6/wC1vqH7HLu/2P79M+5/D/wOgCxDv+T+P5q0ET+9VKGZHl21YhudmxmrUCx9n3v/AHKPs2//AFX8H3qZHNvlq8iL5jr/AH6XvAUdmxqe6b9+2rvkrs3f+h1XeZU+9/wGjlAron+1sp8lssybdu//AG6up8m9m++1V3ud7blWqAb9m+T+4n3Khew2fw/7dP8AtP32Vfn/AL9Spcru3O2+qAr+TUXky7t38FXXvFRNzfcqJLmN32/c20EESJtRP4KdMjTO67d9W0eJ5/Kl+5UrwxJFK38a0uWRPMY7wq/zN8lNSFf7tO+3rJLKqr9yokT97ub/AL7qviKLf2aDyn+X56hewV/vfwVBcarFbLt/8frGv/iRBDcJFFF539797sf/AL4pDN57P91u+/vqGHTW3fLVdPF1tco6wbkTb8yPsq3ba3F5qK0rQ/LV+6Ie+myp8/lVC9m0Pyr9/wC/Wh/wkOnurtFPHNt+9VebxbZwvtfa6f3ErP3QIEdk+TbserW/ev8Acqumt6fc7JV+SpUvLZ0f/wAdpgTQ7dlHkrupiffRqPm+Td9ygCV0V/u/f/2Ki2/w0xLyJ1T/AGKsQv8AOn/fdAFT7H826rKaVvf5fv1dheLyvlohm/e7vvunyVryj5iomm+TL8v36elt86bfvtWhs86L5vv1UvEnsLd2g+/so5iOYmTTWs/mZV+b56Es1d//AB+sFPENz87Sr861jw+IdTmbyp/ni3fcRfno5i+U7b7NAi/w76Y0ce3dJ92uSTxI0MsS+RO9aCeJpD+7eCdGqOYjlPg9/wB8n99P9ihE+dF/jZqltk/5a/8ALLdVTf8ANtT79eme0W98Sy/Mu/8Ag31d+X7u7Z8tZsO2Tf8AxvV1Nyy7W/ioAveX/wAtflR1/jqX7Z9xty7Iv4Ko/aWf5m/5Zf8Ajy0PeM8u6L5PlrCQy8ky/e+XetOdFfe23Yi/x1Sd1fY3yo/+xVvzm+f5vn2/cpFDId7vti/jqXZs3/3EqZJldfvK8v8Acqo8zOn9/wCX7lSP7RYtofufMz/7FP8AuSxbX2PVdLn5tuzZuqxDu37tu99tUaDkhb52+Z9v3qakPz/d2bquvN9mt927YlSv9/5l/i+5WXxAZ81sz7P++Kf9gb5P4/8Abetuztvl3N86f3KleHem7ylTdUGfwnPvZtvRfv8A8b7KsfZpdn3W3/wVd/deU8XzO9bcL2zwIv3HZfmepNzkkRn+75u9PvbKZ/H/ABb1rbvLlXiSJV+T5vnrM+xs+yoAaifxeV8+37lJMmx9zL8/+xVuGH+8m/8AgrQfR97vu+4v8FAHP/Z1T/gdW4bVvKT5mfd86u9dBDZwQxbvl3/7FMmsF8jbt2I1QamF5f8A32lDv/d+/wD3K3fsEDxPt++i0z7Av73av7r/ANDrP3QMeFGT+Hfuq9YPt+7uR6sTab9zytrv/coSz2fN8yStWYFhPIXZu++y1Y3weV87fO/3UqiiS+b91qq/YN0v3Nkv9+pNjQ3qyfd8n5fv1XheJN7eazpUL2cvyLKu9Ki/s2eb5f8AvnZQQXfsy6k+3dsfb/BUX9lMj/3HVvv1KlhPDE7N8j/cZ0qxC8qP91t/3N70FlWaFU2fM2+sL4jaH/a/w11i0SLzv44q614Zf4tsyP8AwU6G2+0/6NtXypVdNld2Dn7GtCZyV4c9KR8AaH/od08Uq/vVfbsr0XTX/wBHR92yue8faJ/wjfxE1bT9vyeburT0SbYn8VfuFOp7SMJn5NVpypTlE079FdX+b5F+9XvH7M+vQW+kWVmnz+VO8VeFTItzFtb5H2/cruv2dfEK6V48tNMl+fzf3u+scXHmifbcJYmNLGWmfS3xRsftnh0Sf8tLGdZfn/u/drh7aGWZ9yfJsXZXpPxCj8nwzqO3a+5N1cBo6Ntil/gr4POv4R+6Y6PPg7xD59if7tTfP/47Wq6bJ921fmp8lhFDFub5/l318ByHwHNIyUhl81Gbd/8AY1oW27yvm+T5vld6Jof7v8P3am+/E/3d9YyibDvO8m427ldKtpc/+hVXX7m6X54k/gp7orxfN8m77rpXJ7xA7f8AN81PVvJ+Vm851pib3kf7vyt9+jyWS1+X+D7yPWwEVzuuZf7lWE3bf9taY7/cWX7lG/5Pl+5QA/5pm2tT3tv+Af79Q79qptbY9Pe5X7Q+7anyffpcxYPZ/uty/wC5R/Zvku6/wK2+rCXP8HzVYR1T7u35qzAzPJbd8zVM+5GdPl83+GrXk7bXdt2f7dPT739/5vmp80QIlRl2f33qXeyfK336lTdv+629asbPO+Wo5gM94fO2bt3+1Vvyd3zKzIm2pfs2/wDg/wBj/co8lfnX+Cr5gK6J9+L5tn9+hNyJ8z70qx9m/ibdsqxDbf7VHNECrNZt/uI9QvZ/LWm9t8n8X+/QltOyo235/wC5RzHOY/2bZvloeGf/AIA7VsJbbN/8b/3KNip97zH/ANir90DK+zf7PyUJDv2IiM/+xWr9n3o/3kT/AG6fsWRdqqyf3npgZj23/oP3Kmhh8n5f4P8Abq68P/AE/v0xLZdn+w9V7pkZi2zJ/t7v4Ki+zff3f6r/AG62PJT7u6pUhbb93fTA5/7M33fvv9+lms2+Rdnz1tPbbPu/8sqZ5LTf7lX7pfMYX9mq/wDD89Un03zt/wDs/wB+uie2/dS/71Nez2f7cVdBHMcylns+Rvni/iSpvsa/xL/uVtPbff2L/wB91Elszvt2tVAc/wDY9lO+z/P8u7Z9ytv7H+6pvk/eTbViMf7M22ofJZvk/gre2b/m8pXqukLfJu2um77ldHumRmbG2eVQm7Z/Clbf2BfvL/DUPk/Ju27/APYqwMf5/wDx6nvbbn21oPZ/7Pz/AH6YifJ97/7GqJKUKeW+7bVia2+Xd/6HUvk7/wC8n+3T/wDvqrIMz7MvzfLTUtl31obF2fxU7ydn+5VkGb9mWNvmVfnpiI275l/2PkrTdG+T+CofJ8lHZq1Miq8Pz/LVeZPkTavyJVp33/62ormb/vvZQQZny+X91aronzf7FP8AO+VP/Hkp39/d9ynzGREnyNub79Pe2875mp8213Tb8n96oUm+f+L5fu1fMHuld4d6/d2Ov8aVXuUZE+b7tW2m3/Pt/iqJ5lq+aRjymPf2Fnf2dxBcxfabKddjQv8Awf7lfP8A4w8H3nw3vHaLdc6VcLuV/wDnlX0h8rvtTbv/ANus/UrOK/geKWBbm3l+R4n/APZK+ky3MpYeR4mPwUasT5xhdb/+L+HfT/8Ae3f3KseNvB8/w91TcsDTaJcN+6f/AJ5NVSGZXTcv3Fr7ylVjUj7SJ8NVpSoy5ZEz/d+WoU/fJsqX/gK7Pv0+FNny/L/s10kEybkl2/f/AN+jxJ4bi1jRnaKJZrhP4Khfbt3L9/7la2m6r9jd1/jaoIPPNK17UPBkrwRNKjuv3PNp+q6/L4mtWW+3TO33Hd91dVrfh+21hPNi/wBGuP79edalYXPhu9SC8i+Rvuun8VY8vvF83MV5tKdPvfc/hqp9m2S/d310dtt1iL978jp92sK5RkldW+TZ/HWgDEhb733Pmp6Q+T/wGjztibvmfZTHm85N21v9mtQGTP8A3apf8tPl2u9WHdqr/Kmz/vusgHvCu/5fvrQn8e37lM+ff833HqVEXd8vyO9AEX+19z5ql2N/31R9991H8KfL/FQAJ+5fb/dp7puXa33Kf8v8HyU6F1+dfv7/ALz0EHc/Cj4tav8ADTWLfyp2S03ffr7Xe88PftCeCPKklVLvajxOn34nr8+ns/3T/LXZfDH4kar8PdUt5VuWe0eX96j/AMFVy85Z6XrGj614D157O8Zku7dt9rL/AHkr6o/Z7/adn/s+LTNTlVLiL+N689udS0j4weGdyrHNd+V80392vJ7nTZdEvHiaVobuD51l/g2VcfcMZR5z9RdN+KVpqukTKs63KSr/AANXz58fvi7o3/CP3ekX237Ov8aV8/8Ahj4nXOlaQnn3LI/99/uV5l4/1hfE+peat5Jcp99v7lbSlEIx5DmprzfLcfe8p5XRN9czeakzo+1vu1b1WZkXb82z7lc/eI212/75rEsZNu/ib5KieZkf+4n+xTN8u3czec9Gz5/7iUFkybfvf+PvTn2vs/jott2/ay/JTZvu/wC2lAB/D5v8D/36hf52dfv093b/AGfu1X+b523bP9yggP8AZWovuT/N+53/AHaN6+X/AL/8dMTciv8AxvQWPd9+/wCbf/BUuzyU/ieovvruapfuvUB8I9If77bP46lRN/8At0L/AHatw7PvfwfcrGUuU2jHnHbdioqr/vPT02vLt3U9E2077/8AEtccpe8dkY8g3/lqi07yaNvybmpr/L/tpXObB/u/fpn8VSvuh2K33HqL+P5f9yg1JX+7826m/wC58n+3TG+T7n/AqPl/ub6CB29/71N/j3f8A/3af8u37uyiOZ9vyr/vUFg6Lu+ZvkotoXe4RP4Pv06FGeX71dHomgy6g6RRf61qRP8AhLeg6D5y7kX/AL7r0jRPDP8Ao6bV+erfhvwbFZ7PNn8643fcT+CvQtK0FPs7rXzGYYmP2T3sJQkZmj6CyJu2101ho/k1q2dhs2KtdHZ6bEiIu3f/AHq+Pr1ZSPraVPlic/bab/s73rQTTWVtu3Yj10FrYRbf4dm6rHkrJ/D92vN9pzHTzHP/ANlSum7b89WLbTfL+79yui2KkX9yn2yLt+b+NqzNuaRjw2bP92nf2S/rXQ7VT7tM+Wp98sxIdNl21YSz/e7mrb+X7y/J8tM86JPlqAKSWDLKlWPsbU9LlU37qtPf/P8AM3yNV/CQV/sDbP4npqW2xdtXftPy/wBz5vlqo95833fkoAe6fLtoSFn+986UfaVf+9R9pVP4qAJfJVP7tGzyX/i+aokuqZNc/wC189HukFt3i3baZD8m/wDv1VS6/wCAf7dDzb/u/fo9wDQkeL+Ft70b/O2fL8i1k+d/E336el/+6/20o90DQ85dvyVE838P8dVPtW5/97+Cn+d5ny/x0+aIFhPk/i+/R9s+4zN9+s/7Rsaq6Xnnb93z0i+U2EvFf+8iUz/XJuWsf7Zs/wBv/YSnwzbE+RtjvQXymkiff+XftqaH5P73yVmPM+35qetyyN97/boINWGTfOi/ciqXfsk2/wAdZSXOze1Pd/3W1fvtUAaXkr/D/H96j/ab5ErPR5fnWn79/wD+1QBoJD/C27yno+zqv8K76qb5f9xKEuW37f8A0Ogj3i26fL81V0hXelCXjP8A7m7ZUvnLt+61AFlEVPmqXzkqj52z+KmpN89Y/GBoU5H3/L9ys17n+D5qHuflT/x2jlA0kmV2/wBym+d83+xVHzv3afwPT/O/2qYFvfto3t95f+BVX3tu+bbso87f8jL8lAFrfTd7/dqpv/ur/FUvmfwbqALG/wC/T0m2fLVTfQk3yfxJQSXt+z5t2yh5vufNvqom6h922gDQSZal3/PWLvbf8v36l+0/L/fqgNZP4Nv36R3+esX7ZUP9qqn/AC1VKOWUhcpvO6p/wOmb1SsKbUt8X3t9EOq+d8tHKXynRNN8nzfcqveXKp+93VlfbKiv3+2b1+ZKsDQTUoJpdq/f/wB6rrzfJXGWdt5N/wDLXTPNsi/i+7/HVypcoDJrn56EvFuv+AVXhT7fLtqW50f7Mj/990ezkRzRLCXP8VPm+5v+5XPw6rsuNv8AwCtuzuVmifb871HKWM8yns6pTJqr3T/LuZqALe/5dtUbm/WH/W7kp8Pz1n6x82z+DbRykhNqXyv/AOO0+2uftifN8myq9tYLt+99+rsOlf71XKMYle6Xd+6hNzb2b7iVMlts2f36cieYiLUEmfNNsb+5U0P7z727fTvs25UqaH5W+T7/ANzfQUZ815sbbR5zQ/e+5Vq5tlmb5vnoSz/u7aCSKG5+Sh5vm/iqwlnt/wBih7WgoqfaW2fNu+SjzmmT5lbfVhLbZ/uUfZfegBsL/wDff+xUvnfP81CJtpnyutAGhbP/AHvuVM+z+GqKOux/m3/7FL5yVH2iSffT/Mqo71Xe52fMtAE1/Ck33fv1nw2z7ql+1N92n7v3f3qChm3+H5aq3Nh5z/NU+9f9+h5NjfJ/v1YFdLZYfursqz9xaY829X+eq/2xfuq3z0AaEO3fUr7aykuf4m21L9sV6ALvmbPlWno//AKqI60/zKALX2h6id6id12fKvz1Xmv/ACWf+5QBpxzfN8tDzfw1kpeL/F996f8AbN/ytQBqp+7RGod/++6x4blt/wAv3Km87/KVAGgj/wB1vno/jqo9z8tPeb5KZJafbuqJ/v7W+59+onm+X/YqpNef3vuNS94DT3/990x3asz7SqPtp73ip/FQUW5v3z7F+/UL2+xtzLVf7Z8nzfco+2K8T/NV8oFjf/e+5Rv/ALtZ73/y/Lup/nbF+X53oAu7Ka71U+0si7drUx/nf5t1AF53ZVpm/f8Adaqj7vNT72xKHud77avlJLe/5fvVF5zf/E0xE/ufx09Lb5fu0coA83/fdV47zY3zNTv4N2xdlV5k/h/4HRygTTX2x9m3fvpn2nZF8vyIlUvmml2tV25tm2pt+T/brb4SgS53L/sVYf50Rm+f+7UVtbMif71WtjOm3bWhkZ9zf+SqfdrNTVN8iVLqtnL5vy1Xh0SWb/2alympoQ3n97c6/wBypftnz/N9ym/2Oz7G2fKtSppTUcsTIieb5t33Hoebydn+1V1NElf733KsQ6Ojuifco5YgYjzN92qs14zv/vV0V/o+x/8Acqr/AMI8vzs38f8AHR7vKLmMT5pt+3cj/wBymTaaz7Gb5K6aHR/nTd86LVq5s/lTfR7ptzHNQ6ayKm6rDo+3d/rv9itj7Mr/AD/MlENgu7dR7pzcxmQ2e9Pu/wC38n8FaFtZ1d+zf7LU9Id//AKjmGUrm2XzU21UvLb5a6P7mzevyUyS2/hX+OjmjEyOHmsLnZ8v8X8dWLaz8m33fxp/HXV/2b/s1LNo6ulX7Q05jgrmzaabbuqJNNbzf3S/PXcf2b9/5dm6nLZr5qbV+ej2hfMcrbaazun3q0vsDJFtreSz/wBrZ81SvZr91vk/26j2pHNIwobBUffVhLDZ/wCh1q/YP9nfT5oWfZtb5Pu7KOYoyUtqelt+9rVeHZ/v7ai+98v3KPdEZ81t53y/wVFNZ79//fFbH2b5/lo2fP8AwpRzGRz9zo6zRbdvyVmXHhvzk+7srtZkXZ8u7ZUTw/f+Xe9X7TkNOaRymm6J9jf5V3vW39g+X5q0PJ+/91Kfs31EqnOMyfsbVE+m/wB75/8Acro9iolQomze3/fNRzGRlJa+TFViwhbe+5vkq6/36NlQBXvIfOWJl/hqJbZdnzJsrQ/i3MvyVEnyOn8e37tVzSArpYbP72+pVhX+H79So/zvR8v9ynzSAI4VWn+Srt/cpnnb/lXbQj1HvAW0RfKp/wDB8v8Arar7/wDa+emO/wAvy/I9XzEEr/c+X79V0+/TX/8AH6E+dvvUcwEvkq9MdFemu6/7myhH+d1X79QAfKtO2b2+5TU3fJ/f/v1YR/l/2/8AYo5gDZ/eohRd/wDsU55vk+Vvneq7uiP8vyP/AH6oC95MSLuZfnpmxdmyqnnM77qfcv5KVIA8Kv8ANTEh+empN8m6oZrzajtRzAPZNmyj+H/a3VhXOsNvfc3yUQ63822q9405ZHROnyVEn8FY/wDbzRp/c/8AZ6qJ4k8v/fp+98Qcsjpv95qdvV652HWFeWJV3b2rahm87fS94jl5fiLHyp/t0fL92hPn+apvJ2fNViGKi7Pu0x7ZaH+T5m3JUTzff+9QSPeHZVf+P7296JpmdKqfaXdfm+59yoAt7/J+b7/9+nI+z733Pv1m/b9i7m+5TEv/AJvl+eg1N1H3/MtP85X+Vfv1lfafuf36leb5P4v9qpINBHqx53y/easd7xk2f3KZ/aGx6ANv7Tvd9v8AHT9/3/79YMOpbNm6rH9pK9A+U0/+A0x/k+Zar/bInRKmhuInif5qj3xDrmb5EVttRSOv/jtRXNyv8NZ80zbpdtHvAXX1L+FWVE/uVXTVVf5awtSWX7yffrJs0uUuEWg05TuEvN9Xk2vsZfv1ykO7+KtvTZpdtHwmZtWyfN81PZN/zN9yq6/fqWabdvWrMhr7dtQzfItV3uWh31Xe8/jqDUt+ZR9p3/8AAKx3vJ0bctV0uZURG/jqPfJ5To/tK/3qEm/hrn/OZH3bvnqX7SyfKv3qPfDlNuS52fut336i87d8zL8lYz3LP/Hv/wBihpm+eL+/T94OU2JrlUi2/wAdV/7SiRPm+eudd5Xd2VvuVCkM77PnquXnA6aHVV27Wb5EqprFyzxbYm+SqVtbN5T7vk/26le2Z320cpRz6Q3M0/735P8AbrVh3M/+3Vj7H/BT3s/lrX7IEXzP975N1S20Pz/N/wABqwtt8/3qeibE+WpAdDCqN9/5/wCGrbzf3U/3tlVU/wBn71So/wAv+3UElpH+VNrf71N3ru+9VT71WEh2J8rfPQA+b5N/+xULu33v9mnv9z7296i+/wDL8tAETp/4/STJsT/bq3s2P5qtsdaidFf5V3b6sDJm/wBr79V3Rf4fv1ee23xbfufx76Z9mZ22r87/AO3XUUMRdm//AMeqb7MzJ92pYbbZ5X99q0IYfO/h+5WfMZGV9mb+Jm2UbG3f3K2Niv8AN/wCmbFf5WbelHMQZXk76d9m/u7a0EhVG+b7lTeSu/b/AA0cwGZ9m3/Kv3/9ihLZt3y/f/2K2EttnzJ/45THh+eo5g5jPS2ba/8AG/8AcqxDZ/P/AA1b8n+99z/Yof8AurRzcoDF+SLdFTX3TO/9ypdjRxfN9/8Av0bP4W+/R8YFGGH/AGWd6uP8kX3vn/uVLDCrvu+5sof7u6oAo7GT/wCzo+zLN97dV54fnfc33aJofk+WgkqfZmd9zLs/u1L9g8n/AIFUy7Nv+3ViH7nzVQFR7Zdvy/PTPuf3q1nT90u2odnyJVgUvJ+b5d39+mPV7Y/3qidP+Af7dQBU2fxVC/m/8Bq98u/a0v3KYn+t+7/wOpAz/wB+jv8Aeemb5Xi+b5P7tbH7p0+Wq7uv3aAKH79/m30kLyp838dabp8n3fu1FJCq0AV0v5ZnT71SpNK+xvmemOuz/gNH2n5HX/a+WgCb7Zsf5tv+zVj7TsT+4n3/AJ6yf3SOjf7P/j9DzbP4t/y76PeA1nvN/wDEuz/YpyeU+9Vb/vusXfv+X7lOTbv+VvnoA3v3T/Mrb/8AYp29f4fv/wBysVHlRdy0Jct937/+3QBtfukX7ux/v01/ubVrPS/ZPm+/TkvNibqoDTt0+f8A26fMnysyN89ZMOq7Ni/L/fq89zE67vv/AOxQAIn8K/c+/Q6LTPtPzU97ldv3dj0EB99EZvkT7m+j7/yt8/8Ado3708rdvpn3/lWgsPL9qYn/AHw++ptmx9rbvvU5Id8W5vkeggbs/wC+KZNtddq/d/v1bdF27aqTSbPvL8iUFAkO9vNb7i0O/wAnzfIn9+q/2xUTbR9sV2+9QZGhC+/etWIfuf7FYiX/AM+1W31Xm15YU2sypT5hcptvMm75qNy1yU3iFd+1dz/3qls9b+f5d3lf3KA5TqPl81/7lEyVj/2x8/y1YSbzvm/9DpDNCH7+6pf4Kz47lU2bfkq3bPvT5vubqsA+/wDLt30x5ok+Vm/4AlTTfPG6p/drmZrO5/56/JQB0KOuzcrU5Jt67FrEtvPhR2bdsp/nMj/dZ9lAHQJ+5oSaLd/t1iXN+3kf3/8AYrNTVZfNf73yfJT5hcp1TzK7feqJ7z5P92i2/fRJu+T+Oh4f3TtWhmV3v1SL5v4qqPeLsf8AgSn3i+Sr7fv1Sezbf80W/Z89Z+8ajE8Q2cO9ZZ1R6lTxJZv8qy76qp4eg3OzRLv+/TP7HV3SXb8iVfL7ovdNX+2l2/e+RKH8Tx/Pu3fNWbNZsm1Yvno+wff3LRy8pful258VS+Wibdj/AN96qf8ACQy/dlbf/wBsqb/Zvm/w/wCxV220SLbtX53o5SPdiH/CTKivubZVuHWFmXci76rt4es0l3Jaqn956u/2aiPuX5KvlD3S3D87b2VkqG8dnl2Rf6qnruh+X+/Qm7d8vzvR9ozM/wCzXMborbvkpl489sm6Lbv/ANutNv8AaqvNG9zs3fOlMDM/tK8hZ2275f8AYq2msXju+5l2f3KY9m03zfwU+2s5UuPNVfutS5R+6MeGVH+7sehLmf5FSt5EW5i2uu+Wq/2Zbf5dvybqOUzMma2Wbev3/l+aorbwfp6fNLBI7/7FdBsWH5f+B09HVE+ajlAxLPwrbI+2KCJE/wBunv4eWZX83a/+xWxv/urTt6r83/jlVzD5jFh8B2Nz8s8Wz+NXqGbwfBZp5Cxb0/v7a23ul+dVb5/79OeZ3/2H+5vqftFHMf8ACPRWaful2JTEsNjJXUIiuv3vnqL7Hvbcq/J/FW3KQZPnfZvki/4FvrPfWPsflM1dHNYK/wAqt89VLnR4Jotyxb93yNvrHl5wKVrryzfdX/virH9pR/c+5RDo8EPyqv8AwNKl/sdfM31HvQAIb9dqbm2JVtNVW2jeVdvnVF/Yi3OxfN2Uy58PeWr/AMeyukC2niGKFZWl/iWsT/hYtr/qPIZ/m/vffq7D4VWaXzWffRN4D09G3LKyfx7E/hrHlqB7hzt54qid9yxSf7iVsWepWN4v71f3v3/nroLbRbGG18ryIv8Aa31Ufw9bO6SrtRP9ir5ZE+6UksIH2SxfPvqwyxRyM3lb60LazihiRW+5TljglXbjG3+KtiD8+vs38PzJ/G1M8nem7Z5Kf36mTzUT+J3/ANunJu210HukUNs2/wCXb95/ufxJUr2Eu3zduxKfM/2b5fl83/bq2l4z/LLAr/x/uafMMh+zN8n3d/8Ay1309Lb5nX7n+5TJtqbNzSOr/wDjlTIiJ97ds++u+sTcu21sqRbZfv8A8NRTQts/h3/co+abZ5X+p/26IZmT5dq/7VR/eAZDCzy7duzd/wAsqtpZ/wB5tm2i2uVT+7vqXzvO/wBj/colICxDbW33v9cn3KvNbImz5m2N8+yqkL7P/sKup8myXa1YykVylJ7ZZk2/N96tD7B/y3X/AHKZD97++9acMO9Nrf637/yUcwezGJcxJborf3ar/af++HrQ8mL/AMdqvs2Ony/7tMv2ZmfxbvufwUP+5fbu+RWq89t5O/duff8AwPUL23y7k3eVu/joI5eQb9mWb70uxNtM3qiIrfO++mbJdj7X85//AECjyfvr/HFUDBHaH/farf8AasifL9zev39tZ8ztv2/3Pnqu/m3Nv/c8pv4Kz941Lr37fe+Z3Wj+1d/lM21H+5Wf5LfJ/f8Av1N9m+/83yOtZlmhZ3m9fmben9yrT36wpCytvdG+5/s1n21h5yIzbvkqw9h/y1l3IjVHvFl1L+L5Gbb/ALH+zVnes0qMzL92qNnp+xf99vlqKZPJ2btyJ/cqQNNJoni3bvut/BQkyu/zfO+2obbdNv2xfJ/cqb7Gzum35N7UAOR12fN8if3KmTa/8Kp/t0fY22/39n9yod7J95vk/wBigC3v37F/26i8lfn3Rb0eoUeXd/sU+GZv++qOaRBYdFTY0W53/uUze0N0kqrserH8H+3Waky/daJk+V/v04gfMn7VOg/2T4vsdYi/1WoxYauE0R/Ol27tiL/GlfQX7UHh9vEPw+hvol3zWDbm2f3K+aPDd8z7ZPmSv2bKa3tsHB/yn5jmkZQxJ3fzPB/fT7nz0zwrdf2J460y+81U8pvKoSZfk/3d9UtV2pBuVW3xfOqJXr1fhFltX2WKhV/lPurW7z7ToNvdfft54F3Vx+iW/wBsll2r93c9WPhR4hi8VfB7SpfvzW6+VKj1X0d5dK1t3X50uNyfJ/BXw2ZR/dyif1FRqRxWWc8Tpv7Nb5WVd/y/cej7HL5SfN9//wAdq7ZzNNbosrK7/wAKVL8ryou7ZF/FXwEviPzep8ZlQ6a3+++6nppT79yr8+6tX5UXf9xP79SvMqf7aO38dYyM/eOdvLdoW2yqyb1++lMbzZo3Vv8AcrdvPKmfczMibaankbE+9/svXNymxibG+bb8mxf46Ym55fvVtvCs0W75XTdVdLDyd87bfnqOXkAqP8/yr9+n+Tv2bfv1oKnypu+dP79WEtV/36YGP9mbajtR9/7v+5W29mqfxf8AfFQpCkL7fl3y/PUFmeif3/41+XfU0KfP99kT+JKsfZ1R0pjfcrlAfNu/4BupiPL/AHaZD97b/wADqb7n3vuLQBoR/OnzffRaZ50SfeWq/wBsi3bfv1Ej/O/3tj/doA0t33NkVPS58neqrvllql52xd27en9yh7mLd83yJQBdR98Xms2/b/BT/ti/P/t1n+d/CjfN/DTPtLbv9j7jUAaqPvZ4v46PtK/7KbKz3m+V2+Z0pr3mxN2z56PeAu/afm/2KfsV9n9+szzl/j+/9/elPd1f5W+T5fv1qc5oPN/D/HQjr5vzVnvct8+75EVfv0zzlaLbt3olP4gNPzlf5WTYlM+07/8AfWqP2n91/Em3+/U2d38P3/463Mi79p+b5v8Avijzm/iXZWfM/lxbUVpnf/lt/dp6O+x2b7lWBppeNGj/ANynPeRP99dny/wVjzTfc2/O/wDcpd7Jv/goMi677P8Acf7tQvcqny/L8lVfnRUXc336hm3PL83yJL/Gn96qAvXLxfIq7Uf+/Uv2mD5P++KzHf8A3fu/PvqL7S3/AANK2Eae9Pn/ALi/wVR+X52++lDx/J93e+2qrv8AN/cerJLHyfJtVv8A4mjdvf5v46rpIqJu/wCWX8VDvv3/AMfzVuUWP977lEz73eq7zLsRqheb5v8AY/2KsksLNsT5qfNt2/J/BVLf99W+5T9/8Lfc2/wUECed8ny/I9G/en/Aaa+5H/2Khd/+APWsRf3Rrzfw7dlCTfKlG/8Ahpn8X/oVWSP/AL3y76qOnyfMuzbV13VV27aqu+//AOzqwKL/AH3b/Y2VXuU3ptX7+2tPZ86fdqJofm8r+BqAMGbdv3baNivF8yskVbCWC7/7lP8AsHnf3v8AZrU5TnERt/3v++6f83l/M2x62nhbzfl++lL5K7vkirUg5m5T7nys703Z+6+aX/gFbT2e5/4d9H9lfK/lffoJOa2N8jLRsl2/30rbewZH3NR9m2fN/HVQM+WUjl7/AEeO/tZrW8iiubSX/Wo/8FfP/jDwbffD3UXWeCS50SVt9rdp9xf9ivqB7ZXl+VNifx1n6xpUGq2EtjeL51pKtfT5fmEqUrS+E8HG4GOIifM8N4lz93bs21Kk2zZt+el8aeErz4a6z5csbTaLK3+jTL9xahhud+xvm2N8/wAlfc06kaseeB8ZVpSoy5ZFr5vvf3P7n36P4dzbqEdU+bd97+//AB0OnyPt+/WxzfETQzbP4ah1vTV1u1eJl+ehJvlRv4kqxbX7w3CMrf8AfdAHmU1tPpVw6y/6pWouYVuYkZfk216n4h0qLxJYfvXVLj/WxbP/AGeuBfSv7NeXz9qfwK6VJZzvl/vdv/odaVnpUsy76f8AZt/zK3z7q6vQXiSLbKq/8DoA5ebQWmg/cLXKP5kcrLt2Sq22vcIfDDXjItmvnb/n2JXnXjzw3eeG9Z3XkDQpefOr1qBy+/5f9uhPk/3/AL9O8nf/ABNsqVHi+9/crICJN25G+/R/En9+rHk/Mir/AB1YSz/2fn/26AM/7r/Lu31esIVmfa37n5fv0TWfkvuqHZ5Lp/cpfCHKel6J8N5/ENqnkSzo8v8AqoYvvvXNeMPBmr+Dbpk1C2kmt/77r89avgD4kXng/XopYommiib7lfdvw6vPA/7QXhpILm2gTU9vzf7FXKXL7wHwl8KfipL4G1TypWkm0+X+5/BXvGt6lZ+JLDz4Pn+X77tVX9pD9kOXwTbza1pCtNZbvvxfwf79eQ+DNSnh0lIJ93ko2yiMucDsNSv/ACZX+Zfk+7XNalftv2/xv/A9GpX/AN9W3PEnz1zn2nzvuq27+/VkD3m/2fnqpN8/zfM/8FEz75dv33pkKb0T7vnf7dAEXz/P97yvuNsp/wByVPvf8Dpybnd//ZKP9nb8lBYfxbqr72dH/wB6n/cf/cqo779i0ATb1T/7Cq7vsR/m/wBvZTnRXi/uf3qiTan8LOlAEuz7n8G6iF/Jf90vz/7dNh+9/Fs/uVLD/wB8UAP2L/D/AB/eqXyd7/NH92mIjf79XraH5fveT/t1jKUYlxjzhDbfw/wf3Kl8lU+9u8r+4lMh2/d/8fqb/e3bP9iuOUjsjEsbGeKVm+TZ92qyO2z+L/gFPR/4v4aNmz+P79ch0h8u35vk/wBumSfd/wBipv8A0OmbNn3v4v7lBfwkXmVL8z/xU37iP/cpjff/AIqCh2xX+7/wKl2bPloT7lOT5/8AgFABs/8AHqfbfOyLt31Ytt03yVu6PoN1qVxtgiV5qynPkF8ZV03Td0qfutm5q9S8MaV9jdPl8mX5K0PCXglYYknufku3/wCWVd9Z+G/uNt3/AOxXzmOx3JHlge1hMJzlfR7ZvkZl3oldRbJ/dq/onhtvurtRK000dUfdt2f7dfKzxPP8R9VSw3JEbZ/w/uv+B1ppMu1GXdTrbTfkRv4K200r90/8G6vEqT55HfGJnwu235vv1LvbYn8FW0sf4KtWtsqN81Ylmb8/ybt1Sr/s7q03s18rdUttDs/2KsPhMxEl2/xP/sU9IZf9ytj5afsVNjr9+qDmMn7HKi7W2/PTZrdtm7bvrS+2L86ttqwsy7UVvnegswkhab5WT5P9upfscqIm5fkrY2bF+b+Kmyfe2/cf/wBDoDmMx7Zvk/jo+z/NWhtXZ/tqtMR/l/ufP9yq90OYiSH/AHarvbNs+7srQ3rv+/sqXZv+WJt7utMDH+zvU32P918taH2Nkf8AuVahh2N/vVAcxlJpr/uqemlN5Xzbt710EPz/AC/fqX5fvL9+p90jmOX/ALNb+JPkWq/2P999yuomtlf5apbGh3+VR7ocxjzab9zb9+h9HbY7L9+tXH+389Spt/har5Q5jnX0pkR/l31U+xtC/wB2uwe5iff/AH/u0y5s4nR/7+2jlL5jkvs7bNyrVfZs/wBb/frqP7N2P833Gqv/AGP83+xRyk+0iYif3W+5WgiLVj+yvJf/AH6t21iux1olTK54mZ52yn2zq/8AuUX9i2/av/fdV7DTZVl+ZW2f+h0csgLaIrsjf3KH2bf9+rT2Hybl+Sj7G2//AG6jlI5oEW/+L5n/ALqUPNv+X5d+77lH2adFdfv/ANyqn2Off8vyP/6HV8o+aBYR/Ol/ubaHufJ/h2fN99KfbWzRum37/wDFVvUrBptir9yoKK6Orvt3ffqVP7qRfvf79NttKlRK0ra22fL8zvUEFSaHYm19u9qi2fxbZf8AgFbb23y0z7Gv8P36AMf7/wDe8qmb/vt/BWw+lbPmqrNprfdb7j1BZU+b7ny1LDT3s5bZ/lpn3Iv76f7f8FAE3yr8jLv/AI/kpnyp8yts/vJUTsvyVD8zr/f/ANipAsPN/wADo+0/P81Z/kz7qf5LOvzNs/2KC+U0/tkTvvqwj7qyYU/e1rWu3yqCB00NNW23/wCxTvOo+0r/AAr89BkRPbLWfc2fyPt/1tabvVdH+f8A3q1iUZn2byd/3d9V0TZLurV/2v8AZqLZ822tQK77vu7v++6P71W/9ymQ/wAdMCory21wm9fv/dq9eO3lbk+/TNi7aPOV/wDY/gq5e8SRWe6G683bvrtbm/tptORVVUl21x+/bR9sbaibqqNSUTGVPmMd7BvtD/392/5K1bN2h+9/dp7vFs3fx1F/B/sVn8UTb3h80zbty1nTPK/zN9zdVtPnb5vuUP8A72//AGKr3SixYO237u//AGKL9PM/+Iqon3tyu2+raf8AfaVj9oBltC393ZWnDJsqlUqP/FRL3ySw7/3qIfnT/wCLqu7/AN6jzqxKLaO27c3zpTkmql5393bsod2f7y/JQBb37G/36Pl3VR3/AD1F9p2Pt+//ALFWBqu/yf7tRb9/zVnvc/P8tM+2NsRV+d/7lHvAaaTfJ81HnVlfbNn+w9O+079n8dAGm7eZvqJ5lT7v36qec38X3P8AY+/TEm3om5m/2aALENwzvt+Wh5ti/eqLY3/A6r3Lt/47RygW/tO/+Kq/2ne/71vu1R3/AN6Vaz5pv7v9779bezL5TbS5Xf8Ae3pRNN/crER/9qr0P93dv/3Kfsw5SV7nZ81M+3/JTX2/7T1XfdvfYvyVXJECW4vJdny7arwzb221Ff8A7m3dv++qNH23P+q+5Ry8oGgm5/l+V6lh3bN3/jlWPm27f7lRbP3u2LdRyxAlZ2TZ/BT9/wBzb9+nJCz/ADMq1Y2Nv2VmZGVeTMj7azJrmV/71dd/Zvnfepk2jo77ttV7ouY5eHzNv8X3ae80vmbmroP7KX7r/cpn9irTL5jn0v5GdFVNlbdmjPFu206HRIoZfm++1a1nZrDUy5SJGTtanfN/tVuTWav91v8Aviq7WG/+Gr5Q5jH8xttV3T/a/wDsK6BNNVKP7NVH+b7n36z90OY5/wAn/gdP+zb/AJm/4BW09gu//Yp722xd3y1PuhzGD9lb+Ld/s0+G2bf92tvb833aNipWozMSw2f/AGdMezb7v/A1rY2v/do8n/vunygZSWf97dvp/wBj3LtrV8nZRs+Vt33KOUDEeFk+XbvrPVPOuN3/AABq3pod/wB77lMSwVH3VHMUMhTyYvlXfTdjJ8tXf/HKE2v91fno5iTP8lvuUPCyfKq1sI+/5vuVXd1dqOblAz7awZG3L9+raW0T/e+/TkmX5HWj7T81RzAD20SL8u2mpbb3+7Tt/wDd209H/wCAJRzGfKM+x0fYV/4HUyOrvuoeb/vuj2khglsqrt3Ufuvu/f8A9ih7n5NtV0ufv/wUcwFj5X+78lM3qmxqrvc/7VH2nZ81HMBY+/8AeXelHy/J/BVfzmdfl+/UTzbG+X5933qPekBoP8i7Vpj7f71VPO+X+5Q9yu35moAsJ8/91KmrPSb5/wDbq0iM/wDFR74EzvFu2q296Ykyp93/AIFQ8OxNzfI9Urm52b/43oINXzl/h/4F81V/OiT5v/QKx31L/a+f+5Vd9V3y7Wo5ZlezOjhum3/LUrzf991z9neK8taCTb/m3b6OUZd/4FU0O3Zu/jquj72+Zdj1L5jJ977jVBzlv5fn/v0xPvrUXy/w/fp2/f8A7dWBY/3fv0fNVf7SqfLT7a8i3/foAsTfcqJEWmTTJ/C1MS5i2UATPMqfd+/Vfzv4Kz5rz989V5Jmj+agDXe5iSJP79Qfb/v/ADLvrmbmaWZ/l+RKieGfe8v/ALNV8kpmnKdK94z/ADfLTYb+J2+98lc4iT79u5nqxZ2c6fN8tHs5QGdLv+RG/jp+9f4qzId27ezNC9E0kq/d/wC+6gyLyXPy/eq1vXytvzVheS6f79WERtn3qOUC7Ncr8jbtn+/UVteeY6Kvz7qpPC0ny/c/26lsLVkf5vuUcoGn9z+Gq73P/fFTzf6lKiaFXWo+0A+2Tf8A+h1YdPubaitk8lflqXzlm/i2J/sUARO/zPuqu955MT/x1Yfa38Pz/wB+oXh/dOrfcoAx01Jrm42/7VbH3InZl2f3ais7CC2ldv4/v/PVh5GdKsCKF2eWpf8Ad+R6EhWpXTYny1AEU0zQp93/AL4piTfL/wDEU9P9r5Klfbt+7QBX37/lqJ9zVaTanyt/FT/l/i+/QBXtt9W0RXSov3dM37/4qCCV0XY7VVmTcv737n8NWPm/36ru7P8A+y0DM+aw2fLt+5/fqu+m7PnatV9v++9V3/2m+SrjzG3NIx7m2V02t9yq6aUz/e3Vtun92nI7fJtXY6/3KoOeRVttKX/c/wButqHYkW2qv3Put8lJvlfYtBEvfNFJlqV9nz1mojffX79ORPn+apMy277/AJqz5v8AW7V+5/FUroz/AMDbKEh30ARbN7/N9yoblNi/Mvyf+g1oPbbFomtl2bV+/VAc+u/d/sVNs2f7FaH2Nt/3Khew/wBmtPdkA1Pn3/ep2/8A4HVj7L7037GqVmAxNvz0zYu59/3Gp/l0JCr/ADUe6WROnG5vuVCkP8TMyJWgltv/AIqbJtStPdIK/wAyKi7v9unSXLOu1W+SrCJv+8y7Ke9sn3m+RKn3QKrzN/FTt+9tzU/yf733Kc8PyfLUljfOXb833Ki2K/3f/H/46l+x06G22P8A7FAESQ7PlVfkrQtv3f3qZ5P8FN+Z3/3Kn3SC69ytV3mZP4d/+3TI9m/+Kn+X/E3/AAGgCvMnnRP/ALFRImxqtJD8ku6mJ/eb7lBZHIisn3f/ALCmbNi1a2s/3dtDx7/l+4/9yggq/wCxQ6L/AHaurbfxfcoeFvut9ygkz/J3/I1D7X/vJWg8P7r+5Qlszr/u0AZ6Q1L9m8v5q04bZU+b7n+xT3hX/cej3iPdMzyf4W3Ux4dn3vuVoJbttTZQ8Oz5qA90z9n8P8NH8G1vv1e+zb6d9j+7uoLKXlq7/L9z7lHktt3VppYL/FQ9t/3xRzAZkKb3+X/x+pfJ3/d/3Ktpbb4vm+5T9mxaAKifIv3vu03Yvzs1Wtm9vvKlNeH5/wD4igCtv+9/AlHyp93bT3/2vuPUUyfJ8vyUAO87+7Tah3slPSb5ttABT0+df7m/+OmPN8ny/cpm9XfarfPQUWE+T/2WrP8Ayy2/c/26qf79S/wfeoJJZE2LuVt9NTZ/FTEk/hp+9Ubd/fqAHbNj7vl2f7dTbPl2/wB6q8Myv96nec2/av3/AL9AD/mT5d3yUI3yov8AHTJn+Ta3yU1H+RG/u1ZiOR/uNt+Sjzvl/v0TbUXb/crKvNQZPnVfu0AafnLu+apd6/xbXSuU/thpk3N8/wDsVXTWJXfdu2VBfKd35y/JT0/vffrhP+EhaH72562LDUmd0fb/AN90Ecp1H3Pm21E7rWZ9vbbUUlz+9+78lWBpb6m8z5ttYiXnzVYh1Xe23+OgDbd/OXd/wCjyW+fc2xKzP7S2f3dlP/tLf81USWLnbCu3bvrkdY8W/wBm7/3Hnf3USum+07Pm+/vrJvNHg1LzW/jpx98qJy9n45a/lRVg2PXUQ6qzpt2/JT7bwfp8MXy2y7/vs71dfSlSL5dvzf3KXuhLlM2817yU27WSpdN1hZn3NF/wOsS/01vPdmqxYQt97b5O2nylnTJ86/L8m6rCKr/Pv+esGF2RtrNWglzLv3/NsVqggiven/AayrxJ5k+VfnroPlm3r/tb2p3k7Plb53f7tXEk4p7DXPN2wW3nI/z1M8NzDE+/9y/8SJXZb1h+XZVSazWZ32/frbmiVzHGo86bP7n/AKHWrYLLM6bl+St2HR13bl+/Vn7AsPyp9/8Aio+IOYzPOa2/4ElQ/aVRd38da01n8uxl+9UP9lK/y1mSZ/2pJm+Wn71d/u/O1XYdHVNjVY/sdF+8m90rICg8K76Ym/b/ALe2rr2e/wDi2VKkKp975Hb7r1QGa8bL8nzU5N2xF3N92tOGFX37qPJVGoMTP86VP9xaet5sT5v96tD7Mr0z+zYnX5PkerApPqquv+9ViHUl/i+/VS501UT7q1Sms9lQWbD3676hmuVf7vyPWU9nPt3f+P1FH5sMu5t1acouUtzWcrs/zfcWmQ2E/mov9yj+1ZU37l+TdUqal/F9yo5Rkv2bY/8At1VvNESa4+b53q75yTfdZqfG/krtVt9XH4gMd/DECSoyqtWE0qLc6r89Xdm9asQzfeb+Bq2/ugZ72fkujRffp++Xe/lbnRfv1pR/Oqf36f5Kp8zfcrH2RBn/ADfe2/w0QvLv27v/ALGtVEtvn/jqxsg2/uF+Sr9mZGb82/8AvpV1E+dKsJDEn+//AHKZ8s2z/ZqvtADpsT5az3s/Mm+X+Cr3yu22mJ8j/eqgKT2DO/lUyz0f96ny7P8AbrV3/L81FY+6P3iukLJFup8dG9fk3N89G+JPn+/ViLCbf4/uU/7MrO+77lQzTQW33p4/9lHeonmX7qt/3xWoEr+UiO23+Gm+SvyLUP2zf8qfJT96p/F/t1IEqWcX92l+wKifKtVkvFTYv8dW4bje6UAVEs1STdU3k/O9Wn2uqbaiTd8+75EqwGP99FX/AFX8VPTZufdUUz7P9us57z5ttAGt/BuZd/8Av0+N4nZ/4Kx5tSXZ97/Yqv8A2wv3v4P/AECsOYk2vl3J81TJ8m9l/wBb/crHXVE+Rd3yUf2wvyK3zo1aCN35fmiX5ET71Rfut7rt/dVn2155yfK33lqX5ttLmAt+ds+b7iUx7hpvm/jqk77Pvfcqp9pZGT/a+5U80gNXzt/7qpk2t8u3e9ZKXKpE8q/foTVdnys2yrA2Hh+Xcy7Kib+7VL+0vOVN33Kd525N0VAFhEVGT5t9Fy6o21fn/wBis1LmXcm779OuZp0eJf49tZ+9zFmgP4/7lP3rt/2K5q5v7xv9v/YSrqXjJFtZfnq+Yg0G/wBclXdi/Z4mX79ZU14qRbqfbXPy7t1MC0n8Hy7P9tKbM+yhH3UyZF/1v3KAJUm3v8zbKvQyfKis3yVk2ybPmb53q99yZFbb8n3a1iZFjzNsvyt8lHnM+/d9+q8z7Jd3y79tHkvMu75asCV/+WSqvz0eSyNtZvkqvNM2zdtZ0WmWzyzIm7c7/wBygCwnySSy/wAFLNIqPt2rUsO6ZNzf7lRNAUX7u9aAPgn7Nvk/6Yr9+pXh3/w7F/v0bG81Nu5/4KsbNnysv3K2+A94z5raX+L53/hSh4ZfnZU2f8ta2NrbN0n3/wCGpkhiuX2rt2bqjm5yveMy2tvl/i2M1MeHY/zfcrb8nfLt/g+5Qtnvf5vndfu1PNEfLIyvm2fd+Tf8tDo29Nv361bmz2PUSQ/J81I3M9Pn83dR8+75vn2/ItaVtYeddbdv8X36vXOlLt2/f/vVAENn/vM7/wBxK0Jt6TpKy/J/t0WOj7P+Wvku/wAlXnhiTfE3z7F+/XNI1KMPyS/vf+A1oQzbN+3+Oovs33Nv+uarttZrs8r7jp950pmxX/2d3yff2VYe2i3fL8j/AH6bND5Py/f+WhHbft/g/v8A92s+bkAsJ5X8Plb0X+OiGFdzrtX56qO+x927fTEud+9W20cxAOi7/lVd6010++vy/e31DM7P/v8A3Pkqu838PzTf3qiUpF+6aDpBc71qultF8it8jqv36ihff95vkX7yPRc/+Povy0c3NECWaGL73zP/AAfJR5Ozft3f8DqJE3vErfPtX79Ptk8yJNzN8jVHMA7+Pav96pY/nTa3zvuf7lQfaVhuN38b/JTvtDbtv36PiA0LZ/l/20ps0Pnf6350emJcbNny0fb2T/W/3vuPQBdtodkm3/llVt/9U/3f7lZn2z5Pm+RGoe/+TbVe6YmnJc/I8XzfL89ZTqyb9250eoWv9kqfx/7dD/PFsTc8v3FqZARJMryonzQv/sVYh+55v9/+Os/5v9relW0/ef7+2g2LSTecvzf6n7nyUO+z5qrp+5iRvl3/AOw1PT597L9+qMTM8Q6U2veFNV0/b/r4vlT+9XxBYwy6XqV1p7xfvYJdm3/gdfeUMO+8T73yNsavj745eHpPDHxGuG8vZFefPE9fo3DeJi06B8ZnVD/l6TWG53Rv4/7lTXK+dEj7NjrWZ4ev/wDR/Kb7/wDt10E3lXKy/dSvuj5KnM9o/ZF1j7To2u+HpWZJYm3xV2syNZ3vytvf7lfO/wAFvFVz4J+KVpc+av2K6X7LKlfSevbU1Tcv3K+UzKlyn9EcJY6pjMvlSl9ku2c0v2V9ytv82pkf5927/vuobNGfbtZnXdvrQ27N7L/wOvy3Ex9nOUTza9PknKMiKa8nh+Vf7vy0JqTTbN3yOv8AHUr/AHvlVnprw/f+Vk/vVyf4jEl+0t/vu9PR98n+3TFT5/m+5uo2Mj/fZ4l/gqQLEc0qfd+4lRfb5fk83/gCVY3rNs+X7tHkxP8Ae/j/ALlQWMhmbyn3fPv/AIKPtmz7zf8AAKu7IHiTcq/KtUn2/wCtb7n36UiyZLiX597fO9Md23v/ALtDv/F8u6nPJ/db+H5qwIKvnM/zM33f46d5zbdzbXqZLb7/AN35vu76PldtrfcT71ZAMR2+RttGyWF/m+7T/mTeq/3v46PlTf8Add//AECoAPJnmT5v+A1XZGhd/mb5KtJNsehPvbqsCLZK/wDwKmbJ5n8r+Dd9+rfy/wB7Y70xJtqorbUf+/QAIf8Anr870/7M3yKu6jzt/wAzbvN+5TIXaH727ZQA+ZGf5vuJ9yovlRv9mrHnMjbmpn30+X7lUAzyd/3f46ET5Nv33/uUb5U+Vdzu1P8A+Wzr/qX3fOlVHlAf5P3vn3v/AHKY8Kon+83zIlSvvdt7ffenpN/F8z/N/wB8Vsc5X8nf8y/JT9/8P3P7yVdhRdu7+OiS2875oqr3iPcKk23Yi/x0J88fy7kdqvNZ7P8AYfbUPk/PWhJX/wBTt3Ub1f8A36sbP7i/990132fN/wCOVRRX85vkpjzSv97/AIDsp/2xX+X777vuVL/B97YlWBSR2/u76Jt2/wC98/8Acq0m3bVd4fufwfLVkkXnLu/26Y8j/d/8fp/y/dan/K/3f4asRUd5fNfbRsb/AIH/ALFW/J/vbvn/ALlQvcq7uu7Y611GRF/F/Dvemfx0/wD76RP77090+T7y0AM8n5PNpmzYr/Ns/wBirELLuRd2/wD2KfsV5f8AYqySo7b2fb++lqLZ/wAAfdWg6Mruqrs/26Y7q7/7a/wVqBS+ZGqKbcny/wB+rv7pPur86VY/cbPvfPu30GJmbG/8d+5TPJetHYu//wCIoSFd9WBR2N8jUfx/eq98qf8AfVVNm/8AiV9tagM+43/xFTO6On3dj1D9z7v3Kbv+/wDNUGQySmPu2v8Awf7dDuyJ5tV0k2Rfxf36sgm2N/spFt+/SP8A3V+/tqD7fs/2KZ/aX/A66AHui/dX5/k+bZVF0/u/P833Kf8A2ku/5v8Aviq81+v3d2x/4KDILmFd9Gz5P4tn+x/fp73MXyfL8m37lV3vFf5t2zZVxkRLlKOt6Dp/iHSZdK1OL7TaSt9/+OJ/79fMvjjwbefC/Vfs9zun0q4dvKu/4VWvqjzl/u/I/wD4/WZ4k0rT9b0iWxvoFubeVflT+7X0eX5hKlLln8J4ONwUcRE+X7a8iki+XbNvWrCf3t3/AACn+LfB8/w61tLORmmspfntbjb93/YqG2vN/wB354v4q+8pVIVYc0D4adOVGXLImP3vl+/Uuxf7nzpVfZ5yp8zU902sn3k/26sgsQuyf7lOv/D0GvWcu1lh2fx1X6f7FW7C52b/ACm+SrA4J7C50qWVZ4tibtiyp/HV2zSeZfKVm2ffru7ywi8Q2+3Z5Mu35X21x9tZy6DKkU/zzfw7KyL+Iu+GPFraD4mhSXy0iZq+lfE/w90z4x+BU8hle9t1d/k/grwK68AS+LfDk2oaY3+6lbHwT+K994J16y0qf5HRniZJf46oxPFfFXhXUPBmrS6ffRSfI3y/7tVraH7SiKu1K+7viv8ABOx+LXhxNX0iD53Xf5P8cT18Y634VvvA2qS2Op7kdP8AVO60FjdH8PXNz/ql3w/7dOvNN8mXyN291/grsPhj48g8JeIYotTg36fcL5Ur19B6r+zl4a+MGk/2r4avltr3b/B/fqPdiB8f3Nssex2+SsqZJfn3r92vR/Hnwu8UfDS/ez1e2kmRm/dTJ/drhXeK52fe3/3HqvjAzN6/J/crpvA3iTXPCWr/AG7StQls3T+DdWDdWyfw7nf+5RbX8sPy7tjt/fp/ZA+0/AH7YzeJNJfQfGdtvidfK+1p/wCz14v4zs9KsNWu59IlWaylbf8AJ/uV5fpT75d0vz/x10c2t/aovIl3fe+XfRygZ9zN+9dt2/8A2Kqf8tdrfIn+xTHVvPf5fk/2KmT5/u/P/sUADqz/AHd3lUJ/eb5EqX5U+Vqi/uL8yP8A30qyAf5Edf4KrzPvTd9/f8m+nTP8js336qvM29P7n/s9BZDN97cu50/v0fx/utzvRcyb2R9jI9Pd1fev3KAGQzfPtb79Gz5/l+Smon+189Sp5r/e/wBVWQR+MYn8a7d8VW/7n8fzfcoTbT9i7qC4+/IlSHe/yr89WFTZ8u350ohqVP3b/N/v1xSl7x3xiN87/gf+xR9/7y7Kc/8Aqk+XfT5E+d/N+5XNLmlI2+EYk2z5tu9Kfv8AM/i2VE/775f4KNn935Kk1Hdf9um+Y26kT79TbN/3aAGOn+1Td+/5n3f3KdtX+989P2K6baAGf99JT9jbv3TKj/3Kfsz8qt8n+3WxYWDTfMy/ItTNk/F8IeHtPle6RZYtkSfx17R4M8K/ZrVJ0XZu/jSsfwx4Z861i81fkb7texaIiwwRWzRfIq185jsXH7J7eEwnP8QaP4e2PE3kful+9NXXW1ht+6qulVLP92v/ALJWxbbvvff2/wACV8fXqymfZ0KUYRLFn5sKp935/wCCtOHbu/h31RTc6pKrf8Aq9C+yvHqylzHYS7F2fL8/+xVuzmR027aqJsf+6lSvcr/DtrmI5S99z+KrHkq6bfuf7dZP2zZt2t8/+xUyXnyfL87/AN+pL5TSSH5fm2un+3Uzp8vy1j/a5P71Oe88uL+F0rUPZGt52x9336Jvn+bf/D8lYn9pbP8AcoTVf4vm/wCB0cwvZyNDZ83+xT/lR/m+R/79Zk2q/wALN8lN/tVdv3tnzfLVj5ZG0lz8+2mPt+T5lR6xX1Vvl3UyG/Z9m6oD2Rsb/l/3KEdU/wBj+PfWI90256bNfsibd1XzBym7v3/xfxVdtrnyW+Vt+5fuVzX2z7n3qf8AbP8AvugvlOo+3q38PzvR5y+b83/jlc59v8xflo/tL+D+OoMeU6VLxfu7qfNefJXNJf8A+18n8VO/tJvL/i310D5Te+2Kf9uq802x3X+OsT7Syfx/7dE15v2bvv1PwBymglz5Mv3d++n/AGz5/l+T/YrEe5arELt/rf4KorlNDztsSMq/PVu2vGSL5qydjP8ALT3mVIvlb51oI5TY+0/xs/7qn/aYnf8Ahrn3ufn20faZfvU+YPZs3ZNuxPmb+/Qjr/e/74rnPtn95mf5qsfbG8r+L/co5g9kdBvo86JE3NXNfapaPtH/AHxRzB7I6jzlf5alS5XZuauUSZv729/4f9ile/k+6rNvpEeyOrSZXf8AuJSR+R8/pXLw38v9756sJfyqn9+p5i/YSOg+VPmWjf8APXP/ANqyp99ab/arf3tlQHKdQky7al+0r5Xm1zK6k2/+/wD3qempM6bf4KgPZyOg+0q7/ep7zL/31XP/AGxtn8NH2z/vuoDlkbvnK/y7qr/afm3L/DWV9v8Ak3fLspiXi/e+aj3h8prPJv8A9j/bqv8A39vz1US8+T5NtM85d3yff/uebQUPeFX+79+n/Mi/dpnnb/lXb/tVXeb5d38FSWXU+dv7ny0u5f8A2Wq1tc7/AJW+/Vh//Q6ogNn8X36f52z7v8VPSH5vloeHy/8AbegBjzfJUUlzv/26d9mb73/odV7mH918jbKA90m+0fJ/ceovtkX3v46565v9ku379RTXm9f3X36svlidG+pLv/ho+2L/AHd9cyk0s3zVett02z+N/wD2SrI5TY3q/wB5l2f3Kh3/AD7PuPUXzf3f++6fs+b5t3+/VAWN3y7t3+xQm5Plb7lMX+7VtPn2fJ92ggh2M6fN9yovJabeq/8Aj9aHl0yp5gMp4ZUbbu3/AOxV2GH+8uyn/wAVP2L/AHvno5gIdq7H2rvqLyfk/iSVqmfcnyqrVLC+xv8AYqAK6Q/Iny70WpUhb733Hqw71En+9voAd5P9379P+yt8i/N/foR/JqX7Zs+ZaAG/Y/4KI7D+8tWPtW9EX5qck3yfxUElJ7by3o8ln+ZvuVbd1/u1C7/unoKM/wDgT+B6qzbt/wDt1q7F/iqLYu9FoAz3hb5G27H/AL9J5LfeZvkrW2rTNi7/APdoAz0h/wB7Z/t1N9jWrezY26pfloAqeSz/ADVLDbru3f8AodWPl2/+g1FQSW0hV0rM1W2/ii276sJu/g+/T/v/AHqPhA5x9291aqM0MuxPl/74rqX01fM3baPsdbc0SuY5y2tm8r5Pv1oW1mx+98m6thIV2/Kmx91S7PL/AIt9HtA5jn7y2ZH+Wn2yb2+7sertxueXbtpv3FfarO9Xze6WUbnTd/y/f3Uabpvky/Kuyrzzfuvm/wBbTIX+X7tXKXukEqJ89XobZf4fnes/zB/epyXips/uVh9kk3kRUb5fv0JDFu3fx1if2kv3qfDqqo+2p5hcptfKlWH2/Ou1qwv7Y/h/j+/T4dY+bd9z/bo5pByGrsT/AH/9im7U/u1U/thX2J5q077fB/v0c0w5S26b1qL/AH6Y9+rr8zbEpiXMW7/bqOYZbR967aen/fdV9y1L537r/ZqyAd/4dlRTff8Am+RKlR1+81Mmj/io+ICv993+bYlTP8qP/HTNnzpVvYrp/DQAxE3r92jY3ztVh9qJUW//AL7oAh+X+H79PTbJ8tGzyV3UP9xGX79AD3TdTNn8LfcpnnN/FTXm2UAD/fdlqHzlf5WXfVWa52fNWfNcsn8WzdW0aUpi5jV+R32r8lV5plh/h31UsJmd3+an3NtK71fsSPaDLnWI4fl3KlRJf79n8fy1zWsWcrz7V+/VrSk2RIzfI/8Afrb6t7vvF8xvfbF/h+/TPti/w7aiew8tfNb/AFVYNzu+3vt+5R9XiRzc51CXi/3fnqZLmJ65lHl3f/EVbR2jT5fv1HsTQ05rz50+b5/9uj+0lT5qwUdvtH+3Vi5SV/3VHsOUXvFu51X95/cqWa88mL733652Z3hlRv4KtPCz/eb5/v0ewiWbCP5yfL8n+3R5zJVW2SWFHX5t9O8n96jNuSp9nEjmNNNv8P36zby+2Sov/LXfTkm+b7rfLUros371l/ffw1Xs4jIrm5+VF+asz7fvbd/G1atzC03y/LVBNHZJdtHLEXMaWkvvf71dG9z5Nun3a5qGFrb+GmedPJLtqzGXvHXXN5E8D/30rmdS+4/zb9lD3Er79v36qPHK/wDtpUS5S4mO/m7/AJvuUJDK/wDe2VrfY2dPu/PVizt2+623ZWht7QzIYW85P4P9uughm2b921P9umPZ7/mqJLNt+6s5e8Yy94upN/EtW0mXfu/jrP8Asext336sJC3+4/8At1zcsRks141NmmaGL5fv1D5LJs3U99zu/wDsUcvKZFL7TK6UW00u/wD2KsbPn2r9+j7N/s/JT901D74/26qTfP8Aeb5KuunyfKtNRG3bvmepAqQozrub7n+3RJu/641bf95Pt20OlMCvbL/DL89MdPm/2Fq68LeV92q7rsf+KtwCFPl2t9ypkddm1arbG/2qeifP/F/uUATb/wCH7j07f/erPfd/e2U9N6f7dc4Gqj/89f8AgNTJMuz/ANnrJ+Z0qb5tv8VBkXUf533bdlHnN91apf7u7YnyVKm7Z92p+yalv7Sq7/4/9ij7ZsTevyVnpbM7/M2ypdiw7Pm+egyJftm+npeLUTov3KYjrD8rbagCx9p/vfco+07/AP2Wq/y/eWnpt/4HVgSvM37qiF/lTdTPvpupvzbv4aALTu1N3/P8n3KP4dv8FFQA55qPmqJ9v/A6P9pfv0e8BYf/AFXy/I/9ym7Pn/uUzf8AL81MSbf/ALe6gC2/3/vUJ97/AIBVf5v+AUI+zd/eoILDps+b5qHtdi/+P1X85t7/ADVKk3+1QAfZt/zK2yh7P+6u96EmZG3U9Ln5/u1Ye8V/sfl/e+SnJZ7Pmqw81HnfL/foAqpZ7vu/3ql+xsj1Lvp/2n5EWgBmz/vuhE+f+FKf5lH7r+L79AErQq60fZl2/wANELrQ9USHzfPUSR7Gdqf/AKv/AG6d5zIv8NSBX+/v83bsqJ/vP829KsO6v9379M2UFFf/AMfT+49Nd/4qsP8APUM23Z81HMBXT5qsvbNs+7SQ1bh/j3bnoAzPJ/i+4n+xU0MMr/eT5KtTbfNem/c/ioAZsbY/8FV33bqtv/u1D9+jmAib7lEL/vvLb56ivLzYzq1V7a5+X5W/iqizV+7TE27qej/IjbqimmV321JBY8wf3qHm371qp5yv8u5aYkyo1BJb+9R/wH/Yqulyu7+Gjzv++6AJdv7n71N3/wAVQ+ds+bdTWv4k2Kv36OWYFhJtv3acnzokv92qX9pRfw/fp/2xfL2s29P7lBRoJNvp3nVjpqq79u75v4atpdfxUElvztlO87ZVL7T/AHatwuv8VAEqP8iVL8r/AO/USeVs3blo85d9BiWHT5Ki+/8A3vko85dtDvvZ9tUA7ZsX733qPuP8rUP8ibqq3NzsX5fv0yy7/wACqKR13O1c/c6qzvtV970z7Y3lPtZv9qjlIOge8iRfvVUTUldtzfIlc09/LudlWi2uZfKTzfkV1+5V+yL5TqJrxdm5vuVUe/3/AHPuVj72/hbZUVy8vyeV89Hs4mpsTak26qialsbd9+spLO5fY7f98VYSzZ/l+5R7MyJbq/bdsX7lV0mn82tGHR2/3P8AbqWGw+4r0coFH5rn/YWr1sjK6VY+xrD8q/8Aj9Hksi7v4KQFpUZ6sTTIn/Aaz083+78jU13n3Oq1kWOmm2f7Gz+5VKa5l/iqx9mlf7ytT/sfypu+SjlIMz7ZL/Duq2lzK+zb9+rX2BYfmip6Wav8zNV8oFKS5n+8u6nJct935t9aH2BUqZLCLZ81HKHumf8Aamdtv/odOez3r93fWilsu5flqV4VqCOYyf7EWZU+ZU/3KIdB3tt+5/t1sImz71EybIt1V9kOYzH0GL7zbdi0v9mxJ935P9urrzNs3f8AAKif+7/HUgVPs3z/AOx/t0902bKsff2Nt+RKo/bJX+WKq90CK8tZfK+X7lZ8NnOm+tOaSXyvmpiO38S/JUlkX2aXbt+5/HQlnPsSX/yFuqwk3zfvatfafv7dqb/7lAESQz/OzfJ/drQSH5k3t8m2q6XP92raTK/3vubqPdMiXfsWon/1qLTvO3/f+59yhNj/AMezdVARTWCuu7b/ABfNUX2NUf5Vq7v/ALv8VM37P9+gCukOzZu+/VhE/hpu/Z8tH2yJPlqZf3gHIjI9Ph3b/m+5Vd7lf9//AG6PtK/79AFjY3lfN9yh0XZ823fTPOXZTXm/i/75qgNCF967Epjffqkj/wAX8VSw/O1AD3Teqfvf/saE+T7vz0ybdD8u2mRuvlfM38NAFjzv4V+5T/tO/e33KqI6ulV7m/2fNu+592pA05Nu/cu2onm/9BrH/tJYV2t9yj+0lf73yJVC5TV85U+Zfv0TXi+Un3fnasSbUN6P/wB8Vn3LtMu3+BqCOU6N7+L+98n3KIdSW5VIt3z1y8MMu/bt31YtvtKSpub5P7lPlkXyxOimf9192qr/AC1XhvGTZVtNk1EfiJIXf5HVae8MTq/3t+2pUtl+f5d9PSw/vfdrcCk8MSJtZKz5raKb5F+/W3eaa1zv2r/sfJTP+Ee2I6q2/wDvJVgYP2OR/ufw1Y/eo+6tiaz2K7fLWU/2n7q/c3fx0ACTT/JWgrs6b/4Kz4XnR9zLsRP46sO7Ku3+796gC98ySo3zPUr7pvKWsze3lvt+Srds7P8AeoIJfmdd3zJvqL7TKnzf8slq39/YzbanRImi+7WBkV0v2dX3fcqaG5+b978if36Z5K+bu21Mlhv3qv363AckyoqNuXfTUfc6bahe3ZH3N87/AN+n+S0K7lVnegC0m1/l3UXibIn8pvk21XeZtm1lVKbNctt2/wB+l9oCi7yony7d/wDt1Vv9zxPtZtn8eyrb/e/3qhT512/cSsAOUudNluX/AL/+w9aem/2hbf61V2N92ugS2XzUVtuyrrorxfd/irTlNOYwl81W3L9+rfkzzbNv3610hi/iqZPKRko90zOXSwuUf72+tCws5d/zVtvCkb/L8iP/AAJTE2ps/grTliBU+ZGRvuVVmuZUZYt2z/fra2In/odRTSf8D+WrAyn814kZl/4HWJM8rv8A7rV1tyizfdX56q/Y4k/h3p/FQBykyz/dl+5T7NGmb5fuV1sNnE+z91sdWq26RfOyqtVywHzHOf2a23avyP8A36emgq7fLu/2q3V/2ae+6jljIzM/SbBbZkb5vlrQSFU3/wDfdMp7/wAbfx1YFSazV3dvuVUm03zndmX5K0PM/u7t9Pebf8v8dZfaAz/7HZN39+qSaJKnyr9xK2N/nbFX/wAcqV3bY/8ABuqgMq2sGR0+bfVj7BKifdqX5pn/AL+2hPvpEtSAz7BsTcv36PJ2bG8rfsXZWh9yLd/s7Kb9/wDh2f3q15QMx7Zf7rJu+ej7Nvd2ath7Zk/i3/3aihhaZ9q/fqOUfMV4bOLf83yJ9+rH2ODzU2066h+zS/e+em/Pt3bqkgtOkSJ8v3/uU1LbzokR6r+cy/Mv36lT5F2/ff8A2KgB6WCpcfN/H8y1Y2QJCjMu/bVHydkv/j9Pm+SX/YetTEsPbLM+7b8lS+SqL8q1S87+L7ifcoR977lasfeAsbFddq/JFRvWP+FfmqujrsT5v/s6P4NvzUe8A+Z/J/4DQ1zK+77zJ/dpm35fvb/mp/3/AJqv3viA+Ed/yfKmx3V/uVN9pV1+b/crJTzZl3VNC/zu3332/cqz6g0oXV23f6lEqwky7Nu1f7++sdHb73/AKmd2k+X7/wAv3KPgLNL7Zvl/hqaN1aJG+ZKz4d38X/PLZ89WERfK2/NUgaHnK+z+P/fqHzlj2Lu/3qq7/nRV+/TvlTZ5v8f8CUAaFm6bvm+//DV6zmaaLbu3xbqz/OV/l+bzU+7vpi3n2P8Au7HX+Cs5Aaf2mV/Ni3bEp32n7i/cf+/VJdrpu2fJ9/56fNefbItyquxPkrH7RqaG9t/7pt6UJMyN/t7ayba52fxb0/iStNLzf8r7v767Kj3jYsJeM7fNueX7myn+T538P3ahhf8Ai3b4t38dWEvF8h13L/wOo+0BFMmz/gVV5vkfd9/dV37StzsVfv8A+3T02+b5X3E/iq/gAyn/ANVu+49Q7Wml+6vyV0D2yp821kT+/TdkT74ovvu1QBjvZtN8qoqP/Fv/ALlHkyvs/uLWw8Oz5dvz0xPk/wBzb81AGakMqb1RNj7di1DbRtMzsqs7p8jV0CW3nJu/7630bIkd6PdL5jKtoZ1aVf8A0Onf2bsdGVdjpWqkKp+9Vf8AgdFy8XybWi3/AO3UcxBmx2exPl2+a39+hof4du/5fm2VpwzK+z7v/AKd99v3X7l1Wj2kSOUzUs9ke3/vmmJbN/Eu/wCatPf9xl/u/N/8XTEmX9191/8Aco5g5Sl9jVF27d/+xQlm392tKH7r/N8its+ehJt7bf8AvmgDP+xv8n9+Vnqq9q3n/Mv3K20+5Vbzl3y/Lv8Ak/e0c8QM1rZkeLbt31YTzf7v+trQXb+6bbsdar3Lr/v7aOYOUIUb5/m2J/cSvBf2qfDD/wDCL6Zq6/PLHdO1e/wvsVNqfern/iFoq+LPBGp6XIu+Zomdf9+voMoxLw+KgeXmWG+sYaR8ZeHrxfKTd9z7613WmzRfuom+5t+5Xl2iuthN5TfJLEzRS7v96u/0357fyl+4q/8Aj9fs/u8p+XcvJ7pU8Qu1ncJcr8nlT7/kr6d0rW18Q6RpWqr8iXUCOzv/AN8181alClzBtdWfcuxt9eq/BbWPtlq+hysvmxRO8Cf7G+vBzSlGVLmP1TgXMJUsRLDT+GR7toO37Lafd+df4K1bmH77fcT+/WFo83+qggi2RRfI3+/XQf31/jSvxzHSlCufX5hGMcTLlGQpsifd8m/7qU9If+eXyM38dWETZ5X9/wD2KckO/wD1qrXnc8TzjK/1jbt33f8A0Opfm2ov3KvOnks+77/8OynPYf6PuVvOd/nquaIFJNzxbtv3aZ+9/wB/f/BWmlsr7183YlM+zfN/f2Uc0Syr9m2L/sN/BR9mf/c2/drQSFUi3NTndXiT+CsAKVtbN8jbvkqw+6F/l+erFttdPvVL9jVIt9P3YgZrozy/63ZTP7N3/P8Ac2/x1ppCqL93fTvufe+Skc5X+zb/AJtyvu+SmpZru/h2Vdfa6/d+5QkO/wCZl+SoNTP+x/xf66mfY2Rt3yv/ALFaCQ/c2/62n/Y1TY21t6rT90XMZnkr/wB803yW+Taqp8u7fV2byn2fN/vUzfF9z+Or5YhzDYdv8K/PUqQq6/dZ0qX5U37Wpn2nZ/sf79T7poQfZv3m/wDgoez3p8q7Pm/gqw7/ADbl+/RDcqjfxUznD+zV/wBasrJtpj2e/ft+d91W3vF2J8qv81M+073+V9ibaAK6WexN335f7lCW38f3HqX7Z/C33/79P+0qn71ts3y/croAiRG3/d31X877/wDBVi8dd6bf4/vf7FV/92Xf/uVZkOeZHX91/rarpud//Qqfs2Pvb+79ymeS2z5fk3UAG/5f9yq803nR7Vq28Oz+L+L5qf8AukStSjE2SpK+2raJ+63bm31oSPB/tfd/jWqm9El3L8/+xR7oDPM+Xdu3v/co87ev3dm3+N6e/wAn+3v/AIKi2bPmrUkYm1/l/wCWu6n7G2f3/wDcpjv5PzNQlz+62r/DVgRO7Iv3d++qk1z+93fwVYm/vL/BVeb99sZfufxVvGJiMjvG2Iu7e1Tb2RtytvT+5VT7MyRoy7USpURk/hZP9tKvlJBLn7/+1U32n/x2q7Ivm/d2f7dMdWRvlVqvlAtPebN7fwVE83mfd/36i+//AMBWooYfmdm3P/sVfKBa87ev9xKrwzM77f4d1XvJ/wBmjZvbdQYleaaXYn+9VpJvkp6wxfxVE9t8m5f4KAHb91E1ts3qvyb/AL2+n/cX/wCLpnnLt/vvuarAzbh2RHX+Oqk0zQ/N99P7lab7H3/3/wDYqjMi/wAVamRFDc72+Zf4aldFmT733KiTamz5aH/u/wAH3/noIM+5Rv738NVHTZ/erQm/j+789VZnXe+5tiJXQBRf/W/N870yZPm3Vbb7+7dvSmyfd2/foMjJ+bdUTvKm/cu9Ku3Nt8v/AAH5ai+zb3f++lWQV/t7J/FsfbVd7xnd4t2/+9Vu5s2Rv+A76rvZ/JvVfnpRAyfENjp/ibRprHUImdGX5XT+GvAte0G58GXyWzLI9oy7Irv+D/cr6LSz+T/Y/wBis/XvDFtr1hcW2oK01vP93Z/BX0+W46VCXJL4T5vMMDGrHmPEbabzrfcv+tT5NlTfc/29/wDf/gqnr3h7UPh1qnkXbLc6fL/qL5P4/wDZapoXW5VJV2vvr7mMozjzRPjJU5Upcsiby/m3fNTpP3KbmX56b8v8P3Ep00nyfLuffWxBetr/AMlkZa0rywi8SWrt9y4Vfl/2q51Eb+9WlZzeSyS7/ufwVAFj4Y+J5/BniN9KvvksriX+P7ld98dfgt9ssIvFHhrc7r888NvXnXifR18SW/mxbku/vo6V6r+zH8bINE1dPCfi/dD5/wDo/wC+/wBVuqftEFf9m/4933hjXLez1qWVNjfZ57d/+Wqf3/8Aer6N+NnwH0H43+En1rRYoJrtl3/uf/QP96uX+N/7Itnr1k/iXwu+y9VfNV4m+/XCfA3466v8MdeTSNcWRIUl8qeJ/uN/t/71Z/EWfJ/jDwfqfga/uNM1yxnht4n2fvV+etv4V/G/WvhFrNvd6fK15pi/eh/2K/Tv4kfB/wAOftCeD/tNmsU0ssW+KZP4W2fcr8tPi18J9a+DPiy40rUIJ0t9zbX2/JtrQD9E/hX8aPhv+0ho32G5+zJqrLs8q4X97XlPxv8A2CZY0uNQ8IfOrr5v2f8Ajr4V0fUL7w3eRaro1zLZ3cTbt6PX3n+zH/wUEhmnt/D/AI98uFvlRL7+D/gVLl94g+JPEnhfWvBN+9nq9jco/wD02X5PlrEdd8vm7tkT1+4fiT4J/D748aD9riW0m+1Rb1uE2vX5X/tV/sx61+zl4yf702hXTM9rcJ/6BV8xZ5fosPnRJu+R/n2vTrmFkl+WXzn/ALj1m6JefKkv/LKuivLZXgibbs/j31ZBn7/3XzL89NhTZvVvkR/79WNi7933P9uj+P7v+69BZC6fx/65Ki+597zET/YpjzfvNqt89V3ufOl2r9xKAHu+/fF/Anz/AD1UR/Ol3fLsam7NnyN9+pX27Pu/71AA8Py/7FG/+8q7KN/zfNu3/wANP+X5/wB189ZGoxNu2raJ/s/w/wDfVV/v/K/z/wCxV1Ebf/coHy85XS2dH/ufx7Kuwov92m/ff/YSpf4f+BVhKRtGIJt835vuU/77fM3yUbN/y/8AfNO3/L83yf7FYHTEH+TZ/H/7LTXpE/3tlP8AJb/c/wBusvikdAN8mzazb6P9r+Onu/ybmqLZv+/u2VBAdP8AYqWH7lM+WREbd/F/dp/3F/v1JZK8kT/M3yfJUX33+VVSWnwp+9rTs9KZ02/f+alKUSRNNsWmb5Yt7f369A8N6D9sdN3+q3Lupvh7wlvi83a1d1o+j+WyMv8Aqq8TH4mMI+4e3g8HKfvSNuzTYv3fk37FrqNL+5/F/s1lW2lNN/wGthLCV02/Nvr4ypVlM+qpUowNBLzZ9379asN8vlfKv/2VZMNm2xKspYNv/v1wSPSiaqak23cvyVLDfs6/eqJbZtn3afDbbN+5d9cconQWvtPv/DUW9nqx9mbcm2nQ6bK7/NWIFXzpf72xKsb22/L99qu/YW3Iu3ZT/sH92gsro+9dvzUyaZtm37/91KvfZtn+/T3tvn82j3SDJR5H+X5ql85nTbWh9j3/AMNCW2zYtT9oDPdNi7ZfkSon/vN9ythIWmTbT/sez7taAY9tv2vu+5Vj77ebUr22+X+Krcdn/e/4DR7gFT/ll/uVU2PsRv7rVtvbM+z91Tf7PT+7R7oGH5LJL/v09/N2pt+T+Ctj7Cu3bR/Zqou7/wBAoAx/9lV+ejeyfN8yVrJYNT/7KZ/l/g/26r3STG86VH+X+KpvOl3/AMT/AOxWwmj/AN37/wByrCaJ5PyN99qYcxjpvf7vyPRv/u/frYew2f7aVX/s3958v8NQHMZ6f98VoW0P91vuf+PUQ2H3F+//ALFaEKL/AHdjrVgV/LdHZf79OubDelW9nz/MtS/N/e+eoIMV7BloSzf/AGn/ANh63di7PlX5/wC/ViGFf4fnej3Q5jEh0qWb5vm/4BTXs/k/i+X+/XReT9+h7Zd9BHMc6lhv/wDs6P7N/iX+9XS/2b8u77lRfY1/h3b6A5jEj0lfvNTH0dN+5a3obZU2bPv07yV82pDmOf8A7KaH5X+R/v1M+m/fb5fu1uvD/FT/ACWdP7/+xRzD9qcy9gzr/c21E9nsfcq/P/sV1H2b+787/wByovsy/JQV7Uwfs0vl/doS2at5Ej+embP9n56PdD2pjw2zfL8tH2Z9275USth7b+7/AMCoWH+7QHtTK+zKf4d9QzWzeV83/Aa2/s23+GjyV/i3VAe1MLyfubt1Oe3/AOeS/PW89suz+/8A79Q/Zt/8O/Z/HVh7Uypv9V8vzv8AxU/Y38NaT238ND23yfK2yoDmM/yd77tuz/bqb7n3mqx5P/A6Z5LfxfcoDmCF9m+rDzN/s/dqLyf46fsXyv8AaoIKzzed/DVeZGmi2/LVtE+X/bpmz/gdAGFc2H2l/wDcpiaP/pH3a6NEVH/hqV9u6jmNuYwptHbZ/ClXbawa2RKvP9/5fv05E/h/j+/QYlV7BXbcq7KlSzX7y/fqwn3/AO5U2z/do5gKP2X593y1L5PyfNVhP/H/APbqxGi7E2ffqOYClsaT5aYkPz1oOmxqNmz5qCSq9n/e+5UL2yp822r29d39+q81HvAV9i7qPJVF+X79O/i+WpkdU+9RzFFfZ/wP/bpjw/7VSzOqfJu/26rvMu7+/VgL5P8AvUjo3+1U2/5KdCn2n5fm3/7FAFXf5bfxUI3737tV9WufsDbf/Q6qW155z/Lud/7lAfZNj5t1P8mj/lkj/cenf7P+zQA1PkT7tM/hp+yhP8pQAbfl+7Rs/wCAVLvRPu/I9Peb5fk+/WRJX/76o2VKj/f2/co+VP8AYoKGUfxvuWmvMqfNWZc6qu7/AGFqgNWb7v3ar79tY7638vy1V+3Szbvm31fLIv2cjpfti/7NM+07/u7X/wBiuVmuWd9tWEdtu75qvlkX7I6jf+7/ANirCIvyfLXP6JNOkr7/AJ0rpd6pEjVHwmMvdKTp9+q80O9XXd8lOubxfNom/fQPtoAzd++Xb8vyU7/L01H3vtiiZ3q7sWR13L8/9yrAqPJ+7f8A8dqKHa/3vk21dubNfs7t9x9tVbBN9vsb79H2QB/n+ZvvvUNzDs3q33Kt2ybGf+Onum+VKgDMd2eL+J/4FqJElf5v/Q62JrNXqW2s9i/eq/sl8xj+TLD/AOh/JTP3qfNuZP8AYre8n+Jv92mfY1oI5jCS5lS43bmSrT37J/F/t1e+wb0qF9NqDb3SJNSZPmX5P9upf7Yb/boewi+T5f8A7OpnsFm3MzfJ/wCg0cv8piCX6/dpyak2xG/8cqv9j/4G/wByoprP/Z+SgDQTWNi/7f8AcqVNbXZt+49Yv2P+LbvShLOX7tAG7/bC/wAVP/tiLdXOPZyp/v8A/slM+zSp/D8iVfKHKdX/AGlF/D9+j+1VT5VauaRJUT+Kq83m/Jubf833KIx94jlOtS/imldV+R6iuZt/8Vcp50u3cq0/7ZPH8srb/wDYq+X3g5Td89fuVial5vmv/co+0tvp/ned/ra7IylCJjyj7BJd6bfk+b5v9qt/5Psv+3WVbPsXbt/3am87f8yffq/amYy5s/tipu++tPSwXd8v8NO85v72ymu/95t9V7WQ+UtXm77BtVq437G3m7t2/c33K6PzPn3bqhSHznRqn2o4kVhDFs3fcepdm2jZ+827vnoRG/3P9uj2nMHKMSGKOXb81W02zS/w1F5fz/f/APsqsRwq1SHKQ39nbTK/zfOlNhh+VG27Ku7P+eu3Y9RIi7vm+5WftJFcv8wbPnoqVE2feb5Keqb3TbUcwcpX8nZKjVYSGrDorvtajYqVPtC+UheH/gdCQr/dqxs303Zs/wDi6XtQ5Rnyum2mbfl+61WET5v7if36fNDvT7/yUe1I5SqkK/PSfZl2fxVYdPl21F9zZu+5R7QOUe8MX8P/AAKhE2fdWnQp8vzUPCtHMHKEfzvup/y0/ZvX+5TnT7+2jmMxu1acif8AAKb/AOh0x93/ANnSAfJDv+b/AIBQiLs3Uzfs+WhH3v8A3KANDyYn+ZV2PR5Kp9379VEm2fLvp/2r5/moAZN/t0fZl+f5qHm3vT/Ob+Gp+A1Intqd9mXdtoSZvn/v1Msyp96r5jIZ9j/3Xqu9m275qu/aVT+GmzXP36jmAqfZvubl3vQ9n8n9yrCTLvqV3V1+X77VfMBlfY1f5qf9l960PO/4H/BsoeZXT5f9yswM/wCxtsenpDsi/wDZKtUfeo901KSWezZ/B/HUqQ/uv79WH/g/2af+6+8v8FBkVNmxt1H2bzPmq7vprtsVP739yp94DP8AJbbu3b6Gtm3/AHatfc31E1yu/wC9QalfyW2fN/45R5P3KvfKm991O3wbfl+/QZFT7ny01E2Puqxs/wB2jYu/YzbP9ig1IX27/u0/euz+5/v1Y+XZ83/AaZsX56j3jIrolP8A95qlfa7bPlqvNMttE39z/YoAbM+99tCTfuvm/wBysm51J/vbfkqlNrbJ8tbezlM05To5pvlqW2m+Xclcf/bzI/8Af31bh1Xd8tHs5BynUbP4f79GxUrEhvHf5v7tTfb2eo5ZmZpPMqUI6/3fn/2KzPtjP8taEPzrRygTf+gU53+T5fv0sybEdqhfc+91+/RykD9/z077T81ZrzLCm5mbZTE3P8+35KOUs2Hf+992jf8A3m3pWe9y23bUX2lt9HKQaTzfwt8n8dV7nVdn+3UX2n5aZ9n37Gar5Sxv9pM/yp9+q82pMladtYfPWJrlt5cUrL/DRyxJ90YmvbG+Vv8AvursOqs61xqbmf5l8mtCG8WFPm+etvYm3LE6VL9vn+SjzvtP/wBhWJbX7XMrr/H/AA761o5lhf73z1Hs+QzNizRn/wByrTuyfL81Z9nefJ833Ke955z7fv7KxILH3/vVn3mpeTv+98v9yrbzb4tq/fqp/Z/nJ83yUAZ83iFU3t82/wD26fDr0T/77VXm0GB2faq76E0NUrblNPdIdSufk3K2yptN3TbG/v8A8dW30ptv+t/4BVqw0r7NFvaj3YCJd/7rbVd02fNu31e+zbP/AEOj7A033azMjnJoZftW77iVbh81K2n035d1NSz2b6sozE/gWnujbU2bkrTSz/i+5Tvsy/w/fp+6Sc5cpO8Tr81YUNnffaE/uL/cr0D7Muzbtpn2D5n+WrjKMS+Y5W2trnzX83d/s76Zc2NzIj7f/HK6v7N/Cy7P46sQwxbvmo5ohzHGaV4eaF/NlZn+at102L8vz/wVsSQ/M+3/AIDVd4V/h/4HRKUSObmM2G23y/e/4BV3yWRqET978tWNm9Nrf8BqPd2MTMm+T73/AI5So8v3/wCOrH2P5vmqX7H8v9ykWVLm5bykf+Oqj38qR/3/APYrQms96bP4Kalj8nz/AHKAKkOpSv8ALUuyWbetWIdNTd8u2rf2NUrUDKe22bKZHasj7W+5W2kP/AKd5K/88v8A7KlzAZ/9mxbNv36sJpq+an/s9WH+593ZS/xfe2VHNIgZ/Zq0z7CtWNn+z8n9+j/pl/fo5hjfscXybfkek+zr8jU/zqY70cwg+/8AL9+m+Sqf3Up3nMny/wAdVXvNj/30qPekBY2b/wD0DfUqWypE7VUe/XZ/7JVf+2NmxvlTdV+8Bpv5Wz5vkWmeTF/wOsWTW/OZ1VqsQ6rLt/36z98DS+T73y0f6z5VrPS5WbY38f3Ktx7/AJKfvRAlf9838VPttqRVF5y7vlb56PO3/wAWyqJJ02o3+5Vl9z7Pl+Sqifc+9/33T45v722gCXYsKo336Z/sUP8AP8tCJ89AAn+9Q/z/AHam+bZuT5/9ioUdXi+7/vU/7oGfeTLDF9379Z76qr/uvl2VevLNrx9vzbKzH8N7H+61I1Hvf/ut25nT+5UttN8m77lRJoMqfdrQTR22bfuf+z0+X+UAhTzpfm+5Vp9NX52qa201YfvNvT/0Crv8Xy0jIzX01dv3fkqsmm7N9b2zfEnm/c/2KrzfJ97dT90DH+zbHfbuR3o3v935qdNMyuyruRKq/vX+b+/WIvjLSbkTd5VP+0yu/wAv/fFV03TJ83ybKfCkvm/L89Ayx5zP/sU5Pn2fNspuxn+WjYyLWoFS/Rk37d1Zkfm7/m3bP79bGzd/DT4bZfn+Wp5QMeGGVNjff/3Kt/vd+75t9bCWez5dq/JTkh+b/Yo5SuYykRvutu+an7Gdfut8lau/5t392iR4nT5lo5SSoieTF8y09JmRUVV/26sOny/N9ynoipvZvuUcoFF7xt3zbabvbYi7f9utD7MqP8v8dH2dKOWRH2SjubY9VXTzvmrd+zL8/wB2mfY1o5Sjnfsfy7W/8coTTXdE/j/9krovsa7/AOGoktlT/bq+UOY5x7CV0/36mh01k/366J0VH+7vprukn8NZmPMYKWPzpuq99jbb935K0Nmz5m+5Uv8AcX7iVp70hmI9iz/ItWLOFkVGrT2bJdvy7Pv1FC/39tZgEf8AdWnp9ymH95/9hQjrvR3+/VgS+dtTa1Neb/vukeaD+H5E/uUy2Tzrj5vkSgyIC7bkX/vqrGxX/h/77qw8Kon996Z5K/3qfvGoxE/6ZK/+5T3tonf7uypfl8p6i2fL8tICJ4V+RlWhEXc//LarGxXVN3yUP/c3VqZFfZv/AHv3NlSpD8iNRv3/AC1L9yH/AGKXvAN8mnW/7lt1RPNvejYrr8rfOlMCVLlfK/4FVjzopm2rVLZ5yIq/fpj7kbbQBYezWR0+b56fNpqp/FvqpvZNi0TXnybv7lbAPfTW+z7t1V/sf/TLfu+9Ql4zr833Kf5zO+5tuysP8IFf5vk2r8n3P92h/PSX5d3+1UruuyhbzY/zVAAnmJ8330/io+1fL975KleZdnzS7Equ/lK/ytvT79bAL9vZE+b7n8NJ/avnfe+R1puxZPlb5P7tMe2VPu1HvAXU1LZs3L89TPMv+5/H8lZOz5PvLVfztiP/ABv9yo94DeS8X7uze9O/dP5W37/9yuahmbd/fT+5Vt2l81FXd935avmA6KF4l3K1Hkr/AAtXPpcy+Unm/J8uyraakyVfNIg05k2v8275qNieV8277tVE1L+H7j0fbPk/3lo94Cwifvfvf7tSp9zd9z5apfbP97elP3+Z8rVsZEvk799RTJ+9+VWSrSJ8r7t2/wDhrPmdtrtQBYhm8lPu76imk/u/71UvtjbH/wDZ6Y9+yRfd+9UmpbjdoZd27ZUu5vvLXOQ6k0zvuXyf9tK07W/ab7zb0WqLNPe3+5UqTeT9353rMS83vVtHi3/NKqVPvGXul17xnT5dv+1TYXlh2bfk/wBimK8W75mXZ/6FUvnLM+2LbWpA2bfNP96h0b7q0TJsX5fv1X2O/wDeSsiyX5drqv36Y837v/xys/Unud7srVS+zanv+WLfWfKUdH533KHfzFrlIZta+60Sun9+pZn1qHeyxLsX/a30co+U6j+H5du9abvX7qtseuKsH1qbzZUVkt/49+5Eq75mrzXCRRRLNRyhynStN50ifN/wOn+d5zbV+d0/uVy/k+IYb14vsMDxf71Y+vf8JQ96iQQT2cX/AEx+5R7xHLE9F/e/3WSmyTbow33Frx6G88S39/8AZlluXuIm+/8AwV0LX3jq3s0M8cbq33d9XyhyxPkxPup/fepdn/XN/wDYemR/3fl37v4KsJbLt3fx1Z9D8A1Jlf73yfPs+SnbNn3l+emonzozf6r+KtJ085H37vKSpNClvi+Td/33T9zVL9jaZZdsXyKy/PWhDpWz59vzvQL3SlCn8W2nXPztFL999n3K0Ps33GX59i/NRDbedcP8vyVAzP8A97dUuxpvvt8m2tO8s2+z7vP3o38FZ9tGu/b9z5k+d6Ui/dJobZd/zbti1LsX+HalvVpLbZv3NvqP7Nv+7UfCUQoiv93+Oj/j2lTa29FqVdttG9EKNu/v/wAeysvsmxMlm32XduXe7/wUbG+9Lt/2Ku2f3/m3P/t1DNCv2j5fuNWYFKztmffLu3ujb4qtvNPNcb/v/wADulP8zZ91fJfbsVKu237lvlXfuX5qAKn2n5fvN8lTQ/JL/sI2/ZRMi/7j/fqFE/3fvVH2ii95K+Ru27EZqlSH59s6/c+7sanJcxOqKv8ArX+fZSyTfMisux2X5qPdJIZnZItzMv8As7KiR3k/vf8AA6fNueT/AG3pLWb96n3XlWo+0UTIzI+3+63zpWV83z/7DVq3NyrxI33KqPNEifNL52/+CgBsNy29N21/4Pkq6/8AH95/499Z++KFvu/O39ytBJl27flf5fuPUfGBMkO/YytVS82/e+5t+9VhP9G/i3xfxf7FV3mX5/lb5v8AlrR/dJHW25P4fvfx09/ufd/74qKbaifM3ybacj/L/cT+/V8wDXhfZtZmSXdTPJeZ3+VXdKt/ad/3V2P9zfR5ywrt3MiP97ZWPugHksmzY3/2FM+y+cn3l+7Vi2dfn3bdn+3Vifb/ALP++lXzAUks227WRtlJ5Keft/jddlWd6/eX7n3Kn85Gkdvl3/8AoVa06vs3cicOZWPhr48eFW8D/Ei4WJf3V5/pEX/A6i0G8/df63en9x69v/a78KtrHhzT/EEC/vbGXZL/AMC+/wD+P189+Hrxfk27dlfuWUYn63g4T+0fl2ZUJYevy/ZOtm+58v8Av1a8B6k1h460pt3kxeb5TvVNJmdty/J8v3KzLmFvNSVfke3betdteHPSlEWV4mWFxUK0eh9leCblZtW1C28pXiaLfvrs0hXen3v3rV4/8MdYW52XMUuyZokibfXrbo1g3zbfl3Pvr8Rzun7Kuft2LqU8RGFWP2i19zf/AN8U10VFRV+dP7lQw3Pz/ebf9+nzXLb/AN7/ABf36+aPLItjPGm7dvdql+/8svyRfwvUTvv/AId7rQ+1FVvvuzN8lUBLDu2/um/dfxI9P3qm/a3z/wC3VF92x/l+Sotn3F/u0HQau/Yn3VdPv095oN235UrKk+eKXd8iJVfzvm/vp/z2ej3gNh7mKF3/ALlS/b12bovv1zNzM3/fX3af9pX+JW2fcp8ouU3n1WDfu+XftT7lH29d7/7P8G6sHer74lXfVf5Y5f7lXyyDlOgfUtifKyvv+8lN/tX5dvy791Y3nL/wCqrzRPFu+4lHKHLE6h9Si27vuPUX9pL5r7tzo/8A45XORzRJC/zfOtRfaWeXb/c/v1t7PmDlidEmpL/3xUX2n+62zZ8+/bWJ9pWaX++61Mlzv/4FR7MPdNX7Zvb5vnemfbG/4Av9ys93l37fv0O/+1RyGhefUF/5ZN/vJR9vlj++3yffrP3t/Dtpke6aar9mYmr9pZ327Ven/aWRPm+T/crM2N97+5Q7rs3/AH0o9mL3TTe83qn73Y9CXmzZ/An/AKFWU/m/eapU3fx/c20ezGaDzb/7uz/Yp8dzs+X5nRqzHdd/y/P/ALFHnb12t9yr9kc5ppefP96OH/bom1LZ/Cvlf7FZO/8A5Zbfu/PVd5pZvv8A3Go5QNuS83/3tlM+2fL/AHP9uuchvJX+Vf46m/tJofl/jWr5CuWJu/bP4VbfTUm3/wAXz/8AslZMN5vfdu/h/wC+aveSzrvX5P8Aber5f5iS2/zp8v8A45TJNzpt+49M+59759lD7k2f3GqiSV93ybv4aa7r/D9+oXeon/1v8L0AS/3Pl3/NT3T/AHaqP5+6h2/dbfuPXVExLGz+KVt6bat79+xZVZIqzN7I++dfnVvlpqXjIqK33N38FaEmx5Oz/cqHyP4P/H6z3v8AZvXd8/8AsU2TVN7/AOt2fwUAX/JX/gdL5Py/N8n+3Wd/aW9dv3P9unpeNu2/LVAaD/J/3zUSP8r7v+A7Kr/bKEmV/lb/AMfqzEe77/m/u0x9zp833Ke8y/7L0j+V/E1WBE/yN/t035t2yrTxr/C2+q+z7nzfPRECLf8A3fv/ANyqU339zNs+XYtX/sy/d/jqrM+z/bda1MioifP/AHP9tKZNN8/lbvutRNNv/wB+s1/vtWpPwEski+a7rTX+f5mo8lki+b5Ef+/VRPNf5dvyVYhjv8ztu37vk2Ub/ORNzNT0hbyqelnL8jf980GQP86bfuU50XZT0sG2blq2lt8/y/fqyCp/Zvzbtrb2rPmttjpu+dP7ldXC++NN38FUdSRfKf5fvVRJzTw/7OxKqXO1/l+b7lbH2b/Z31Xmtfk+6qVcDE5LVdEg1uzuLG++e0l+f5/4GrwfW9KufAfiCWxuW86yl+e1uH/u/wByvpW/tvv7fN3/AOxXNar4Vs/Elg9jqG37vyTbfnSvrcvzDk9yZ87mGB5/fgeP/aYrlPu/7tOT7/zNWbrGj6h4G1ZtM1BWeJm2QXCf8tVq7bXm+vrY1IzjzRPkpRlSlySL3/LL+5/t0xNz/L9+mp/d+X+/U/nK9vu+bfWxiWLHUPJf+H5P79b2q+CV8eaG7WLMmq2vzwP/AB1zLvv+X5d9beialLZyxSr99f79QWe5/sl/taXPhu/TwT42l/492+zxTS19C/HX9m/SvipoKa9oKrDqaL5qzRfx18U694F0zxg8Wtaf+5uk/wBb5P33evon9k79pRfB8sXg7xVKyRK3lQSzUcoHOfAT40618HPFv9g+IWZLJH8qVJq+s/iv8BPCX7UvgPz4lge9aLfa3yfw1Y+KP7Meg/GOwl1PT4lh1B4vNguIfuO38FeI/CX4o+KP2dfFv/CPeI4J3svN2SpL/d/vpRykHwB8dfgD4q/Z18US6fq9nI+nytvim2/I615u1vHcIW2x/wB9XT79f0CfEb4X+Cf2rvhi9nK0EyTxboLtPvxPsr8SP2gfgDr37O3xFvdD1W2lS0aVvs8zxf61P4KIgavwZ/ax+InwK+zxWeofbNH/AOfe4XzUWvq3Uv2hNB/a98B3HhzXNPWw1PbvguEl3pu/9l/3K+AraznmiRl0+58rd9+VfkqbSbzU/Dd+up6HefY7hG+bZ/FRygdP8SPhjqHwx1bbcxedpjt8t2lVdKuYJl8pm3p/D81eu+Ff2gPD3jzSP7B8cQLYXDLsW4eLfE3+3XlnxU8B/wDCvb2K+sbr7fo90v7qVPuVZZSv08l/vfd/uVUm+7uVqbDeLeWXmr8ktQvN8vzUANd/4W/77qvv2Rf7FMubnYv3KiR98u1m/wB1KyAsb12Oq/8AAqZsaRP7j/8AodP/AIfmamfe+XdspfAajPvt/sfcqbZ8m5qcifc3fIn996sJD5nzfwVIDdjbP4dmyrEafc/jf/YoRP8AttVjZv8Amb5ESs5SN4x5RkP7t922pflT50+eh9u2okj+T7zfN/47XNzTOkl/5ZOu3/7Cjb8m5qai/wDA99Od9/8ADv8A4KgsfH8rv/H8n3Hpn3Kb0/2KHT+9uqDUH/vU9PuUifIny0fN99fkqQG7KsQ/vGT5d8v3P9yod7O9admrb0Zfn3f3KALelaVvl27fkr0Lw34VlmlTbEqfN9+rHg/wBc3lv5svlInyOru1ep6P4bih8pvl+X5N6V42LxMYRPWwVCU5Gfomg/Jt+Wuls/D393566C20pfk+VU/261rPSvmT/Yr4bE4nnkfYUqHIZlhYbPvVoJDvX+/urThsPm+ValSz+f7tcPtzsjHkM+Gz+T+FKu21mm5Hb/gNXktv4WXelXYU2Om3bsSsJVTblK6We/8Aho+xxI33tj1p7NnzUeTvaubmmWUYYfl3fM9TJbfwsv8At1Y2bP7tH+99yjmKGJCr/NQ9sj/LtVKl+69PTc71HMWVPs2xvm+/U3k/71S79i7t3z09Pn+9RzGRD9mVP4v4aieH5/7lXXTY1NSgCu9svlbahS22M+7c6VofcqJ/ubvv0cxtzFTYqU+GH5Nu3/vurHy+Ym2nJCzvtX+KrMRUf+HZTtiv91fnp6Qu/wD6BUqP5PzfcdaCCrD9zbs3/NVj7H/Cu356l2fxfL81CeV/D87/ANx6AIkhTzfl+d0qx/HTv4floz/sfPRzEhDtTezbqmm+d321D/wLZ/v0qo3+4/8AfqOYQiPvXb99/wC5UXk/3WVNn3qc/wB+pn+7vddlHvARfL/D8iUb/wDd2L/fo2b6JoV/2vu0cwEttCu7b/fo+Xd8yb0qKH5Pu0zZ+93N8n+5QBN8uz5l2JSf+PvRs+T+Kq/zI1AGhv8A3XtT0ZvnrP8AtX8P36ltrld22gDWR12p/fqF3/d7l+59yq7vUSTed8tSSaHyeZT/AL/y1n/bHT/0CpUmqiC35afdo3xR/MrbHpnnLJF96qU038W7ZUAXZpk21mXM38X3Kiubz9w7O1Y76k10n3auMZTLNX7fvT5f4Kz5vELQ/JKrb91Z8M2+WrtzbRXj7mXY6/x12Rox+0BbTVWf/vmr1vdNN95VSqKJEmz/AG6mf5U81VXZUTp/yij7xob/AO9TofvbWqrbTb0/uVYT+9XN7wy132/wU3ZsX71DzL8n8FV5rxYagB3y0b/nqv8A2lBu27t/y03+0lo94C6/y1E/33+7vqo9/wD7K0xNSi3Pt/4FR75qW/v/AMNHzf8AAKpJdbPn/g3VK9425/lWgCx9+X5qi+WNv4qz5r9dz1X/ALV/i/jWpDlNpdqfP/6HTZrmLfWImq71favz0x9SZ/7tHvF+yN5Jt/8At1KnyLXPpqWz+LZVv+0t7PuqvfDlkaUMyu+3+Opt9ZkNz/D9xKtpMqfM9T7xj75d/wCWny/O9H2ldv8At1U+2VVubxf++6or3jQ+2Lv+b/comvK5m8v237t3/fdPs7xX/wBZV8ppymxNcyo1RPc7Pm++n9+nJ5U0W5fufcqlfpv/AOB1cYmI97/Zt2/OlSzTN5W7/wBArE3y7kX+Ctu2f9xtrTkiBmzXM7/KrbKhSaXZ+9ZkT+5W39j3t8tWP7KXb+68rf8Axb6190jmkYN5c3P2N2X79P8ACuqz+e6sv+9vroIdNXb/AA76elhAjfd2P/fo90OaRk+IdNa/Tcu10rHsNHlttjbfutXbIium1vuUyaFfkqOaPKHNIih3PEm379VJH2P81Xd6wpWfc7d3zfPsrm+0WL9oSneclRJDEife+81O8lfn20APb7lMR/8AvuhP7rfcqb5f7lQBDu+Ta1Nd2T+HelS7Vo/i+WgszHmfds/56/wVE9h51afkq7p/49Vjyv8AvitizB/sf+6tNh0T5/4f+B10Wz7lNmT+9RzB7UxE0dUh/wBurCaau19v3/7lafz+XTNnyUcxHMRW2xPlX79Wprxmi27fuVX8nf8ALTfsbVEvfIMmbc9x/DWnv+XbVhLWiSw2Nu27KsDKSFnlRv8Axyp4fkll/v1opbUx4aAKm/7+75P9im7PLdF21aeHfT3h+X/4uqAr72Sn72+/8tO2VE336yAsb/kqJ/8ArlvpnmUb/wC7870AP87+FtyU6q+/5flpvnbE+9vqwLG5aPOqokyun9+hnVE/dL89QBY37Pu/I7Ub1/iqv5fnL8vyUJ8n3vnoAsb9nzUO/wB9m+5Vf+LbR/DWoD3+dqdsZH3fLVvSrBtV+aL50q7c6DKi7tu+t40Kk/hiY+1jCXKZTv8AuttMRfl+7T3tnhb7tRND/erHknCXvl80ZDvl3/dqJ4Vf733KH+T5ah3/AMP8VH94Y2ZFT7v3Ki2L/Cvz1Lv3rtodPM+7VFESQ7VT5dlO8lXbaq/7dWHtf4v41p6bv4d2ytQK+xk+RvkShEZfu7qfN/wKj/ls+1vnoJHI/mNVj5UqlH/H/cqXa237tAD9i7E+X/eoTZ/DUX+8373+5TIXXf8A3KXvAW3+5833KZ8qKi/8DqKab7i/+h0zf8n9+mBbR1oe5VF+WqPnL/Fu3tSpu/i+5QBad0RP92med5jf36H2/Pt27KihRXbb9z/brIC3vb+Kje3+5RM2xP4aYjs1AEu/+9T0mZ/71RO+z/gdHT/YoAl3/N96n+dTESj/ANArLlKJUudn/wBnR9p+TatNTbs3N89MdP7r74v7lHKSO+0PUT3LU/8A2KZ5P96jlAsQ3mympf7N9QzbUWonTen+3RyyAuvfrs2u3+7T0ud7f7tZXk/w/wBymP5v3avlFym6l4r/AHm+7TfOV33Vz6fe2/c/26sfaWT5mZdlHKHKbXnL/foSZaxfO/h/9AqVrzYm2jlDlNVPuffX/wCLod6zYbn/AL4qX7Zv+b/gFBkXvl2/79In+3/45UVtcptp/wBp2fdqjIld1/2qrvdbKfM6vWYkLPdfe+Rf79SamnDN8v3d9S71+fb9yiHyk3/LTH279zfcoAa9G/5vlqvctF/uVElz/wB91fKBfd97Ubt6blb97VJ5vm/v/wCxR9q9qOUyLqTfL/t037T/AMAqoky1Uv5l3/LRygW/tnzIvzf36f8Ab/8AgH+3WJDbNv8AmZatum+LZV8kTUuvqrfdpn2z/wCKrKeHZLsqVIfko5Ylj7nXvJ/dL/B89VP7V+0t975Kz5tEnkldmZqt2elN95l+792tvZx5Re6aEOoN92tCG52fM3yf3XrPtrP5k27d9aH2ZfNRvuP/AHKx5Y8xJYhuWf8AiqXc1Phh8vfu+Snuu7+KsZGQyH53837n+/Vhv9QlS20aw/3U/wBuoryZZG2rt2UiSKqNz86vVub5FqvsZ/vfIlTH4yjMuUi+esW8s/Ol3fwV0U1n88rRVmvps7s6svyf7ddkfcApfY1/+zpNmz5qtzWbbdqU9NKZIvmT71ae6b8xXhm8lf8Adp39pf7Wyn/2PL93dv8A9imQ+G1d03bt/wDcpe7Ij3R8N58yM1bumzfutv8ABWamj7Hf+DfW0ln9lVKxl/dMyw/3flqKZ/ufwf7dG9f4t1G/zn27dn9yswK723nPVhIVSKrHk/L8vyPT0+5uagj3zP8Asyu+3bQltE29fuVa2bE2t9ypvlTYu3fQBU+zfPuVafs2J/cq1DD83y0On9379BJXR/LT5ar3KLM/+x/FV7yV/h+/TEh+/t+R6n4ZAYU2iRTbGVfnpj+Hl+dV+dP4q6OaH5PvfJ/t1X2Inzbtlbe2DmmZ8OlRQo+1dlO+wfNt8r/gdaCTKlunzLsqL7VFNLu/4BUe05wCO2/h+Wn+TsX+5Usf8G1Vokdf4fv1mUV2+/T0Rn2Ju+8tWPl2fN9+hPuVJJXdG3bU+R/79P8As2/73yf7dO+VPvbflpyP9zd8iUe8A3yfn+b50qwiMif7H+3UKffqb5v9ygBny0bGdP8AcpqOu75lqX/0OgBm1v71P+/8v36e82xKr+d8+2gCwn3Pu0iffqn9p2P83yU5Lzydn+3QBoeT/tbKPJX/AH99VEvN/wA38FPebe9UQP8AJ3u6t9yneX8u7+Cq73Kw/wB6ovt7P93+GgC7v/2vkpvyur/3KxLzW1dv3X3E+9Vf+1f4N3+3Ul8pu7P7vyVN9xfvVjw3n73cv36sfbGoDlLSJvZN336mTajf36z3udi7qLa5Z2oAu/L/ABL8m6jf9/auymKqun+3Vj7N+6+Za1IIvOVIv9umQ3MTb2bbTXs2f+7TEs/J/ioILfnK/wDFsqGSZf4fuU/7H/E1CWfyfw0AV0m+epd/96rP2ZfK3P8AfqjMjf7if36yAsJNTH273b+Ookh2RVXuZpX+X/0CgCxC6yNtplzeRI/y7XSs2aGff/c/9mpi2cv3mq/ekWaH2nf92qjozvT0s5U+99+tC2sFf/cq4kGVNps7r8tVn8P+dH/F/tV137qGLymTfRNeK6uqrsRqvmjEjmOFttFlsHRfmfd/45VpNKZNitu/v1vbFZ0Zfv05E+X+49VzF8xStoVRE+bZK/3aup/sp/vOlP8Asv8AE1MRPv8A9yp/vARTIvl/LVdE+f72+rDp8u1vuUxN33vm31mBNvV327/kqVP/AByq8PybGqx5fzbWb/doJJaPtD1Fv+4y0b/+AUASvc/P/sbai+2M/wAtH7upUh3rQAQvs/30od4n+7870xETftbbQ6f8ASoAf8qfN9ypd7bqqpu83dUu9np+9Eosb/J+amI3zbaidG37qieRv9+qJNB3ZPut89Dzedv3S7Koo7b6m37qgA3qj/36cky7Pu/PQ8Kwpt/4G1H3F3L8lAE2zzGo+zf3aYn+9T9y/wDA6PeAP+A075X/AIaiR97VL/uUEDfJpkKfPT9n96nfN/D/ALlBAqIu/wDuUj7vu/8AA6anyP8ANtqXzti1YEL/AH6bGn/fbJT9+7/fqL7+zb9+oLET727d89TP9/8A9CqHeyJR5zf79BBeT7j/AC0VUe5ZN9Me/wBi/N8lWBeT5N60fcesxL/zKl+2bPlb7lAFt03R7W+/USfdT5v9iqj6kuz7/wDwCmfbG37lZX/2EqQL3yv8u2j90n8VQpeLJ92n7127fl/3KoAhm+//AH6fv2fe+d/7lM3qn+3/ALFRPcb/ALu6gCV7nf8A7FRfaV/h+/UPnfw/8Dpv3tmxvkoAsI//AAD5t+ypf9lvkqoj7E3bt/8AsVZ87ev/ALJQAjosy7nXf/BT02ojsrf8Aqvvbb97YlReTK/yruT/AG6gC15zbvvVE95sbarVX37E2/xtUSefv+f7tMyNL7U23+KmpeNJsrJ+0TvsX79WB/H/AH6o1ND7T8nzN9yno++P/frK85pk2t8j/wByrCP99tlAGgm/71WN7bXVE/hqpC//AHxVhV+5srUyIt+//Yf7lMfdt+792rFzbeXsVvk/j31Uf5/moAi85t6fwPUsMzPs3VSdm3/d30JM0MSf991mBp722JVSaZU2Uzzmddrp5NPRPk2r89bgV3m+Xb/3zR867F+5u/gqw8NWIYWf/wCLrPlA5+bVdjfN8iLTX1Jplf8Ajrfm8PW03/LD/eqJPCsSJ8qt8/8Afq/Zgc4+pTq/y/8Aj9TJcz/J/fat3/hG7b52+bfV6w0ePajTrv8Al+/R7MfMctDcz/3W/wB+tiHc/wA0rM9ayaVbQt+6VUT7+9Kl+zKio/y76v2YcxiPbM/3V2bmqK50ryYt3366D7NFCiMsvzp/BWfdI00vzLvSjlDmMeGaVH3fcps2q77jbtatX7N5bbYlbe9UXsP3qN/HUcohrarvi27fkqW2vEf+FnqVNE85NsS7H+/Vi20ryWT+B60F7o+FFdPNX7n9yn/ZtuxlXZTkhVNm37lWZtvyN8qfwVRJU8n97UqQsmz72+pY0/vL8lWPk8ujlArx3jW3zbt/+xRvid3/AL7U/wAlZl+9semPbLs3bt70GQ3ZB/Eu+ormwifY/wBynbNjf36EhZ96r/HQaleHR9nzLt+T5KfDpqI/yt87VYmhdNjfx0iQske1/n2f+O1PugRR6Psfdu/3qr39nL5u6L+CtBHZPvVM9z8/zfOlUZHPo8+xP76/wUxrnUPN/dQecj/3K6BPIm+X5fNZqlR7a2b5V3t9yjlAxdNe+3/6TAyf3q6CH5Fo/dPv2/cqx5afI26gA85ZkdmiX5qY6Iiou3+Gn/L92nJtdKOYkpQ2fzbdv+3Uvk/vfu1b+VP4qlfa7pt+5VgUnt2eJIv++UqulisK/L/wLZWmkPk/7DpR8r/d/wCBVHMBn/Y1h+arHzIu1Zdm3/aqx5Py/N9ymTJs37qsRU2rC25Yl3v953Wj5rmrH8G3yt701o/s8ec53fw1HMB8CIn3/wB0qbv40qX5kfb9xG+9T/lRUWjzonT5m/iepPqy7DYN+5bcz7PvVMlts2Kv3HX+OmW2pRIu35v+B1L9sXzd27e9KUgOm0uz85dyxfPt2U6aFbNPl3I/8VYttqqoj/e31afVWvNi/KiS/wAFHMcvvcxFf237p2i2/P8AerMeZkd2VmR1b79ayXKuzr9x0XZVRNrom77iU/dH7xoQzb0Td9x1+5WfeWexn27t7t9x6eieTL/sfw76ZJJsb+++7ev+xUDJbOaJNnn/ADun8FdAn2aH5WbZK3zqn92uV8n5fvfOzfNVr97t27v3v8L1hI6h+pO3mp/c/uU/zG3vK3yI3yVUm89N/wC8Z33fcp9tMzr83yJ/t1n9ks0kddiLu/2/+AVXm/d70ba+z7lV0/0aKJvvo/8Afod/O2S/L8lSbFj+0vJ+Zf8AgVLDqsUbpui3xN8/yVmeS23au591Son3/l8nb913/uVAFv7Zvb7rI7fdqVLz+7t+X739+s/yWddu/e9P2Ki/L5fz/e30FGhc36O6f88v4t9H9pM8X+5VFEtv4pV83+5TXX/lqtAF3ev3F+49V3v2hT+//B8lRb2dtv30Vf4KqJ8n71vnT+4lAF179t33vO3/AMFN+0tv2/c2rVSZ98r7NuymPbbYvvfPRygXrO5bc/zfIlWHm+VNzb0rMTdDFLu3b/v1Knmu/wB1tiVHKBred+9/1vybE+Sq7zbJf4d9UX81F2t/wGjyWmb5NyPUco+Ytvc/Ii/M70/7Ts/76qps+zfN8zp9yotnkvu/5asvypV8ojSS5VP9V8kT/dprzS/P82/5vuVU+zL8i7W816ekL/OzfI/9+jlHzFqHVdjOrNVtNSld3X/YrES2Z97NuRP/AEKrcNhL975tlHKRzF37ez72Zpd7ts+envftt8rdsRP79VJNKnTf/tfd31N/YjJv8/c7/fajlKKPiG2/4Sfw3qWlSfPFeQNt/wBh9lfFOnwy6PqVxaT7kuIGZWR/96vt57CW2lSVlk2bq+X/ANojwy3hfxta36QLDBdbjv8A4N26v0XhfE8v+z9z4rPqHNH2pVsP33y/3WqW5himZ1+ZPk+/WPoMzTJ/zxT7++tiHfMrru376/Qz4eOh3XwW1udNWex3R7NqOu+vpG21KVoImlZZt671dK+L9P1JtB163n+/F5v73/dr638Hwxal4etLm2be6r/H/DX5RxJhOWXOfquTY361h+SX2To/t67P4Xf+5THvIv4tz/7FV0sGe4+WD5P7lP8A7N/e7vuV+f8AKfQAl5/Fs/3KsQzb3/vpTUs9n31+ersMO+tox5jIqb/n2rTXhlf5v7taSJtp8yKmz7yP9/ZR7pqY7vK/zbmTb96omRkdG27/AOOtB/8AVbfvvVTyf9nZR8YGV/qZf+Wru/8AAlS/Zpf9v+/Wx9j+Td8u9KlhTYn8Xz0csSzn1SX5Nzb6Lzzfn+9975d9bc2359q79n9+nyeU6J+63/L9+t/dIMG5hb7y/wCt/wBiq/2bfF93Y9dAkK7NrLsR2p/2P5/vb0daXLEXMYVnZz/xbXf/AGKl+wTuz/uN/wDdrV+x+W+3bVjZsV2+XZV+6Mwms2h2fxvtb5KZ5Lbdv3/9it77N533vuVKli37rauz/ber54gYSQs6ysy7Hqx9mZ1Vm8rZ/t1rw20SMm/53p/2bzm/2KjmAyks2dH3r/u7KZ9g/iX7+6tuGzX/AIBRMizPu+5RzGfMZiWbPs27tm2h9N2KjbdnzfwVsIi+Vs/2fkp7w/cq+YzMSG3l+7tXY/8AfqZLPZ8y/vn/ANitV0+T5v71EKL5X99/7lAzCmtl2/3Hpn2BvkroPIXd/sbaPse9/lX5Fo5hGF9j/haoZrP5/lX+GuoezXb826iGw+58qp8tHNyE8xw9zYfut2350Woks/L/AHu3Z/e316BNpUSbP3W99tNudNi/hXY9X7TmI5jjIbBt27+OtW2T5/u/P9ytv+zYn2f36Psy/P8AN86Ue1DmM97b7lDw73/ufwVqra/7r/L/AAVXS13Iny79n8dRzBzGe9t/E/8AwGqiW3zbm2olbc0KvFuqv5dbcwGf9jVn+b7j0PYeSm5fn2fwVpvDv2Ntpm/Z8rK3lVcZAZn2ZX/36ie23/Kq7609nzqvlLQ8O/5f46vmI5TBubD5Pll2VS+zM6/LtR/79dK8K7Pm+/UXkrt3P/wGtoyA59LZfuvtp/k7/mX7lbU1mvyf990+aHzl2t9yj3YknOPC3lbl+/Qifuv9v+Gt77NFu3NUM1n83/oNbAYu9nbZt2PR52x/76f3KuvZ7E+Zdn/s9VJlVPmqyAW8ben9ynpqS/dX5/72+otjP/t0z7L7rUAW/tPnfx/c+7TPlff/AH6z9n73/aqx86L93ZW0TnB4VTYqv/wCqiWHl/w/eqb7TL5SqvlP/e30Qu+z5vkT/Yrcn4xkL+TL+9+f/wBkqxs+T7q72qX7SjptVVR/7703Z839/wD3KXMHKM+zRO/zLUvk/f8A3Xyf7dH+01HnbPm+Xf8A7dHMRyj0RVT+H/cpnkxJI/8AsN9ymx3K7/mbe/8AcqXfv/4H92r5g5SV0imi3Rffqlc+Vvfd8/8AB/wOpUfyU+9sT+/T9kXlbtyvV8xHKZj23/AKqvD8vyffrVm2bX/jeqm9vnZV2bv4KOYjlM97aJ2/26Y+lK7v/u/x1e/g/uP/AOhVFW3P/KRKEeU57XvCtj4o0iXT9QXfuX5Zv7lfNWveG9Q+HXiF7G+WSa0lb9xcPX1g82xNvy7KwvEmg6f4w0Z9P1BVdH/1U38aV9Jl+YSpy5J/CfN43ARq+9D4j56tn3/N8uyrHyI3/wARVe/8K33gy/fT7lfOt9zpBM7U5Jv4dtfbQnGceaJ8fUpSpS5ZFuH+GrqIyI7f7NVYf7v3/wDcp3nbPmX/AL4rYg2LDWJdKdPKll8rdvZEqbxU/wDwkKPPYs0N79+J3rB85n+786f3KfbXPkun+xQB9UfsYftw33gDW7Twd49lb7Ju2QXD/wDLL/7Gv0S+JHwl8K/H7wms8XlPe+Vvtb5Pv/7H/Aa/EDXtHg8Q2W5ZfJvU+eKX/ar6C/Y5/bw1z4J6zD4S8YzyXOk7lSKWX+BP9mgg+gNL8Z+L/wBlHxfLY3MUj2W75rd/4k/v17B8TvDHgD9tv4WSxfuP7dig3wOn+tt5f/269A+IXh7wZ+1l8NftOh3lpeXqrvtbiKVd6Pt+49fm0njbxj+zN8Un0+XzIXt5fmSb+NKAOX8JfC6LQfHV34J8YxNZ3tq2xd//AC1/yleQfH74M6h8F/FUs8H+k+H75t8EyfdWvuz406Vpn7TPhO08WaG32DxnpsH+pT78v+xXzrbfEu68VWdx4J8daZBNsXyorub76vQB8uP5V/a/dXym/jptxdanHpjaeL+WXSmff9nb5lrpfH/gC88E6j9pggZ9Elb/AFqfOiVg2dz50X9+Kgsx7a8awb5Pkf8A2K2/OVIk/wBtd7VXfT1m+ZNqUy2T7Gzq38X3ay90Amfev+xUSfOtWPJ2fMu3Y/8AfoTb/d+5/coNR6Q/P8rec9Ofai7dvz03f83y1Kiff+9/tb6Be8G/+9Fv2tV1EbZ93Yj02GFf9+rGxPMrCR0RiHktv+X7lGxf8/wU7p/sUfff5qwOkH/1W1WXZ/F/fqL5vvfNvqXZs/2HpvzOvy1z/EWHyo+9f+BUI/8Adpjp839x91PRKk1HffP+xR/sU2pV+fd/H/doANmz+H5aE83+7vSj+KtCzs5ZpaAIrCz+0un3k/369N8DeFV+2p58CvF9756i8MeEfnRmgj2J/A9eoaDo7277tvyf7H8FeTicTyRPTwlDnkbGiWfk7P7j/dRK7rSraJPlVfnrK02w2Kixffdq6iws/wC9/BXweLxMpyPs8NQjCPMW7aH+JlX/AIBWraws9Z+zbWxbTQOm5tu/7leJUqc56US3DbfPR5P935PmqWGbe38Lv9zZUuzf8vzVzcxZF5MXlUL/ALKrUv2T/ZoS2d3+X79SBX3/ADfNQ/yLVj7N8/zVN9g2NuX/AMfrUDM+ZPm/gqWHbv3NVh7BUTctPS3+dKAIpv733/8A2Wodjf8AA6vQovz/AL3Y9WET7T5rLtfbWRfMZnk79nzb0p/k7Ku7IkR/79MTbs2/c/36Chv8Py0zZK/+3ViH73zfcp/8e2Jl/wCB1qQVPl/4HUvkt5Xyq1WP++Xf+4lTQ/3l+SgfMZn2No5d21kqVIfmT5WrT+V3+X7+2mPCrSp83z0GPMRbFRU/gqJ0+Z/l2f7dE0zeYi/x1X3tNL/c21BcQj+//f8A9uh/++P9uhPuJ83z0P8A7LbH/wBirKJd6tGmzdTHvN7f8tP+AVE6t5XzNTEj+RP79AFia/8Al3fM+z71N+0/P8vlfP8A36Lm23/76VXS13vt/wDQKCSx529v91f4P4KZ9sbd8ys6VY02Ffnb7kq0y5s/OWgBqTedLVtP9n71Y3k/Zv4v4vnqb7Z8u3/0Ogg032p975Hpny7v3X36yprxnbdu+ek+3tsSgOU2Hm/3di0JcpMjr/HWO82//bpqPLD81Xyh7I0Hh2M7fx0LJ8m5f72yoftLOn3fnp6Tb/u/J/sVBJb/AI3+9THT7+1l+SqiXLJs3L8lP+2bP4fv0CDYz/e+Sn7/ALKibm37f4KckzXPzfL8n/jlNm/3fn/v0AOhm86orh/v76iT5JP7n956hmfzn2/K/wDdq/dAiuUZ3/4DRDbL/wAtauosqIny0/77v8u9dtdHNECo9t/e+/8Aw1MkOyKjp/sUzf8ANL96nzRI5eYY6M7/AC1Yf7rq1Rfcf5fv0bl3Pu+/RKQckixC6p/sUNft/DVR2+V9sX/A3qq7/wCz/wB91j7si+U0Jrxtv9+se5mld3ZWZ/8AYo87/gfzfwUzf+7/ANil7pZS+0y7ti/fo86f++29f7lWKPufe2un9yg6DPTUpXlRf4K2Ibn+F/kqs8O9/wDbpU/+xp8oGkj+Zsqb+H5VrM/i+X79S+d/HUEliaH5dz/62q7p8235aekzfd+bZTHmTd81RylD0hpiQr8/m/66no/y7Wi+Sh/u7vubaAJbmzXam7dTbZG/4B9yj7V7Ub2f7q0AWtio/wA3ybv7lPeZkR2/75pj/JEn9ym/7336DIhkml+8vyf3qpPM0jbf/QK0P9379P2bP9vdQamfMjVLYW3kv/sVb2VKiLV/ZAlhTyYNv3N9RTP8nmt/BT3f/gFFUc/2hiWyvsb7/wDHsq2nyVX+/wDd++tO/wBTs3fx1PNIgvQv8vyN89WEm/u/frJ+4n/j/wAlTed+6+9UAaHnKjU55l3bvuf7dZu/dRvb+L7lAGl9q9qia83vtrP86mO7bd3zUF+zJprn909Z73n735al2M7/AC7t9ReSu/5m+SrD3YgkzJ/sI/8AHVhJv7rfPVdE+ZP79WPv/Lt30GpYR/7v3qEdv/HqZsX/AHPlpmz50qDH3Sw70xrmXb/trTfJ8v73yf7b1SufNR/79Ai6155K/L9yon1L9795qz/9Yv8AsVX37P8Avqr5To5TpUvF+T5vv0/zkrnPOZPmX79WPtTfZ9q/O9HKc3KdBvV4qZvX5W/jrCS6b+Gj7fKn/LX/AIBRyhynRo6p8u771Od18qsKHVYtvz0/+2F/vfJUcocpsedv+Wmb1f5qyv7VV/u/PUv2z5fmo94OU0PMo+8lZX2/5fmb/doS/wD95KPeDlNCh3rP/tKL+/TnuVki+9QBY87evzVFvbdTIdr/AHqifbDsagCV9u5227E/v1m3OoLveKrqbfnib+P565TVUle4d/4f9itoR5/dCJrf2ku/du/77pk2pRea+1V/4BXJJczpKn/fFWt8+1Gb7ldnsIF+6ddC6zJ8v3/9ipd/8S/fSsKzufmRv4P7lXftiom7/wAcT79Yyp+8HxGxD8/zL8n96h/kb71YUOpf3vn+b7j1ae/RH+6qI3/TWseWQcpp/f8A9j/bqpqU32a3/wBtvnqvDqquu5vuP/45TdSufOidW+dG/gq+WRJ6F4G8qHSYp92/za7OG2ivLX5f9bXh/g/xCulRfY2bfb7t/wDuV674Y1hbqJ2ib56+pwVWEo8kjwcXTnCXOV7/AMMfaZdzN5P+5WP4q0RdNtd27fXfQ3kSNub7lcZ8SNbidbeKD59/3v8AYrXF0KShzHPh6suflPP5k2PuXdQkzb/4fu0/ZvTbUKW33Plr5A+iH/f+ZqlRNnlN/wB803Yyfe+5TkqfgGCQ/J/wKptmzfRsqVJNn+/RzAReTvT5fv8A9+oZkaFNv3P9urP3dq/fpJpt67a3M/eM9Pn2U2/3J91vvVd8nZ8y1E1t53+/QaGfJM292Xdv/wBuj9793bVpLP5t33Kf5K7/AOKs+b7JRSd2d/l++tH7ytD7L70x7ba/y7q0ArzbnXb9yj5ttW0tt5/3KlSH5KAKv31p0KN86/x/fq2+502qtJ5P9779BJB8rfe+/Uqfd3fcen+T/d+epfJbf833KyAr7Pn/AL9CfI1WPsvvQls2/wCXdQAzf9yn7/k/v0/7N/eWhLNt/wAzfJS90Cv52/5flpm7+7Vv7Au/cu7ZR9m2fLTAhT/aod/4qmSzZqclmv8AuUAZ7zM/3d2+nwo38X3K0nsGRN1N+x/71P3QK/zP9379N+zbPvVf+zfL92jYqfLV8oGZ9m+ba1NdPn2Mvz1dmdE/26i3RfxUyCo6LR99fK+//sU17lXarHyvs20AV/JVFoRP7tWH21LCi7t3/AaCCps/hof5H+61TO67du3fTPuf7f8AsUACu38NWIZvmqvsVERqrpcrvTZQBq+czvt203/fqokyp81V5tYVNir89BkWJk85P7m2okh/u/fqp/bHy/eq3bXnnfxVXumnvDvJeh7Zvn+Wr0MO/wCb+CpXtvmb5V/+KqRmJ80KfeqL71aF+ypL/Cn+xVRH+X5Vq/sgRInzfJ9ypf3uz7v8dWET/ZqX5Xb+5VAVfLo2f7WytDyV+7/wOrH2ZXT5akDJ2S//AGdTJuSJN3z1d+zL95fv0/7Mnlf7FLmAz/mT5ttS+dsb+KrH2Zn+99yj7N9/bUmRF9p2N/u0/wC2N/F/H92mfZt/y097Zk2M1c5qWHuU27t1MS5/2qqbN8n/AAKn/Zv+AVIF1Jov+B0edWf5LPs/9Dp7o235m+T7lAGhvX+H79H/AAGsxJGR/u017lkd1qvfF7pqpCu/dUu/5vl21ipct96nfb23VPvjNvYv8K/PUuz91t2qn+3WL/aXzfxJ/t1L/aX+1sqvfMjQ8nf/AMAomRdvz1mf2ls/+Lpv2/f/ABUe+Ba8ve3y/cepkh2JTIZonVPupUrzRIn3qkgid9nzVXe8X/gFOeaL+Gsi5VnloLNVLz5PN/eb6sJef73/AAOsq2t9i/xbKl3slA+U1Ump/mVlb2376tQzfL92gzLzvULOz/3qqzPsf72//Yp0Mzf3WegBuq3ksMKL/wADrmbm8vJn+Vdny11Fy6unzfcqv5MX8K/JVx/vFnJPeXzy7NvyVq2c1zvTdWwlgrtvWryQqr/dWteaJpzFf5kTazNR82/cy/JVvyUqXYuz7tc5gVNjO33fnqwjSw/LT9ip81FAEvkts3fK71FcuqP935KsedsiqpMnmP8A9MqokZv/AL3yUfbN8u3a1PSGmbPubqn3gJt/yUz7TsX5vuUx3+T7nz7qiyzs+756AB7zfUP2nZ96nvtT71GzfQUV7m5Z2837iKtV/tmx9zVb2fL8tRPYfP8AxUcoEv8AaS7P9umJefNUT2bb926meS3yblo5QLLzed/uUxP+etQ/Zn/vM/8AsVn3LtD/AA0AW3hi+999/wC5TPJV9jLWV50tPSaX7v3/APbrp96IHQW1qqfL9z/Yqwib3/uItczNeSp/t/LUEOtz/Ju/hqOWX2R8p2Wxd7/x1bRF3/8AxFcZD4h/e/NVhNeb5N33Kj2cg5Ts/O2I9M+0/c/uVyn9tts+bc//ALLUSa9vl3t9z7tL3iOU7OG5+ejzl/3/AJvv1yn9vL97dRDrfnPu30BynV/aN7v89H2z+HbXOf2pUv8AbG/5V2p/sU+aRjym3v3tTN+xqyk1L5U3fJR9sVG/36XvAarv83/slHyuiVS+2Lv+X/vuh7xaPeAtv877dtSo+9flXe9ZiXPz/NV62uV+f5tj1YErp83y/fpifJ8zU2aaKb+H5F/jqLf/ALtAE7v8vy/8Cpqbdz/7v8dV0dd/y/fp2/8AvVIEyU5P4G++lRJMvzv8uymed/wBKoC38qfN9yonf7lQ+d/do3t/F9xqCQ++6bZdlPm3u23/AMfoRGT5WXYlMmuVT91voAf9xnp/nb/4tm2qj36u/wDc/wBumJefunZv+A0AXkRZEdaHRt77Wqp9p37Nv36ZvlTZt++9AFiRG83/AGKajtv2/NsqVJleLa3zp/fqL7Su/bu+SgCxv2L92mPc/Luqp9vX523bNv3ai+3t5u7bs/26ALvnN9xl3/x0f2lEny7dj1j3Nzs+63zvWU943yfNs/vVpGlKYpHYf2ks3zL9/wC5R9vZPn8r5K8/v9bvLZNtt+5/uy1zmoa9rULfur6R5X/2vu1f1aQc3MewJqC7trRMn/s9WEvIvvK2x68n03WNa81GnvJ3/wByugh1K5m+8zf7W+r+rSGd2kyzbNsvyfxU95lT73zpXMpeL5SRL8j/AN+np5r/ADMrPXNKMgOghud/zbvkVql87ev9+sq1hZPvfI9aCO21GrMCX76/7dP85t+/b9yj/vlPlomT/viggEmVW2/wUTXP73b8qP8A36rvv2/7FRI7P8kf8NBZa+0xJsb+Ooprr5HZaqTPLv3Rbt/9+qqzSts/3KnmM+U2ofuO1TJ/3xWfZozp/F8taFu+xvnqiSwlv8/zfcoe2Wnfam2pTUf7m6gBnk/3fv1XubZdz+arVd3L8nzf98U13XZ8v36sCkkKonzL89Vr+z+RGl+T+7sqx8235Pv1E7tN9779QBjpo7TSPu/1Vadro8VtDtWX7/8A45UqJs2bdzu1CbkdKsCKGFodny/8DqXZ8jr/ABpUvzO+1f8AfqaH5H/26DIozW0vyRRfx/e2fx0+aFoVfclafnfx1C8yyJ/7PQamE+7dtVd9Sw/6r+49Xv3W/bULpvVGX5/mp8pkVG/2fkdP46b9pRG+b5H/AL9XXs9/ytVf+y4nbd82+jlkBb375Hp6bvu/3KYnyL/vU9Puf3HpACJ5mypXTe+35dlW4YfO3ru2bKHh2bPm+Rq1Ao/Zfen/AGP7jVL9ypt/31/goAqJYKn8P8VP+wLC21fnf79Wkdd/9yh9v96gCukPz/8AslWEfyf9im/Lt+9R827a33KAJXdnVP499RTIszfuv+BU91ZPm/jp0L/PWw/gKUNt/e3feq0+lfJtb50arHy7fn+5T967EVd1AcxUSwi2fL8iLVj7BFCyL/wOpURU/wBulm+/tb7/APDUGZF9mi8p22/OlJ5KqiLt2U+H59jff3/wUJt+farf/E1YD9nyf3E/v1C/yfxNvod96OrM2yq/zf8AAEoAl++rsq/PSv8A73yUIjfeod9luir/AN90EjEfY/8Af/26sfK/+3VdPu/L8n956N+yKtSh77f9mh0VPmWmOy/Pt+d0/gqLe275qAJdm6Ld9z+Contl/h/1VO8xvu7qb/yyTc2+oAlTYi7/APgFMd/++6i875n/AI6E+dqAHwpv2UfLv+7vo37E/df8CqHYu372/wD2KkyJnuUf/Y20edE6Iy/cib5qhRFf5mXZ/do2fcb7lUBYS5+4rfcod/kdW+59+qqfP939z81WIdry/N86J96gAm2791O2MlP2Ls2blSjZ8z7vnSgA875/vUfLUTurp/uUxLlkRP7lWalh5mf5aZH86p/fpqbf9/fTPtMW99nyJ9yucCbYv/A6jeFvkqD7T83+xTJryVF+98lAFh0Z4nb7lMh+0o371v8AdrPh1XfKi7Wetu2hZ0T5f9ul8YFf7TKjbd1SvcskTy7fvVeSFYYfm2/399Z8zxJ977m6tjIh/tVvvMvz/wC3RDrkqJu2slFz9mRk27dn36z/AO3l3vtg+SjlA3v+EtV9+5WRNv36rJrSzOjLuSsr+24rx9rfO/8Ac21YTa+9qA5TWh8VRQuiy7pkqF/EMU0z7fkSq8Nn5z7Yvubaf/Zq+U7b/noAsSeJ4oXdWVv+utOTXk3boGrL/s3ztir9+nJoU6rsWrA+H1TyZNv39n3d7VY+0tbK+376UyRP+APR9mZ9/wB77tZH1o37Zsbc3+uRvlp32nZs/uMtTWNmz/Kn3/8Abp02mvbI/wAux/79AEUNz9zzal+2N937ifw0z7M393f/ALdL9j/ev8u92rP3QJf7S+5Lu+7ViO/8nf8ANv2/JVdNNdP4W2bqf9mZF+78/wDfT79HKT7pLDeNM21vv7t//AKt/ad/95EX+Os+HdD91W3s38dXXTzvlVf956Ye6WEfZ8ysz76r3Oq+S+396j/30rVs7byfm/g/v1Y/sqC2fymX903z76w+L4ijEXUmf5du/d/fpYZtkiSqnyVpf2PFu/vp/Dvq2mmxI22iXLAvlkZlyzJFt+/sb5aaiSvvb+CX+BK2PsESsn3fvVahs13o38cS1iBz6W8vmrUyeb8m5t+2t1LPd8vyu/8AcepUs4v3XleW6fxIlQXynOpu2fMux0f7lV3Rk+0M33N38Fda9h8v+qbfUT2a7P8A4j+9QUc59992xqebZrnZu+df9it17BYX+7s/vVoTWcSW++La6bfuUD5jidjfP/rd6Ur/AH3iVm2f3HrqJLaBLW3Vm8mVfn2Vn/unh3bd/wA3zVYcpmSQs/8ADsdalRJd3zfIjVp7PuL/ABqu6j7N838Wxv8A0OoDlKL23nb/AJfuJVmz8rd8i7027KtJb/Lt+/tp6WGyXczb03fcoIK+z5d38dMRPn/hT/brQ2b1dlbZEtN2bPm+V/8AboDlmZkn91WXbtql83ybvvv8i10H2Zdny7X2feqvDZ7/AO7voL5TJ+/Ft+belWLCb9w6/wB6rt5YbJXZ23utN+weTb7m+R3arDlJZpl+RFi3v9yr1tefLt27HZaovbruT/a/74qxCny/eVN/9/8AjoMZcxsecvyP5X3Ka+pNtdtuyqPzfJu+TbUzp9z+Pf8A3/4Kx946CW6dZvmbbs/v/wAe+vOvjt4HXxf8P7qNYGe4tYvNgevQk+T918tPeP5/scq+dFcL5TpXqYLESw1WE4nn4jDRrUpRPzw8J38rXj207bHVt+967yGZdn3vk+T/AIHWJ8ZPBkvw/wDiTcW0Uey3kl82BP8AYardhMz7FVvnT+B6/a6daNSnGcPtH5PWpSw85RkP1633W8sv/LJlZfnr6T/Zn8Qrf2Npp7Mzv5Wxq+fJod8D7l3vW78H/FUnhLx5p+5mS1llRG/77rwc7w31mgexk+Jjh6nvH2hNZ+S21d3yUJ/rV2/fStOfZcy7okXZKu//AH6r/LHv/j/vJX4rUhyT94/UYS54c5Xfykbd/HQib9zbVf8A2Ep80PnMjbfn+4lCQrD95fn21mbkO3+6rbP9uorlGf5W2u38NW/m2/30pnk/Nu2/J/t0AZ/k/P8AMv8AsUJDsf8Ai+7WlsT7vy02RPO+VVp80gK8KL8n+wzUx9qbG+4n+xV7yfkRt2z/AHFpn2Zv7rPto/xAZk1su/737r+Gmww/63/2etJLWL5/vI/3/kqL7NEm9mo5pGfulRE+f71RI7bkdv738FabWzOnzfc2/Ls+/Vf7Hv8Aursej/EHuldP41Vt7/8AoFG7ZJ823Z/FVj7H8/8A6FTPJ+/uXYn9+tBg7/J83ybfu/7dS/aX8r/b3VEiN9z+N6l2b9/3djNs+Sl7xkHnfO+6ms/yJ82/5qtPbK/yr/dqv/tfwLV+8BMj74vl/hpJv733/l+4lRLC0yJs+/VtE2Iny/7FaAMSTbJF8yvuT5Uq3sSZU2/f+41Zmz5H2sv3qi+1S7/KX5P46CDY+zM/y/x097b502yqifcbfWPHrHz7fmRF/jo/tVt+5ni3/wC3WfvFm6lhs+99z7/+/UqQ/wAW1t7VlP4tV4ni8hkdP4/4KiTXv4qr3jI6Dyfm/uf7b1YeHyV27fnf+OuZ/wCEhVPm+X5PvQ1bh1iCZNy7n/j2VPvAatyn+7Vd1X7u35Krpqq/wtsT+5T/ALcvnPu+/wDw0e8A/eu1GpmxfL+X7/3/AJ6EuVm2bqZv+/8AddP9uj3gBH8v/vqiba7VEzom9d2992/ZUTzbNiturQxHI/31X7lG9k/iV9/3apPdffbbvdqyrnWGR0Zvuf36qIHRJt2bl+R/4qbN8+xW+49Y9tqu9Ub+D/bq0mpb1er96JfKXvs2zZvben9x6Y+yNfm27KrpebE/vp/t0x5v/HKv3gK827zP7j03f+7/ANijzlRtv8b0edvT7vyV2kDHf+992obm8/u/J/7NUVymz7vz7P79RfN/F9yq5ecx5iwl0v8A33UU1427asrI9V97eZ/sU54fOX/fq+WJHMVZryV/vbfvffqv5zOj7m3vV37Mv8W6mfY/ufLWwyqn3fl+RP4t9S7/AJKl+zNv21Y+zReR/q971qBlO/zbdtM3/O9Pms98u5VZKl+zLs/2EqPtAV4U3ttq35P3N33KpIjb03fI9aqfd+b7lWZFd4V2o1CfN/dq6kK76ifbvf5V2UAVPuP/AA7Kbs3tLu+//Dvqw8LfdZaZ5Oyuggr+Tvfdtqu8zQq+2tD/AFy/L/3w9VLlJWXb9yKgCl9s/wBrY9P+2bIH3fPTJIdjvt+5THh3on+ytVykk32/7jL8ny7fkqj9p/2tjrT/ACfvt/tVSfcjf7DURIJftKotUpr/AOX72+pdjf8AxNZU0LbP9tWrpjGMjGUiw+pfvXqF7xf9l6oTQyo/y/fanMmxX+7v/irtMfjKniHQbPxPa+Rc/J/duN33K8X8SaDeeFdUeznbzon+eKb+B0r25Jtj/vfkTbWJ4h0RdStXinX53+dXevdwWLlCXLM+ezDCRnHmieVJcr8mxtibf71O+37P4t9Ra3omoeG71Iryzkht2+7N/A1ZTO33lWvrYTjOPNE+PlGUJcsja+2K6+azL/wOm/ad/wDE3/AKx0eVJd25dn9xKdv+0x/3H/uVsBoQ3jKvy/8AAqt694fsfGGlo+7ydSi+66ff2Vz7/c3MjJ/t1b03Up7a4dt7J5X8dAHe/s3/ALVHjH9nXxGkDTyzaaz7Ht5vuNX3r8QofCH7aXw5i1CzlXTfEsUW9bjytj7/AO5v/u1+a+pQ22t7PNi+dv46774D/E7xH8HPET+Q3naf/rfJf+5UAdL4Z8eeKv2dfiC+i+IYJIURtku//lqn9+vW/ip8NNF+Ovh9PEPhpoP7YiXerxfcl/2Hr0XxtoPhD9rr4befA0cPiC1g82KZP9ajf3H/ANmvjTwZ8S9e+APia40jV/NhiiZ0lSVfklff/wDEUEFfR/Gbebe+DvFUS2d7F+6Xf9yvL/HPhKfwTqyNB++0y6XeuyvePjHpWi/Gnw8nijQ/k1u1+Zk/jb/fr5tufEl9JZ/YdT+fyvk2fxrRIuPvBbXm9/vbP9irG9X/ALr1ziTbGRfmT/fq2ly38W3fUh7ptO+/YrLvSokXy5aihud/8OytCH+9U+9E2+MZ9xv7++rCJUqbURN3391WIU3y7W+T+PZWUpG0YjU+T7zbE206ZNjv/An9+nun71/m/gpj/O/99/8AYrm5jYav333fOmyje2x1b7lS+SqbGajfsbb/AAVBsRfLuSjf8ibW2Un/AI4m6leFP73yUvdAZ/t09NqL/wDEUz5VoqTUe6bH2fL89Ohdt/8Af2r9yhE2fNWtptmzt83z76kA02z3p/vrXf8AgzwfFqV0iyrs8r5/nqv4b8Ny3k6LEvyf7de1+G/DH2CKLdF87f62vGxeLjSPQoYaVUsaJ4YsYZYvKild9v8Ay1+5XcW2m/ZrdIl+eL+4lVbbSm8r+4610FnC3+//AAV8li8bzn1WGw3IZ6WzJ8yr+93Vq2br5Sbl3v8A7FS/YP8Ae+arENns2V89VkerEid/ueauz+7Vi2R1f5af5P8AdWiFG37q45FxLsO59+5tn+3WnYP9/wDg/wBusxP3L7v4/wDYqVLlv4d3/AKiMTpOgeaJP9um/K/z7tj1iedL/F9z/bo3y7PmbZV8sg5TYfyn+63z0ecv977tY80zbdv/AI/UW+X+Go98OU2Lm8im+VPuVXS53/L/AB1ku8u7+HZTU/138VXyyDlNiSZW/u76Z9p8mR9v3P4qpIjfJ96hoZfKdVqOUOU0Ptm9Pm/4DUP2ny3+X7/+3VL7O2zcu7fT/sEu/Z9yjlL5iVtS/ut/vUJqEv3vv/7FPTSm2f7dS/2N/wCg1fKRzRK/2/50+6j1ahvG201NEb+L5E/uVdh0fyf4fuUcpA37Z8/y/fo+0s/zeayVL9j2f7f+/Urw+TsVf46AKTvLv+Zd6U/y9yf3P9irr2yv83zI/wDsUbN/y0AUk+/t+58tH8f+xV1vkT5Yt9M+X+KKgkz/AJvuvu2f7FHnSp/9nVt4fMl3bfkp/wBm2UAV0k+T5VbZ9/ZR5LJ935EerGxn+7/u1L5K/Pt+R6BFTf8AxU1/N8j/AHq0ET5KE27qAMTyWfY33P72+mfY/l/23rpnRd9MRF/2Xqw5jmvsEu56Z9mn+TarOn+xXV+T/dRaH27f/HKA5jlNkqP935qtvD/vbG+9W79mT7y/cqJdn/j1QX7UwUs5dv3ZN/8ADsqbyf8Ae31u7Pl+WovJ/wCAUB7Uxx935fv0bPk+f79bD2y1C1sqNUEcxm2262RPl+9UrzLN975HWraW3zVX+x/f2/x1YEP3P4d9RbN+xWi+SraI0Py/LvSmOnmfNQBE77HT5fk+5TEuV37tv/A6lmkbbt+/UWz91/8AF1YBD8+9tv3aP77fLTNjbPl2/eqKbd91fkf/AG6r3hku/Z/sfxtVeab+FP8Ax+j5+3/AqHhX738dWbjY3/vN89Md9/zf8Apm1qfsV96r9ysgIk/3d/zVC7/997v4KseT/CqbP46iRW37assej/3l/e0ffb7tSoi/w/fqx5Mflf7dUBn+Sz/dWpYYW2/N/DV3yV2/d3/7FPS2X+6yUE8xVSNfn/jo8nZ81aCWfz/7dS/YNny7f9uoI9qZWxtqbWqJIfn+78lbX2bZ977j0x7NdlSXzRMfY33fv/3aPJZF/v8AzfcrWSw/4H/sVK9nvXbUBzRMdE+X7tS79vzL8laH9mpt+X5HSmvZ1YcxR2N/31T0X+9Vj7H9xfv/AO5T0hZJPm+4tAiuifP8q70/26sOn/AH20JD86K1Studdv8AB/t0AV9n3P79Sp8i/wB+h/3a/L9+m/Lv+b5KAHP/ALtL/D91adv+R6id3/h+SgkERf8AgdS/M1V/m/vf98UJc/OjfwNU+8BYRKNnyPUX2+Ld833P9ipfOWT7vz1n74D9mzfuo2bERqr/AGxUZ9rLVhNQXZ8rb3p+8BCnzoi/8Dqx8u35qb/FuqV02R7t1UZFKab5P9uoU+Tey/I9Ur65/u/I9Ptn3wbV+/V8pRKlwvm/L5run3v9mtP5fkX5vn/v1zKQyveo27ZWw6eXsVfnetPZgaO/5fm/gp0O15U3fcrM2Szf8B/v1NCjfeX79KMTGRpXkiw2vzfcrn7m52Rblb5K2NST7ZZeU336z7bR0ddtbcsSIy/mMrzn+7/e/v1Xe5b7i10D6VF97+Cqs2jr5Xy/PVcpvzQMn7T5f3/k/wBurrI2z5f+B019HZG21K8Muz5lp8ohls8Sv83yVn3k0Sb9rfJVt7ZofmWqWpaV9pRG+ZKOUsx7nWPJ+ZX/AHq0WesfP/v1U1Lw20zea27zafZ6PLD/AA/PW3LHlLNhL/f81S21+7v/AK3ZTJrP/R32rseotNhZ/lZVrP2ZBYmvP4f/AB+nwzN5f/PamTWcuynww7P9up5YgO+2N9xl2JWt537pF+asyGHfP/8AF1t/2avlbf739yiUY8pEgtpt/wAyr8lOdPOR/wDZq9Z23kq7ffp38f8Acrm/wgY83yRf6zf/ALFZ81m23dt+/WxqVs23dFtqun3Nsv362py5JAc1NZ7Jfu09If4vmStr7H83+q2bP46a9s33tvyVt7SIGJDbypLu/gq7JbM8NXktvm+7/u1aSHf8rL89RKUZAc6lu3m/xVL9mZ9+35K6NNNX/gdMfStn+/RzhzGFbWbeX8v3FqVNPlf5mZq2Es/n/wBirsNsr/LUe1iLmkc7Dpqo+3bvrd8Jak2m6onzt5T/APLKn/YG3/e2bqIbD5/79XSr+8ZVPfjyyO4v9eV7XarbH+/XKTXP2mVGlo+z/P8A+g0Pbf8AfdbV8XKpHlkcdKhGEivvX5vvJUTzVde2+f5fuVF9j315vunoFSpU/wDH6sfY/wDgFH2bZUARL8n8Pz0zZ9xqm8mhLby/mqwGeXRsXf8AdqXZRtWggbs+X5vk/u1Fs/3vNqd9qUJsf+OgCv8AM/8AFQ6VM+1P4t9V/OXZ/f8A9ioLHIi0fK/y1mvrESb2Xbv/AN6orPW/tMv9/e38FXyzFyyN9Puuu2l+X+L7n+3VFb75KpXGtqn8LPVe+M6BI1ffTtlY76l+6Td8i/fpX1VNv/xFHvgaqJFt3K3+9RG6+b8rVg/2osyf3Hp6XjeZ91flo94XKdBvXbUXnJWO9y33drJ/d/2qdvl2/wC3T5SOU2/tCum2onm+Xb/BWY80u35f46d+98r/AG6OUOU0fOXb96hLmsd/N/8AiqlTdvRW+/VGhq+cn3fufx1LDMrvWb8z/LVhE2J8z1kQaDP/AHnplt89xVVN+373yVdttyPuoAtvD5bblrMv/wDVPt+d603+dqz7n533V0+7GJgc+ltLNK+7cj0zUoZ/se1a6O5sIoU3L8jstY9ynz1mbnOWFtL5n3fkrdT5Itu6pobb+4tW0h+X7vyVp7pXMZiOzt92patvbfO9D23y0zIpfN/uUxJt77du+rv2b+FVaonttlZFkN9/x5Nt+/WF5Mv3f79dG6b/ALy7E/v0z7G3/LJfkrUsx3dkX729KyrmGXyk3L/trXUf2f8AO+37+6pU03+78lBXMjkobaV1Taux63dNs5R96tWHTV3/AO3Wh5KI6UpSM/aEVn/44tWJvni20bNnzb6P9yo5veMzMudNWamppvk/MtbH8O2nPDs/75qOYyMpLb5ttSpbfNtarf3qfD9/d996AIvsHzf/ABFS/c/2Nv8A4/Vj/Vv81Mf52ejmJK6IqN/vU+bZu+f7tSu6Kn+3TN9HNIBr7UT5v+A0xNu2n7P7v36ds3xbagQ1/nT5l+f7lHfd/BTPu0ed/tUDHoi7vK/v1LtXft+Wq6bU+ano60ASvCrv/cqu8KutSu//AHxUTzb2SgCL7N87/LR9mX/gf+3VhptifMu+mPN9/wCb7/8ABWoveK8kP8X/AACmfZv7v36m/jo/3f8AgdQWQpbK+/b9+mzWHz/36sJ8i7k3f8Ao/wBn/wBDpgZ8kKrUK2fz7V3fPWhv+/8Ax7aiR9/3q3ApeS3z7fvtTHfY+77n96tV9tUprNXTav36AKiXjI77fuUfbGT5v46f9m8z7v8AuVUmTyf4d71nyRAvJrDInzbaP7YV13S/crBmmid327d9NeZdm3dv/wBir9macp0ttqsT/wCx/t1Y/tJZvlrkkT5PvVaheXfub50o9mHKdWjxI+6raPFv27q5H7TL95atw3jf637j1jyyMzbf+Db/AOP05E+b+/WOl4z/AHt1Tfb2T+GjlA2IUV4n/goT5E+WslLz+JvnqZL9fu1HKQbCf7P3qHfbVeG/VP4qPtkTs+379T9oCVv9mnw/wN/c+9VTeqfKrf7dWPOXbtqgJXRN+6on+WmPc7KbvV/9/bVEkrvvam/cWmI+z/bqX7kW1fuVIFfZvbatSoip935H/v0fI/8AD9+mv8z7Zf8AgNUBC/z7Pu0Jt3/36e77az3ddv7r/gWygDQfbs/4FUTzb/lqjNct8/zN/wADotjvaj3ii8lSqmz5v46ltrZneplTy32/wVZJDM/ybUT5/wD0Kud1J2+dvKrpbn/Vfd2f+z1j3/z/ADbf++6cQic+jq7eV9z/AGKtzTRQxP8AwVUSHYztt2VSv/N+f5K6jUhm1Jn3qqrVfe27Y26n2cLX8vyfP/B8ldHYaJsX5lqvdiamTaws6/eaptm/5l+fZW0mlNuTa2yta20ryV3fcT++9EpGHtDl4bNkT5V+d6ZNZ3W77v3fk+Su1S2ih3/utm3+Oh7ZU+6v36x90x5pnG/2U2zdKuyrttpTRrv/AI66Wa2Xb92ovs3/AI58lHuhzSMRrNnWnpYfK6/Kn+3Wm9nLv+VvkpyWf/fdHugZqW3yff8AuVC/92tOa2byvl+/trPhsJUldqPdArp8j/e2VL5zJsTdvqwlmzt/t1N/Y8m/cy/PR/dApfaWfZ8u+pU3VYTR23/datCGw3/Ltao90DMTzXT71M+f5P79bb2Gx/m+/TPsK0yDH+bzNrVY3sm/c1aH2BXbbQ9gv9xfmoAz4Zm3/wCxV6FN/wDuf7dO+xr97b96nvbbE+Wl7v2QDer/AMO/bUqJ+927f/sKi8lvnp6I1Zklh3Xyt1ZM0MVyr/wf3tlW5kZ6Y6M+/wC6n8FdAGe9g3z7m/dU9LNk3sv3KsbJf4/N/urspnkz/wDLLc6f3Kw+yUCJs/e7fkpvzbPm+dFq1HDK7f33qbyV/wCAUgMmaZkT+5/drKuZm/h+/XS/Y1b+9vqJ7CJ32/x1pGIHJPf3LxfJ9z7n3aZC86bG+bZ/FXYf2av8X3P7lPewX5/7n9ytfdA5Sbz5ok27v9ms+ZLnZ8y13aWESLu+/wD7FH2aJ1RlXY9aRlyGMpHBW2lag+9vscuxPuu9UdVsJ0VIvKXeleofZl2vtqo1nF/Cvz1t7fmGeb7J0dNzLD/sVrW1nfPF5vlyPFXepYKi/dX/AIHUvkrs+Vtj0e3A4WwS6ml+ZGRF/v10tn5qRfd/3a0/sao25vnp32bf838dcdT3gKqO38O7fV22T5np/wB/Zt+5Q/yVyllhUZPm/g+5R839zfQj/f8A46dVmI2aHem77lQpbbN+37lWPvPT/wDe+dP7lBZV+zfJ5X9+nJYKnlN/BVhEV0Sj/vqggHRY1+ZNiVF9/wDiqXyd/wA1H3aDIZ/B/FTdnmNTt7bfvU93X/x6oNQqLd/6FTk3bqbs+RKsBj/fRfmen/wu1Dp9z/Y/gqvt2bGb5/8AYoAP9379Q/NtqZfkbd9yh3VPlX53rT4zIEqXf/tb99VEffFtp77tv8VZgPf/AL4SoXepkh/vfJTkRdnzMtAFf/a/ufdRKmhRXf8A2G+9UsKRbpf7lHyo77a6AIpvnT5vk2fdShPn+Zfk+b5ql3/J5v8AdqJ3+41WAUI+2mPNF91fv1LbTLt+f79QQP8AtOxdv3P496VFHeO6fNup29XZP4Hpyf6ugsk85dvz0z7T8/8AcembIkq2iRb/AJfv1n9oB8Kb2eoZvn+9/DT9+z/vmiaZUTc60wIvJZPm+4lSq+/5f46qPqSp977q1Xm8Q20OxnZU/wBysgNh2+bcv36bvX+L7lYP/CXWKP8ANcyp/H/qqb/wmenvK8UU87v/ALcD7K35pAdE/wA6/wDslNh3I/zVk2esedsZW3/3a1kvPMTymqQLCTbP/s6EfyVT5t+yoZPu/wCxTXhWZXb+OrIJYbxZty/L8/z/ACVL8yb1+/VWztkhfcv36tJu2/Kq1ZY3ztj7Wpm/yd/8G6iZ96ysvzp/crHmmZWf5fkT56ANuSZU3/NvdV+5UO9fkVfv1y73N477YpfkeoHsLm8ifdKyb/40rP3ieU697lYX+b5Ka9wuxFVtlcSiXlt/rZWfZ/fqwl5PNKrSs2xPu1XNIR1yXK20Ts3z0xXXan+392sJLmV3+Vqu203lr/uffp8oGhNefLu+5Vd7xNqMrfJR8sz/ADfJTJofk/dfcp+8A37ZvT+5/t0z7eqfut2x3/8AH6bcrv2NtrJbduT71L4AN2GZX3ru+ei5dvNdd1ZsP+1uT/brQS23pu3VZYxJmf8A9loh8132r8/+xVj7Ku/5fnf+5UqJs+6ux0VKDnItjfd++/8AcpjTMmzb996sO++Xd990+WhHX7v3P9igDPtrm5ml2t9z/Yq3C87ttdmdKsb1+6vyUzeuz+Kq90B6Q+dNEm6pXtmTZ916r72eVGT+D+CrCQs+9vm31ID0hV2qL+zYvNdm+4lO2bFdot2zb81Pd22P8uyrAEsF3Ou75NtD6bFH/v8A+3UT/wAbf8Ao/eu/+w1L3QLSW8G7Zt3pT0vIvJ27W2JUT/6p1+Z6r+Ts+Td/9hTA0HufO3s/3P7lUbyH7S+1vubfuJVhPuv919/z1NDCs0u5m3o/8FBBkyWC7dys29/4HqK20RYU83b89bfk/co/2vuJUcpZnpoipay/KvzUyHTY7ZP3is8K1qo7OtHk+X838FWQVYYdi7kXZ/dSnbP4vuJV6GFtkrfwUx4dnzL/AMCoAr+TsX/Y+/TN9WPJ3/LTfJ2/M33aAPh94WS3RWZahe2XZ91tm3+CrCbpnf5fur81CJ+6T5a4+blPsB9sip+9VWRF/v1Yub9dqKy/fX79V/8AUv8AxOjUP87VH2gH21yseyJvnfd/BV2byvLRoPnf+NHas/5fkbb89WPl+fdu31EpAPTds+Xan8f73+KoZvnuNsX8XyN/cp+9v73+xserCJ50u3bvfb8lHOBSm+8/7pUdG+V6sQo2/wCXd935qsPZ70/ufL8372mJ5W1Nqs7p/tVfMBLbTN5u3yt8VXvm+TzW+f8AhSmfZl+9tZ0/uJT/AJnk/uRVzc3MbFfYyfvJduzb9+ru/wDvS/P/ALdVERvn+be/+3T0+T5lVkf7lHxFEru2z91/fq8j/J/ff+Kq6fOiL5q7F/2ahT+79x/79R9oDWbakSfd3vTEulhT/b3LVLe2x/4/mofc/wB3+7UfEWXftnzfxfJR5yvI/wDA6tVL/fqVP3n+3/8AE1ZqMm/1u6Lc/wDd31b+xy7d0Uqoj/36i+zN8n71kR/4K0PJ3vtWJndP7lWZGelmz/79Me2b+KVUTdsrb+XZulXftb7m+meTvZ/3v3KgDK+xtCjsvz0eSyPu+WtJLPzpX3/3qels/nvuii2RN9yX+Ko97mAzHdpovvbP9un7G2f3Pl+/WhNDEjbV2ojfwfwJUqeV5T/ddPuVYGP5P95v+AU97ZU2f360IUi+dW/h/v0x/k+9/H92gCqltv8AlZdm/wDjqVE+fd9xGWrfnL937n+3VSbUooV/id6jm5QHvDv2f+gVX8n5UVv/AB+hNYgd/wB6yu/9ynQ3kT/P/Buq+YBv2b/ZV0dqtQwon/Aaa77GfyPniT+/Vaa82fL5WygC39/zW2r839+mwovm/wBx6qPfwfPvXe/8ND3/APsr9/771P2gND7q/wB96tokTqm9pUTb9+sxL/8A8dX+Cnvfrs+98n32qifjPG/2uPBq614Vi1qBd9xZtud1+/sr5r8K3y3Eat/Ht2bK+4vEGmxeJPDWq6VJL5yzwMiI/wDuV8HzQz6Dql7psvyeRL8qf8Cr9a4dxPtsL7KXQ/Os6w3JV54nd6b/AM8JP9+szWH2XUUv/PJvlT/gFTabcrMqfM3m/JWheQtNb/eV3/uV9BV9/wBw+Zoy5Jn198D/ABxB468CW8i/8ftkqRS767Tzmm3/ACMj/wBz+9XyX+zl4t/4RXx4+lSts0/UVr63vIfJl+6vk/eV6/Gc8wn1fE3X2j9by2v9YoBv3xfMux/uUbGT+9v21D50X7qrKeb5e6vmz0iHZsff9xP4qPOVIkX/AMfps038W1X+WqkMz/7iVYFve23+DfUL/wADKuz/ANmp/k/PtqWa2iSHa1BqVftn+15KebUNzqsSN97fs/8AHqe9u33t2z+D56x7yHeyNF8n95K09mZG3Dcrc/N9zb/tU5NSW2dN1c1bTNCrsu5Jt3yulMS/be7N9z7jUezlE05YnTXOpLG/8P8As0zzl/30euSTUle42yoybX+WrX2nZ838bVfspEcsTqEmWaV2+/8Awf7lV/O/veV/c+esJNVlhTctS/2rFs3L8j/xb6PZiNuH7/8ADsqlM6wr/sM1Y815v+7Us1/53+4tX7MCwl+3yLF/4/T3v55vl2qifxUmj3kDpt+bfuetFIYPk/2qjllECvZzeS+35vu1qukvlbvm8pfkqoi/N/ufdq95zJb7d38VMDPT76/+z1Dsi+f+B6vfcf72/Z/foezb/wAdrX3SDPmhX5Nv36Z5Kursu7fWnHbM7bttSzW27ev/AKHV+6BiPZ79nm7aimsN/wDz0/4BWx5LbX+X5KZ9mb+L79HugY/9mt/wD/bpqWzJv+8if+h1teT8/wB2n/Y9+/8AdVQGEn277zS/I7fIlS/bJ/vfN/catX7Gsf8AsU14d8W378X8VAFH7SyS7ttWPtMv9zY/36ekKP8ANLFvRPnWi5hV0/2P7lSBUttYlmZ/l3/7aVY+07N6bvnaq7229f7iUz7K3/A9tX7pJZ87e/7r7/3Kz3RX+Rfn/vJVjZ9ynbN6f7FXHlAzYYW83a3yPF86pWq+5Pl/vfeSmIm9fl+49PSH+9/dqgBP++/9in723/Lt/uUI7Im6jY23/f8A79BiV5k/vMv+5RDDsT5vk/3KtbPufd+T+/T3h2L/ALddAFfyfn2/3/kpj229v92rG9XTypai87f8zffqublI+MYltB/dbfU0Nqr7/wC+tCIzru/joSRv9yjmI5SxNpq/JK33KrvD+6eJ/uN/BTvtWxv4tm2m+dvdKvmDlK/2Ztz7v4F+WnfZv3W2rMP3NtOfb5VXzEcvKZn9ms/3aZ9jb7u1dlaPnRf/ALFH8aL/AAVfMZmS+lb3+Vqelt/wNH+StPeu/wD2G/jpj/wfwfL9+j2o+UqND8v7ptj/AHKaifPt3K71aRNi/wB9KNnybP8Aaq+YjlK7w7/m/j/2KqTWbbHrZ2LsTd/HUM0PyfKtXzBymU9squjfwUfwv/cq75LTfMn+tqlu+b5vvrSIIrmHf8v3Eqv9mX+Nvu1a87YvzfIlRP8A7e3YtacxRX+x/wB35N1Z9zbb3fzfvpWru/ib5P8Abqrv3/Kyq8v8NXzGRnpZq/3Wqjc2fzfL8nzfNvrbeZv9zZTHdXrT2kiOXnMVLNZv4Vf5tlV7nQdvzKtdAn3P7lMmd/l/jf7lVGuRynKXOlKj/N86VX/sdf4t3yf366Z4f7vyfN81V3h2M6/NXTGuc0qRzNz4YXWLKWzn+e3ZflSavDfHPgy+8E3vm3MEr2T/APLZPuLX0l5P735fN3t/cqvqVnFqtq9teLFeWj/eR/4K9vBZhKlI8fF5bGtE+UkuYLzZ/cq3DN99l/g+7W78RvhfP4Gv5bzT1kudCb51RP4a5Szv1mi+X50+589fbUqsa0eaJ8fVpSoy5JF14W/5a/6p/wC5US2zI+5fv/7dW/v/AC+V8n+9VeZ9kW3a2/8A2K2+IxLENz5M/wB75P8A0Gut8N6lF8nmqsyP/tVwrzbPut86JTodY+zfxLv/APQKsg9GtvilqvwW8RxanoMuy0f/AFtu/wByu4+JHirw98fvCX9vR2zWeuxRfvU/gb/brxmz1iz1WJ9PvIonilXZ5tcklzq/ga/uFs5P9H3fLv8Aubax/wAJYaVr194D1x4ot0KI33031S8T39r4mvW1CJv9Il+8m2neKtei8Qw28sUCw3EX+t/2651H+9t+R6sgckLO/wA275a2IdKbYnzbHeptE037TsaX+78tdFDZ/wDA9tEpFxic/bWCps+b5/ufdrWtk/ur8lWJrb5/urTkT5P4a45VTsjGI1P9pvk/9AqV0/dfK2x/76ffo2bPvO3/AACmPCu/ayts/wBuseY2C2hbZ935P/Q6mdP9r/7ChE3pubany0x03xfxOlZ+6bDH3eZ/E9N+b+Lb/wADqxs+5t3VDs859vzVmBFvVH+X79ElP8n5P9ylyn9xqAI97P8A7eyhHp+yrVnbb2+X/vigv4Qs7Z5k+b503/cr0Dw34Y+0yo21vK+Sm+FfDct5LE23YjV7Romg/Zokg/2d9eZi8XGlE78NhpVZDvDeiLbPEm3Z5S16NYQxeVt/v/36z9H0pViT7yb66C2s/wDgbp/BXwGLxftZH2eGoRhE0Laz/dP/AHK0Le22SJVS2drb+P7/APBWnC38VeVKR38vKSpD/D82+rEdt8v3m8r/ANDo+/sXd527+CrcMLf3diLXJ7xsV0sF/u/JViGw859333/uVoIn7v8A2KPJ2f3nSo94vmKLWf8A49Q9h+9T7v8AuVe2f3fv07Z/z1+R/wC/VEFX7Gv8cW+nfYPn+ZdiPVj7Z8+7+5Qj72/ubaOYOYP7NidPl+/t/gpv9jxI/wDt1L5nvT0ud/zf8AqxlaHSYEfd996X+yoml27fkq750X8VRO7fw/c/2KCPfGJpq/Ju/go+xxJL8/3KPO/vVX3qjfK3zvR7gF2aGBE+Wm+Svzqu75Kr/bJXo85v4fv1AGkjxfd/j2/x0PMvlea+1Has37T8nyr89M3tuoA0Jrld9M87Z/wL7tVfJZ0+b5HehPki2/LvoAsJc/KrfcSj/Xb/APepET5drVNDDF5rtR7oEWz5/u/JTnT5f79Xvk/hp2z978qq9AuYytjP/D/3xT/mRfm3bK0HTyV+5spm5asj3il/vfco2fJVvev+zUqbEZ/l2UD94o+T9ypktvlqXfvl+Wn7/noLKj2zfxfPT3TZ91WqV5v+AUfd+b79QQV3RtlV03bv7iVoedv/AN+otm9/4d9BZX/75pmd/wAv3P8Abqw+1PvLVd5lqAB92771MeZX+b+596oprn7N8zJ8lV5r9U/i+RKsstpct/Du307ev3m+/Wb/AGwrpt/j3Uz+1VT+GgDY3f3ai875vu1mf2qv3YvkepYbzd/v0csgNN5lmT5fvotV/tK/e3f991E/zr95k3/3KqQ2f/A/71AjQmuY0Sqj6lE/3W+equuWrJa+avyf7lcpDeSpP827Y1XGPOXGMTrZrlUf+GnpMr/K256pJC9zE/zL935az4ZpYZXVv42rUOU6P7Sv+tXbvak3q67dnz1S+V283Z/9lT/n3v8ALs+X7lQSQ7FdnVVXZVjy/wD4iq/+6ux6sb/3XzVZuVfubKheaJ0f+Cm3n3/k/wDHKo+S2/7zU+UfMae/e7/3Fp779yfJsSs/fsTcvyPViz1L51WVfOT+5WghjzeTv/g/u1EmsKkm3+Ortz5Fz/EqS/3K4+/s5ba8dvvp/sUo0zLmOwh1Vf4PketVHV9jL8//ALJXD2G7elddpsmz7336iUeQuXwmhC/3Nv36tJM3+/VWGZf7u/5qsO67/wC5WZiDv89M3Lsen+dE3yr9+q8z/K+3bUgOR/8AgFN+0qj/AO7VTzlT5V+/UVy+xN1BsaH2zf8AepjzJ93dWOl4zp/fommZNjL9+qL5TbS/+V1f7lQveRJI/wD7JWK95L/+xWe95L5m7d/sUD9mbs2pKnzL8n+3UX2+L5P43esF/Pd/l+dKmS2b/vugrlOgS8/2t/8AdSnI/wBpb5fv1lW1sz/7f8FaEMLQulWRymn5LbKo3NtLbVsQ/wCpqKb5/l+V6yOY5+Z2RXVfv1jzPKkvzV2v2ZX3/L92optJimf+GtvdL9qc+jt8lTJ5/wDtba14dHXzfkT7tTNpq/xbqPdDmOXfzUl+b+CmI8vm7vm/3K2LyxbfVf7BKz7lVk/26v3QNNJtlv8ANTry/VLV9v36LOzbytrU97bf/CtY+7zEHKPNLNcfvfkrb0dP4flq3/Yiv83zVaS28l/4Urb7JfML5KvKjbfnqXYr/LTERt33qseXWPMZA8MSL8y76Ni+V93ZRsZPlX79M8ltvzffqjPlIvlp+9d+1fv07yaHhap5g5Qd/wCHZUTurUPD8vzUPDs2Uc5fKROn/A6h+TzKvIn/AACq8z7EejmkMqJbb2T5Kmmtv3e1qS2f5V/e7Ktvt+fb870e0kUZT23nfK1RJpX935K10+/Ve5uYE/1rLR7SQcxn3NtFs27d7/7dRQ2Cp8yL8/8A6DWn+6mRJV+f/cqZP9ZR7WRZnfZ/n/8AQqPsyp8/zPWrN937tRbVo9pIgpQ2yw/3vmq3t+X/ANnqdIabN8lHNKfxElfeyf8AstOTds+b5/8Abquz7H3VVub/AGP/AH/9tKQGhN/qk3Ov/AKr/c/uv/v1D9v+0ruWq73Pz/L9+gs0N8T7Nv3/APYp8aLJ/ees+Gbzn+X79XfM2Rf+hUCJodrvtqxsiT7v36qQv8/y/P8A7lP87+9/eoAuoi/cp+xf4fv1XTd/v1dtnXejNUkkXkqkqMu3fVhE/wBmn3X+yn3ahTci7d2yoAe9V/46l+//ABUfLt+aiJAPNsj/ALlM87fQ7q++hIasAeaL+Ffno3/J83yJVdIf3tPfc1QWSu67Kb9pV/lqGb7ny/fqr838P3qANDerpUMz7Fqqm7+L5KsTfOu3+OrAz3uWR/4v+AUxNVZ/++qJrNk+Zfv0z7Bv+4vz1fuy+IClqWqyu6KrrT7DVfl/1+x6Y+jsjbvv/wC5UT6VL9o/2Pv1t7vKalia5aZtvzPuodP3O77lSvbfInkL8ifep/2P91tbd81HukHLzIyM7N9yp9ERk3/991uf2Uv91tlOttNihbdRzRL5vdK+7Y25npklt9p+8uxP79ayW6/wffoRF3/dq+blI5hn9m/6Kn9xKrw6azv833K1fMXZu/4DTUm2VHMSUfsCo33asJbLsp7zK/3fv0eZUcwD/sy7vm+5TvJX7y1E7p/tbKfvbdtWkA9PkT7tI7/3v9dT3fbH838VRf7vyUAH8dWEdXf/AIDVff5bVKm3yn/goAl3r/FT9y1XT7yfLT967n+7QBKj1Kly33aq0/5vvVl9ogu723/epnz/AHn3bKr+dR538dAF376/7dNeFX/h+Sq6PvWjfVe8BKiK+zb/AAUO60xH2L96m7/noIJflofZ89RPs/vbKroy/PR7xmWN9Hy1U85X+XdT/OVE+b7lP4zcsOn/AHxTE+T/AOLqLzkp29dm1fv1fvAPb7lCJ5f/AKHUVH3KQEuzZ81P6/7dV0+/96nPs+633KyIJt/+8j07+9UG/wDi/iqGa5WPf81AF375/wBih7n+Jl+T/wBCql9sbb/cSmfc/h37qOUyLz3Kfdb5EpyP/A3/AAGs/wDi+Zam86lyzAtfadibai86ot9O2bF3UzUes29ql34+b79RJ81P+bb8tADt/wAn9z/Yo87938u5Kbsby0b+OjY33d1BkM37/u0bN++JVan/ACp/D8lWERd23bvoAhSH+63zpT/76ttT+Oot+z5vuUed8vzbXaggdUXnfJuoWbe/zfcpnzJsb/vmgsa8ypK6/wDA6Y9/vfbvqveQtt+X771leTPvRa25eYDVm1hdqf7FV5te2J/Cj/7dYl5DPN8u5v8AZqv/AGJKmz+Pb81bRp80TTlN5NV+0vuqxDf/ADVj2dm3ybfv/wC3Vr/j2+Zvkejl5TM1vtjJ8u1aZvWb+L+KuPudeV7h4l+/WxoO6Z/N+ao9ny+8acpu7F3/AHqHddv996z7yZv4fuJVWPzX+b5q0My1NMsPzNWPeXMszeVu+SrF556pt202G2l++33Ks090z0sJXfclOTTZ3eums4W8v5vuVsWem7Pm2/dpcwe0MSw03/R0+Wrsdgv8P/Aq20TZ93/gVP2K/wA1RzEcxj/2WnrTv7NWtP5d1S7N/wAtRzfzGPMY/wDZf+zRNYfw/wAH3629myL7vyUx0Xb8v3P9ur+MOY5/+zdnzU17CVP4fkrov4P4aru67trfcpcpRz6Qy7/l3JQ7tH81dNbWcTo/m/co+zWzv8y/I39z+Cp5Ygc55zO70/7VL/tVsNpsSP8AL9z/AG6H02B131HKBj/aW/ianPf7321e/spfvVD/AGb89Z+6WFs6v95tj1b85f73+xVJ7OX/AL5qHyWT7v36fKBp71j/AItlS/un+59+spN38H36lR2h+ZqvlMia5X+JW+eq6Q71+f8A/bqX7Z/wD/bq3bOm35l/4HWYFT+x2m+VV+9Vuz037NLulWrsLr/DRv8AubvuUAMR/mRVqaOPen+xuo+VG3U77vzbtn+xVkFeaH+LbsqJ7Pd/F8//AKBV3+HbEv8AttRvWH/coAz/AOzVf/cqaHR4n+8q1aRPO+Zm2JT9n9750p80g5iolnbWz7ViX56elsuyrHy/J/fSmPN8/wAtXzBzjfJWF/4v+B07YqL8v3/9inv88X9yq/zfxfcrQglf/j3/AIKiR96blX/7Ch3+f5/uUecv3lb/AL4rnAH/APZqY/3vloRFRv8Aep/ypv3N8lADPLT/AH/9ijZ/3xQkiu23+Cmvu/4BQA77Nv2t/BT3tl2bvuf7dRJt2fL9/wD2KPO/vUAWNi/P8uz/AG6cifM+/wC5USPv/wBV9+nv8m/+/T+Ikc6fP/fSjd5PzVF833V/ip6f+h0gCN/L+9996dM/3qPlj/2/9iokm+ZKfvAP+5/d2bqcz+Ym7+Omp86I9H3Pmb7lbgMTbup+/fvVqz31BU37ah+2Vn7wGnv/ALvz099u6sn+0l+Tc/yf3KiTXlb5PuVmBsI/z1L8v9ysJNYX56sf2qu2tPeA1d6pQ6L96sp9VX+9T01hX/2KzA0PlT71M+Tb/ElVP7Si/h+5T/tXtQBb2KkVMTa1VftizJuT/cak3/Kn8dPmkBobVo2VFDu2oy/3qsJ975qQDNvyfJ9+mpDs+X/gdWN/z0b9/wA3y1pzAQ+T8u77lNRN1WKJn+X/ANCrMxIdn8VDo2z+LfT/AL+/+5R/wGgCv8+1G/j+5Qn9zdRMjfd/gqLeyUAS/wAH3qE2x/M9VJptiu3y1i3Oq3LzeVB8lP4/diWdL5y/Iq/PT45t/wAzfIlcf/aU8Mu7yt/96tCw1Vn+VVZ3/uUcsoj5TqEfbQ7r9779Y/2//a2JTnv1/wB/av8ABR7xmaaOtP8AtmxNtY76qqL8v/AqYmpK/wA3zUe8BsPfqkXzVnvqq7vvb/8AYqL/AF33f4KovprPO/zM6P8AwPV8vMWXv7Vi2Ux9YXf5VVPsHzbf46JtH8x33f8AAdlHKBbTXvl/i+Wmf28rqir9xar/ANj/AC7t1H9lb3fd92jlAfDra+ai7vnrQTUv3e3+7VeHw9BCqSqu91qxDbLt/hf5vuVfLEgm+0u++mP97buqXyf7/wAiUzyfl+Zdif36ZkNi/hq1s2fdqv8AcX/Yqbe3yLQA6bzUT+/Vfc1TOnzOq0x4fv0AM+2bE+ZWoe8+Xd8v+5UTp/DT0s9++gBn2nf/AHkpiP8Avflqb7GsPmt/HQlsu7dsWl7wDHRm+9USIyP/ALC1a2fL8tP+z/f+XfRygV0Rm+TbVtFbZ8rf7FMRNn3fkp+9kStALCJ9zd/rac7+T8v/AAOqSOyP96pf9cqbqgB/2zfsqu9wsyOrU/Z8rsq/JUPk7/u0uUCK5TfE8X+zXP3Vgr/eb5K6X7JKkqLtom01tr0fAQcb/Ym+WVlWmJoP735V+eu7TTVht/m+/wD7FCWcSfd2u/8AcquWRZk6bZsiuzfwVsfNt2UJDsierEP8e35/9iqAW23eb8zNspyP+9enpCqKn9+hPu/9MqADzvm/8c2VY86Lb/cqvCnzJu+5/t0TQ7/4qPeAJni3fL/45UM0Pnb2Zqm+z/OnyfxVLs87YytsT7jVRBjvYbF2LUT27Q/KqtXQfZt8Uqbt9VPn+9u+RKOUDCmhl3fxVXeznf5l+Suo8nZJ8y7N38dMdN+xV+T/AG6nliBhQ2rfdZWq0ltLvT+CtBIVSX71TbF3Ue6T7xDD/dodN+xduyn/AHF+7+9/h2UPGqLu/jqiiL7Mv8bf8AqH7Mr7Nq1bZFdP9ynojJ8u6jmAqJbK/wB7761Ls/i/u1YeHYm7/gFPW2Xdub79HMPmKiJ99V+/9+n/ADbatwwtu+X55alRIn2f7VBHMZ+xdvy1Klnv2fut9aH2ZU+Zfu0/Yqfd/wB+gOYzEh+438a/wVM9ns3r8ybWq6m2H/gVGxY33ff/ANijmDmKU1sqbFi+/TNjbUXbs/260H8v5Kem1/kb7lHMHMZnl09E3skXzb60JoV/3Pl+/UX3FqQK0lt/d+5R5P7nf/HVh/nV9vyPUX39/wDHurUBiQ+T81TP5f8Ad37aY6Nt3f8AfNRPMyLt/wC+qj4QJf4/l+f/AGKf9zZ/A9VHul3v8rUI7ffqzE0PO+bav33o3/un3f7lZ++XZ8vyfx1aTd91/wCNfmoAspMsLbW/4DRcuu3b9/fVf7NL/uP/AAvUM0LfIu7em2gC8l5Em/5v+AU6F1dUVax7iz+SWVfklT/x6oLN51f/AFTVAcpuu/l/99UM/lrurmb/AFbyZNrNRb63v+993/rrRzF+zlynyKj/AMX3P9inI6pv/gdKpb1/6abVX+CmJcru2vu31w+8fWmn9jV4kb7T8j/wUxEV0+Vm81f9bvqk9zOj7d7OkX3d1NR3Ta3y/N/cpFmrHD538Tb/APxyiH5Pu/Jt+9VdLz91/c3Uzfs+99zdUAXfszP83zbG/jrTs0VPvNvdf46xPtnnf7n+3U0OoN5m5vnd/kRKCzSuYfuStt37vuUyzs97OsXyf7FRf2x5ypJE2xduxd61NYXn2b+Ft7/Jvf7lHMUXd7Q7El/hX5ai/dTf6r/gVSpeed93yvmX5qZDdRf6pWXdu/gqAItm993zO6U+2T+Ha1S71md/7+6rb7X+VaAK6Pv+X5X2feSmOkqO8DPs2tvqX7NEj/3N/wDG9PeHf5u77/3Kw+0Ax03o67f9vfQj/ufKb7/+3T3tl8r++n+3VuG285drfc21RZX2L95YNj/391JbfJ8y/wDA60fsEH2X/W75Uf5v9hKrwp+/dvm2f36AJf8Aa+b5KPMZHT+D/foTd/rfN/i+5TN7Pv8A4E/vvWoFhJm/vfI3/j9PtpmT/d/2Ki8lpk+8uyjYy/d3b6j/ABAWEf77KzJL/cpi7dvz/cqJHZ03bNib/v0x7lfNqwND7SsKbm/3FSq+9vnWqm/zvm/2/lpqeb8+3dWMgLD7d6bl3/M1ZPnb/wC9975UrT+x+Zs/gdf46qTW2yX5tu/ZTAyrm5n+f+B1piXLbPNZpdm3ZWs9s00T7vuVD9j3/L9//Y/joNzNeGV2+7v+XetWIYW2oz/J/sVofZvvsm7f/t1YSHfKi/L93/x+qI5iGzmZI3VpV2N913o+Z0+9529fv1MkP71P+WLp8lJs/dbV+R3b7lT7xmQeT8+2L79WPs33F3L96rHk/fX7n953p0OmtMn8KIn8dAFWbZtfayp/BVeaFk/1XzxNWr9jZ/8Anmn+3T/saum35UTd8zpS5QOc8mW2dPKi3ov8FfLP7TXhj+w/GUWpxReTFeR72SvsabTX/wBlNv3nrzL9oXwOviL4fvdL/wAfFqtfW5FjPq2JijxM0w31ihI+WfDepL9nRmrpoZl3uytv/j+9Xm+k3DQzLbt95flFdxbTbPK+bYn+7X6vL3/hPyyXNRqcsgvnazuEvoJf9IgbzV2V9d/C/wAcT+KvAdvct89xb+Vu3/7lfJkyslu+359zV6L+zr4mWw8UXeg3zMkN4u5a+TzzAxxVDm/lPp8jxsqVX2X8x9J/2l9mb72/5fmSrEOvb/8AcrP8nyZUT+D+LfVSa2bzfl+5X5HKHIfpkDoP7Si+fd/AtMj1iJP3bL8/+3WF5Mu772//AG6Fh/e7t29Ky5ZAdB9vXfu+Z6f/AGqybl+/83/fNYMPmb/9h6HdX/vb3+SkLlN7+0l3/NVG8f5/lXfLF89Z6fe/h/uU+bc+/wC78tbx90Y/7TsX5VX5/wDx2qM0O93RfuPT5tyL8y7N/wB2h33fNv8Avfers+IyB7CJokZfv/8Aj9WP7NWaLb9zav36qb/LWrH2nZs/gaqAP7Kb+9vTbspsOjz/AMP3N1S/aGdVf/a+arH9pM/yxbfkWp5gKltYb9n8Ds336u/2I6fvVXfT4bne6Rfxr/fqxDefwr8j1HMTykVtYKmxol2f7lW0h2fK+3ZR5ivs+b7rfPVhEbd93YjfdrGXNIoZH8/+qX97T0m3r+9/irQhtovvM2z/AG6Zs2feb5HqQK/+pVGVd9aEKRbdy7Udd6VUS22bPm+9V62tooX+arMhkO37u7+OrCQ7/KX5dlV/ub9213+/THufn+ZmR/8AYrP3g90t/ZV+ff8Ac/2KZ9m3/d3b/wDbqujt8+1v++6md/7v8P3qPeAc9t8v3fk/9mqq6f3f4atJcK6bfuJt+/T3df4vn+Wr5gM90+f/AHaqTJs+fbsT+KtaZ/3X9xP7lQui7H+7/uVfN9oDN2fJ/sUzyWk/hVErT8ldn8SPu+WjYvm7W+R3/wDHqsgzPsy/7XyNR5ftWr9m2fe3bKi2LtqwMea22fLtXYtM2f3fk/2623h+X5Pv1E9mr/e+5VBzGY8PybvvunyVFs+etLZ/e+RKm/2l+/QHMUfJV/vLsTbTfJb/AHKvon8Mu3f/AHKm8lf9ymZGY6fxU3Z/e3Q1pfZvJejyVf71blGVNC27f/4/THT53/v1reTF5T/36hez30AZv/AP4fv0fJu3bfv1d+y73/2KrvbL89WBE/yfLUKpsfbV77MvyUx03PtoJKjvTfl2/vWZ0/26seTLv/h2VUmRvut9yrAZ8z/3f+AUb/J/299Gzy02/fpv+u+RmbZVCJVf+63yVKn91qpbP4W3b6l/j+X/AHKDImkdX+7u3pUPz/8Aj1P37Pm/9Ao37/3SqzvWwDPm3PTd7J977lOd9/8ADsdKa/3Pl+/QBD538FRfMj/+z05/v01Eb59tWZFJ32M8rf3fv059u/5vn/jp6fLVeZN33W2JW5AXP3dsW1Gqp5a/7j/36m2N91fk/wBuq7/7m/bQA7/d276enyN/DTP4P7m6mfM+/wCX/YqzIV/4NzLs3Ubf3T7VqWZP7ybH+5Vd03ptZd6bqA90ru6/7j/+hVX/AO+qlms/733P9uovm+7/AAU/eIGPu/1VNdPl+WrHzSfLUP8AA7f99VpECB33wPE0H2m3l+8j/crwf4qfBm5sJbjWvDm57Rvmlt0/gr3r5fvL8lCTK6+V8ro/yMle9gsXLDyPHxOBp4g+N7bWN6IrKvmr8jJ/HV13Xy938FerfE74D/2lNcazorbLj77W6fxV4jDc3NnLNbXislxE2xvlr7zD16WIj7p8PicNUw8jV3tt+8r/AOxVC5fZ/wAC+8lO3/KjJ8+9qi3p8/8Afda6TiCF23fxO+37lacNz9sXbP8AP/B/uVk/6v8A2KsQ/wB/dUfAWUtU8I30Kvc20XnW7/8APL+GqWlWCPNulVv9pHruNB1hrB0XbvRqu6lZwas/2mCLZL/u1j7XlkX7KU4lGw01YbVJfvp/cqz93/b/ALqUJNLCnlbfk21C77Pu/f8A9usZSNox5Af55f8AYomTYv8AsUzzv+B/3qV5lf7y/JXHI6YhvlRPkoeZnf72/wD2KZ838X/AaZv2Jub5Kk2H7F3Pt3b3WmfMibHZd9Nd1SXcn36Pn8zf/wADoALZ9iO0tG/Z8u7Z/d30O+z5m/4BR9z5qAD5v4V3v/t0mzf/ALCLT99WLaFrn7vyO1Bf94fZws+z+Pc1dxoPhXzr9F2/uk+dqi8MeGPtN9D+6Z0/9nr23wr4bWw3qq/O33nrz8TiY0YnfQoSrEvhvwxFbbG8qT738Feh2ejrD5Tf31/jo0pPJt0i/vf362LZ18yvgMZi5VZH2eGw0YRLdhZp92tKGzb/AH/9+ora8aHY3y1dS8X70v368GUuc9WMPdCG2aFPu1N9m/hahbmB0+Vvnq1bXMTvt3Vt7oD7aFd6eb/B92tOHb/e3pWe6fN8rVLbbdyf7H8FZe6Waq7dnzfc3VN/vbdn+xVRJv7v3KPtK/8APXZWBJLs2bN210/uU2Z97bWX5/4ah+0q6/8Ajm+lfd8/8af33oAds3p9371EkO93b7iVXTan3W+epfO86gQ91/u0xIVRPvfPT/mdNrffqJ/k/wBur/ugHy/770zc1H+6tMfe/wB/cjt/HR/iAsPD/F9/+7Vd0/dU9JP4aZN91/7lQA3+P+/Vjyfl+X986VR2Oj/N99K0Pti0ANS23/7H+/Tvsfz/AC7k/vPUyX6/7lWEdfvbt9BJRTbv/wB2pptr7Nq/PR5yoqfLsquz7Pm+VH3Ue8Az7fsVFb5/4Kel+vlbl2/7VZ94zfd+WoXqjU1v7SVKd/bHyVhPv/iqLZK9MOSJu/28uz+/TH1pPK+b/wBDrCdHb5W+Tf8Ax0zyWdP91qB+zibaa2ru/wB35af/AG1WJ5Mv8NP+xtu+6yUFcsTafW22fL86f3KemsLv/wByuf8AsbbEbczv/co8lvu/x0coezibr6wqfNu3/wCxT01v533bdlc+9m2/+GhLBv4v4qOUPZwNv+2F/h+f5qE1Vd+2sSSFkZ183ZTfmm+b+5/GlHKHs4m6+qr/AMAqo95/d+Ss/wAmVPm+Z0pjwt5m6jlD2cSxNft92s/zvlT/ANnqZ4Wo/i+7sSg6ii7z7/3X3Kimmb7y/On9ytBN33dvyf7FMdFd/l/gqgKUMzf98f3Kuw3myXazNTdnkrtlX5GpPJ+b5NuygXum3Z3LQ/N99/7lWEv9+zavyVSs1+b72yraIr/99Ue6cch1z/pSeV/BWO+ib2faux629jfd/go8lv4G+f8Ahp83IQZlmnk79vybfvPTfJV5XbyletX/AC9PSzXajUcxZRhs/wDgFW/l37V+/Uv2b5tq097ff/e+Sl7pBmzQ+d8y/Ps+9ULptrW+x/xfc/3KZ9j37K090Zko/mLVeZP9lq6D7D8v8Kf7dNk035Nv3Ep+6Ucv5jb/AJvuVC3m+XXV/wBmqn8P/A6P7H3791LmiPmicp5Mu9vlofTWd9u35K677AsP3fv077BB91dtXGcYGfMclbWG1k+X/wCwq6ltLuRdu+uj+wx0/wAlYUolKMw5jB/e/eVW+T71Tb2m/vfLW0iRfwr89H2Zfvbdif36wA59/N/us6U90aRv/ZEroNkf9+mbIn+Xyt9Acxz72zUPCzpt210ccMW37uyjatBftTmks2X+GnfY2eum+zb/AOGiG2X59q/P/t0B7U5lLBk+7/HQ+lN91V311H2ZvvbdlTfZvuUB7SRx/wDZr/7X+4lS/Y23/N8ldKkMX92j7MqP/Dv+/Wnuh7Ux4bPYtP8AJ+f5W+etvy4vWmOkSf8AstZkc0jM87+63z/coSZqt7V/2aY8NZARJNvTbtp7t877/uUzydibal8n5E+WrD3B8O3/AHKsfK/8O+okhb+FdlO+dH+X79HMSReSro9SpCrybdtTfP2/4FTn+df7lRzANT5P4aZNt+8tWHT5KypnZPvfco5gLWxdv9+moi1nvNP/ABf6r+GmWzt5r/7n8dBqbCbUXd8tPT52rM+arttuX5//AEOggseWf7tN2f8AAKdvo2L/AHqskfuXYlRTf61/m+8tDu38NH8H+xQBX+/8tGynPUf/AMVUAJsZEqleIz7/ALz/AOxWh9yoU27fl+d6sr4TCsIZ3ldWVtm6tv7M235asKip8vy76dvVP4aguUik6MiVzWqw3L3Uu379dl5O/wC9VX7N996AjLlMLR7adEbdWl+931dSGnomz+HfVhKXvFJ0aq8MMvzr9xP79ar/AO7UXy0EDLbc6/e+7T7z/VUz/vqmO+/5V+eoJM2ZG2vVd086Lytn3v460ptrptqukO1XoKKqWawq/wB50T+5THtvtPy7f++60oUV/wCGlSH5/lWr5jbmKltbbPmWrbwqyfL9+rH3N/8ABTPmo+IxK6Q/P81Soi/w09/mpiJ8lAFhHWiF/nqv81Cfd/4HQBofaP8Avuonmqu/yfdooJJftXtRs3fxVXfbXTaboLPpfnt9yinTlOXKZylGHvGD52xN1HnU28/c3Dp9z56Z5lXKPJLlkHuz94f5zb6PO/4HTKZv21HKaE1Mpm+q7zK/zbvkWjlKLD/fo875N1UvtK/dVqljm/vUElvzv7/8dMqJJt6/7lDvuTdQUWNy1Xfbt/ipvnJSf7O7fQA93+ShP3n+xR/45/t0xt8n92qAmd/9nZ/t1D/B97+Km/fodKAJfu1F/Dt+5TN/97/gFMd/++6ALD/c3LQ33v3X36pSXip/F8lHnK+zb9+j3gLqfd+X79H+yy1V30TXOz5vmqyS0m3zd1P875fl3VSS5+T+J/8AYqW2f5v7lPlAsO/z0zzl+63yU2b5G2r871Umf/vikBdeb5Kb9s8lf9is95tkVc5qWseTLtWtI0ZT90X+I63+2FdKmhv/AJkrhP7V2J/4/WnYXMrxf3E/vvW0sJyD9w61rxfuq3z097n5awbBJbl91XrlGRPmaub2fKBoLc/3aHmVE+ZqzEdtqVE6TtL8vyVHKLlNpLn5E/g/u0PeNWVslj2fN89S/wBz5fnT/wAfo5SS99q9qZ9pXfT0s1dN/wAyUy5TyUqihkk392q/nM7Jtb56em5F27tlEL7H/ufx76BjHeX+KhHbZ96rHnb/ALy70q2lqqJ9379QBlJNK7/d+Sn+dL92tL7P/wADT+5VR4fl/hqwIk1Jn3/98U9Lxn+WmPZ/3qPsG/8A3KA9welz8/8At1dSb5E/jrP+y/xffp7oyJWpHulp/kifd9/79ZTzM8tW03fPTtn/AHxQWPhTev39lS+T8lFs9WH+fZurOXumJX8mXZ/FvampC33v/Q6u71T71GxPvUe7ECJP9qrCfcoR1/2ad538Tfc+5SAi+Z/mp+z5vmp0cyo27/0Cnvcr8n+zUGQOny/36NjfPR5yv826rD3myP8AvpUkGfM+xX3/AHKimvPJiR1qwiedv3fP/HsqjNYb9m2gsz/7Sabf8vyUf2lv+Wrf9m7P4fkqxDpUSfKv36r3R+6V7eZnRN3z1Yab+9t31YS22fdpjw76090RSfdu3baqP975q3vJ371+WoUs1STdV83LEDF+ZpU+X5KsPD8laqW6w/7FPhhWRvlrQDERNtMms2vPl+b5q6COzWT/AGKm+zfJ/uUuYfMcvD4Vgd/9UzvWxZ6bFbfuttaSIqf8Dp/l0cxjzTM+Owi30/7AqNtq78q0x/8Aa+7Uc3KBE9hE6/dpkNhEmyrCSfJ87fPS/cWo5pASpDAkXyqtHy7qhf8A1v8A0xp+9U+99z79RzAWPLoqulz8vy0b93zN/wABpAWP4v7n+3T3df4fv1Cu37rU1N2/5vuUEFh5t60z/Ypn8Xy0/wDh+b5KYDPlpvytTHuV3vTPtij/AGKosseTsipfm/3Kovfqke6n/wBpI6J/HQBY31Fv+f8A+Lpn2mLfTvtMT0/dAfvZ/l+5spnnMi0/5fvfKif36rv9/wC9/u1mAzzt7fdp/wBpXdu2/P8AdqJ3/wC+6herAsb4tm5ttVZrxf4az7y83PtX56PmdK05ZFFqOZf4vuUSXi7tq7v9lKLZNkXy1Vudu19v3/8AYo5QNCG/2N/c/wBirD6kr7P4K5+2WV3/AIv3tWNjfIzfw1HKBsPqq/8A7FOS/V/u1hN9+mfaJU37duyjlA6ZL9acl/8APs+WuXeaXy/lX56ihv5GlddvyUcsh8p2cN/sanfbNm/+5XPrNK9RTTMiOq/fo5SOU6N7xX/+zqH+0lrn4fPdPm3U/wDe7/m3JRyyI906BLxXp6TffVl+SsGFWVv9v/bqx9p+f5k+7RyyiQazzN8+7bsqH5/4apPft/wCnw3/AM+1aRZa/u01HZ9m77iUedv+9TkZfL/uf7dBA3f8/wD8RRNc+X8v8dS71dNzffpjpvV/moAzZtSeNaZ9v37/AJafNpu9923fTk0r5/vMlPl90sel5Kjpu+RFqwl+395aEs9iP8yvUS2ao+779XykFhLn7/8AHUr3j7d1V/syv97zNn+xU0Nt5i/3F+589HKSQvM336fZ+a+z/wBAqXYn977tWE+T5aOUB8fyLt3f/YVUuU/3k/26sfLvRWWno6o1aAZP2Bn2Lu8n+PfT/sP+03+5Vvzvno+0q/zf8taXuxM/eM/7Arp/t1XfR/Of5PnfbWm7xb/l+R6TctHumhlf2Pt/hqX+zd6fdV0q9/FtqX/ll8tHMBmQ6V8/y7k31N/ZTI3ybt9aSfd3btlP87Y6fIv+/R7oGZDpW/7396rD6bvfbu2Vbd12/N9+n/eSj+8BRTR12fdb/fqx9jZ3RWVtlWEo85HuNu2iXKBElrs3q33Pv0bP733P9upXf5n20fcX5vn/APZK5QG7Nv8Av075d+1qa+35KYv36sCwj/cWn71/iqv/ABPto/i+al8BiSp87O33PmqV32J/f31X+ZF/2qiRPn/3qYD/AJd/y/fpm/5fmo+/sWhEoAZMm+LZtX5qz003e/zVrbN/3Pnd6YifvUXbWkPcAz302B03L9+mf2VsVK29iuv8P+5Q8K/99f3KvmGYj6bKm9d33qbDYN91q6Dyfk+b53oSHY+5vv0e6IwU03zG+7sp8Om7G+9W19mZ9m77lR+S23bR7oFSa2/55ffoSH7/APcqw8Oz7vzvTo4fJT/f+9TAasMSfe207Yqfd3VY2L8/+7VdEV9jf3KsyG7P4V/8cpnl7/8A0CrGzZ81P++zvWfumpReFvvK1NdGjd/7j1pf6v8A26ERd+5aZkZ6bvvbaf8A3a0Pl+f+/TH+9uoAr/LRvX7m3/virDwrt3LUTwq9AAm7ai7af5LPUqQrvdVp83yL/uUvdArpbfcqxsZE2/cpiddu75KsTIqbGibfWgETp5mxvl2VD5PyJ/6HT0RkTdup/wDu/foAr7NlHk79n3qsPSJs/h/77oAi2U/Z+9Raf5y7/wC/Tt6/Ju/1VAEU1tub5f8AvtKZs2Vb+0/Ls+4lRTXO9du1dm1KAK+zevy07yfJbdUu9Nm7d89K7r/F8/8AsUACpvTbQ8P/AAP/AGKEeKFF3N93+CjzmdH/AHuxKAGOm/Yy/wAK0JYt/wB9/fpn2lUf5fnqZLld2z7lAEv2PZ/t0JH99Wpn2n5f9jbR533Pl30GQ/59m75qNjbNv96n+d/wCmOn8VAD/lfZ/sf3KlTbVX/ZX79VptSVHdGap94DT2f88vnf+5Qnzx/w76wn8SQJb7Z59lZ6ePNKSXypWnT/AG0WnzBynVI/3mX/AIFQz+T8ips3N81c0njnTnXbBLO/zffp8fiexd9vnt/uOtHMHKdBs3p/sUfaV2/7CLWDDr0D/NE38Wynpqq7E3VHMHKau+Lci7dn+3Q/3d38FZv2/f8AO33/AOGmPqSpsb5n/wDZKPeKNP7nzLQ6fwtVSHUvO3t/3zvpjXn3G3b/AO9TAved5Ku/9yoVudnzbvu1m3M0skX7pfnasS8m1ez3tFFsdl+/urP3h8vMdg95s37vuJT/ALfv2feRK8yTXtetvNW5tpJot/34t1aVm+r6l8yxS2yfwzS1fLKJfszvYZlTY1Peb5HWua0p7mH5ZW+df462IZl37t1R7xmaCSN5X36l37E/3Kpf2lF/C2z+9UKarE6Jt+er5pGXKaDzMvy/f/8AZKie5aH5vv1nzakr/N9yqn9qtu3LRzSL5TWmvJZE+ZvkqGa5ltk3N/wGqr3/AN/5aEfzvvfJTKHf2rLM6L83zU/7f8m5fvrUTp9qb7vkv/fp0K/Pt+//AHqAJnv5XT+KpZrltjs1PtoX3/Mu+rsyK8TptqyfhM+G5nm/veVUuz5l2/fq2iLCm5vko37ZU/77rUOYi8n5Kd5OyLd/45T96psVfvvTHf8Ai3UAUrm/+zfvduysr/hJJYbhImi2b66BLxXd2l272+SsfVdK3M/lLsqCCG81udE/dS7E+/RZ69+63Sq3+5/erPfwfqHm+b5ttDF/f3/PVtNEbZtb5/8AboL902LDW1eVFaVdm37lW31KB/N+XY6fx1zL6PLD/FsSnvojTbEaWSjmILet6JZ6x+9iufJf/wBCqpa+Ap448Rys+3j/AFtbdnZrYIiLu3/7dS3GpTwqNy71oDmlE+J0+SBFbzEl/wCWrvVd2+Z9392rv2Df8tNe2l27tv7pP464eY+wHbN7fN/wHfT0/j+T97/coh3f3d6VE8LR/vdrfvakssQwttRtvz7f++Khf5/m/jomTf8AdVkfd9+onhZ3+X5H/wDQ6YD0/wB3en/PV/4KleH7M+1f3z7qPJZNm5d++rcMO/8Ah/77qCCFEiSL5m+f7/8AuU3eyLt2/utv3Hp01uyr8m14v7lWEtmdf78SLs2JQajfOffE33Pm+Wj7S7/db56JrBpv9a2xP4aZDC23/bRvv1AD2v5YYti/O7tT7O/n+6vyPu+5SfZm+RfK/i+Z0+/VvyVfe2356OUBqak3mo25XRf4H/vVK9/c7P8Ae/uVXS2VX2qv/fFOmRf9V8yPuqeWAzThv/l+ZvkX+/TIdW8lZV3bErP8nYqUJD5MTr/Bu373pcpubH9q74v7iI336i/tiJ/9b8m9vlesxn3v/cRaqP8AP977lRymR0f9t/c+X5/ubKP7Yi+TzWV/m+5XNPN/D8uyrCfe2fc+b5d9WanQf2x/e+T5vlofUkT9/uZ/9iufhh3/AO+lS22/Y+5d71HKLlNt7x/k2/I70zzl/wBnf/t1led9/wCbZ/BsqX7TvX/Vfw7N70yOWJrQzeT/ALdWEuV37Fb5Nv3KxI3aZXX+4tDzfP8A8s/l/v1n7xfKdKl//s7E27KfczK7o0UTJ8vzP5tcyj+X9750b59iVbSbf/t/3USiXMRymnv+Xb8vz0xE+f73zpVKG/b52b5P4NlPhvPmRW2pKi7130c0hGg8Oz+6+6pfs23Z/wAsfl++9V0vFhVPu72X+CmJqUDy/wB9F+9RzGpY8mJF+Z9+7/ZqZE3/AC7tmymfaVmdPmXZ/DV2Z4nRFibY6N81HMBXRPO+9WtZwxTQv82yJP7lZkLruRv/AECpUdk+63+3RzS+yZFn7kyfwJ/fpk3+qfd9z/Yqo77P9tE/uUPMvybmbe9HMBbtoYppUXb/ALtQ+IfDzXnhzU7GfbsaLetV0vGd/wCL5Km/tWf5N3+5/vV0UavJVI5D8+/Gmk/2Lq10vzI6TutWfD155y+U23569e/aM8JfY/EcrRLsiutrpXhNhM1hcOv+pRW/77r9ryvE/WKCPz7PsJGlONWJ3f8ArrdF3fOtYkckulast9F/x8QNvV0rWtrn7Z8u352X79JqWjtNauyq2xl2V6lWn7WHIfL0avsqvMfZHgnxDB4w8F2+pr87v+6b/c2VsPpUTxbt3/fdfOv7M3xI/srVLjw1qcq+VL+6i319FXlzKj7WbZKrff8A9uvxXN8LLC4n3vhP1vL6/wBYof3h82mr9nf7qf3f9uqU0Kp8v8e2rT6k3yfxp/ElUnud8v3fvV43u8p6Iz7Gz7Pu+bQkO/8A2NjfK9Xpn+RF/jqG2/vUGpXS2bb/AHPm++9H9m+d/deL+Kr033HVV3/9MXqj529nb95D/BsStfsgE2mtMm5WberVVRPJilV/v7vkq1bXjW2z71RTTeYn9z+9/t1fumRUdGRt235Ke6bkTctS+f8A+g1Xm/74oH9oN/8ACy/JT0+Rv7lRRzeT/F/wCrCXkT/61m3/AHKgQec33mb56sec00W5vuf7dOhhWRflbYn9+raaart/cRv4625R/AVEuf7q/wANWIdYb5127P8AbqK8h2fdb7tRfJcxbV+R6fsw5jSs79vn+Zd6Vb/tVNm7dvf/ANBrBf5/7u9f/Qagmuvn27tif7FYewMTpf7S3/d+/Vv7T8v99P4nSuRSb938256vQ3LeV8u7fV+wkT7pu79/3fnqwj7P4t71y76x9mX7zIi0y215XfarNvVN++o9jIR1aOq72/8AQ6ZC+x//AB+sKG/ZE2szb/4aJtSZEfa2x4qPZSD3ToJnabZtb5P/AECn/aV+Rd7PvrnLbUt/ys9aHnMkW1vuff30eyDmNO5uVdvlb+HZ89M85kTavzuvz1n+c3yf3Kie52Lt/jo5ZEGk83nPu/2f4KXcu3979+sb7Zs+ZW3v/cSrEOrRNu81vvfwUcsi7Gs8ybf7/wAvyJVf7Sr/ADbtiVR+2K/3G/ioeaJF3bt9AfEaHnL/ABfIn9+jzv77Lsasr7Sv975/9iokvG3/APjlWHKbGxdn8NQui76r+d86fK2/dU3nf7NUBYX52+7s/g3055t//AKq718xKd53mf3v9mgyH7F+7/HT3+7u+5/t1C+3dtX79NhX/nr9z+5TAdvl83979/8AhdKf5y/xN/33Qnz/AO5Q838S/wANUAedv+Vaid1ekd4k+79/+KmzfIv3d9afCUH3B/t0L9yiF12/7f8Acoab+9WhITfM+5vv7ar/ADf3Kld1TYy/3aiR/k+Zf9urAZ5K+Xu+ZHprw/cqXfx/sUx32J/cpcwETo33lfYlRbN6/L/radv3/Mq7HqvNu/vb6sxBn3/7lN3/ALr2qo/yTfLu2f36sQzRIr/xvW394yJXf5KpTXLf7KVY87fWZMm//bSto++ORXfUlfYrN89XrO8+Tcv8VZn2NXZPu1YRGhTyl3f36vlI5pF15FZk/uU1HWb/AFS703VXmdfnZvvVXjufJfb83+zWgiW62I6bV2fwVS+2bHTdVqaaJ1+98/8AsVj3Sb3f+CgyNOG8/hb533fLsq35Oz5tyo7/AOzXOW1z5Lbq07bWF8rypfnl3ffrXlA0tion3fn/AL9NRP4V+eq/9pb9nzfw0x9S/dfIypQQSpbL93+Oq7wrs3b22VF/af8A31UU158+77iVZIzZsRfK/wDH6Y+5H+VV3vTXvFT7rfO1VJL/AGJ8v3KsCX7jf+hVF8vz7V/e1XS/8zYqs39+ovt6p975/wC9V8xBoecvz/NHvSvOfid8IrPxnvvrHbbanEvzIn8ddx9v/wBn5/4aryXiuv8Ato1d1DFTw/vROWvho1o+8fIWq6HqHhu8+zahF5Lo3yv/AHqi3/Ju+5/t19O+LvD9j4zs7i2vlg3svyXCffr5/wDFXhK88J3TRTxb7b+F03V9lhsd7aOp8ZicvlSl7piWu53+/Uyf7PzvuqGFf++PvrVuFF37fuJ/fru5uY4OTkJU+feq/fatOwvJbORP4E/2KrpDsT5fk/j31Yh8r/cT+/XNI6YfD7x0sMkF9ZJ+62XH9+sq5tvJm27fv1FZ7rNvl2v/AB1tfb4r+JFZdibfv1zSlyG3Kc59xqVE+Z9u6rtzZsjPuben8NUkT97R8ZAx/wC7u+eon27fm+5Tpvn/ANVud1pu5f8Aaplh8qJtof8A2fn+X7lH+3/fpnzfd/8AQKA/wjKsQ/8AfH+3USQ+T8zN8+75atpbNMy/36AC2sN/91E/v11vhjw99suE+WXyv7iVL4Y8NtqUqL+9/wCAV9AeFfAsFmnz+W+zb8n8b15OLxcaUT0qGGlVMfwloNtZv8qsjouz569I0rSvsybtv8NXrbQbb5JYLZkda2razZIq+GxuOlM+zweEjAz0s/J2bt1WERv+AVtpZp91f7v36e1gu35l314ntOc9Xl5DH2Sp97dTN/8AtbK3Xs1dP4n/AINlNTR1d/lWsy+YyUuX+6336t/aWhd2q3NpX2Z/lX52qFNNX+L5H3UFj4dSZ/4m+WrCX7feXd/tVXRNjU//AGN1ZAWv7Yby/lb/AIBR/aW9vutvqJ7bZsX7m7+OmPC6S/LQUW0v2/36e+q7Pvbqo+T8lRfxbaAND+1Wdvvb0/uU9NV+aszZFI+1ttHk/In+w1H2iToP7V85NjVL9v2On3U/26wvJ2LtXd81Hkts+XdsoI5To3v1eRP9mpZrmJ02MqvXPwwyv8v8FS/Mn95/7tAcprI9S/Kn3v8AfrMhh3/L8yPV5IW27fm2UEBvWb/cRqo3L7v++qsJpruyfN8n9ypm01t/9x6fugV4X+f/AHKsR3LJ8u7ejfwVKlhv+8tP+xt8jfwUgGPc/wB52pn3H+b+P7tW0tv+B0/yU/2aPdJMyb7v3fnejyflT5fnrVktl3u38dV0h2Pu3b0/uVfulFWG2+f++9SpbbF+X77VYTbCm37lPeb/AGVejmApfY4nif5d7pSfY1Te33Kt712/3KY77G3bd6Ucwyv5MXz/AC0/yd7/AOxTJtv3tuyn9Y/7lQIimTZ937lQ7F/1rf8AjlP+XZ8v36i/3P8AxytuY2JU/ef7n9+nv8/3fn/gqxbfPs/gd6leFdnzffqOYxMx9rr/AOOU1IV//YrQtrZU37al+zK9XzjKk1rv37Vpr2fzO3y1qou//gK0In735ajmFzGP9gZ1/hqL7H/BXReT/F8tHkj/AGaOYPaSOafTW2fN9z+5TE03f/Dseummh/h/75ohhX7rffo5g9pI5mbTWhb5V3pUUOmsj/3Nlddc2cT1Clmv/wCxV+0iHtJHOQ2Db921qseS3lf3P9yt77Mr/P8Acpn2OL+H79RzcxHMYib/AO7vq9/BVpLCLd/t0/yajmGUv49rfcpzqqVb2K9P2UAQw1N5bbadtWn/ACeXVkESQt/FF/t0PG3+5UvnbKN+6jmArom2q9zMyK//ALPWhs2NuX53pkyK8X+3UAYr3myVNy/uqsQvvT/YqV9NV9ittdP7iVYt7byU+VfkoNSlNuT/AL5rPhvGeVP++K3XhWqk1nBNv/ger5ogVZpmSLcq/OlVEv2+f+N//QK0Htvk+/8Afpn2Pf8Ac27/AO/QBFDeb/vbqsO+9ae8K/Oq/fo++if7FADPmZKfs3ru27NlH+5TPvvtqAHp/wB9pTv4vmo/2VoV1+61WBbhfev+3Vj5tv8ADWf538P8FH2lvvN9+oJNBH+en/39tUftLOm6ovtjf3GqSi79/wC79+q7vvl31E9y275fv01H3v8ANVAWty/7NM3q/wA1RJ99/wC/UU03y/K3z1HvFlpNv+5T9+x9zfcrHS82Pt3tvWrH26gOU0E+dt7fcp+//gFZL3n/AACm/bGoDlNh/uU7y121hTX+x/urQmq/L95qPeDlOlhdU+9T/vf3d9c0mqt/epyax/33R74cp0Dzfw1SmhV6yX1hXl2su+npqS//AGFHvBymh9m3p/co+zL/AA/fqKPUl2p/BT/tKutABs2U6ORYfmX79QfaEqVHqwLG1aZ8j/8AAai+0r/D9+meZR7wEu/56e83yVmXLs/3vuVVfzfk20AarzLvpj3KbdytWFNuf5/4Gpifxq1HKXyms9//ALPz/wC3RDfq7/N8lZn3qfsdV/2P/Qasj3TV+2RbfvUz7R+8rKSFJvut8lV3m/efe+RajkL5TqLaZX3/AN+onmXftrn4X2fL9/fUqP8AfZW+ejlDlNjzl/v0/wC0JWP8yr/uVX+0tM/+796gx5Td85W/iplZUM0u9Nu6pvObe77d9HKHKX/l/h+7UXzf7lUnuXT7rbH/AL9QpefPt3fP/wCh0cocpp+XTf8AZVvnqj/aX97/AHKi+2b6sZpbP71TIip/sVRhmb56e+6oEW9/8NQ+dsTdUHzfepE3UAWPtP8AF/BUT3Oz5qrzPsaqU3yfM38dAGl9sV/u/cpkN5v+7/erLeZoflT7lS2yM/zL9+tuUDY+07//AECj7Ssbv89Zj7vN3fcSsy5vG+7Ry8wcprXM3nNub7ldFbeJ5YdO+zbvkda5SwRptm5d6NV5/kbb9yumPNCXNExlGM/dkWHmWZ9zN8+6h7rZVd0qpcbnX+JP4Kj45cwfZ5S29/v+ZqZ52zf/ALdZv2Bnf+KtB7PeiN/dqOU2GPeK/wArffpj3Kon9x6Liw2JuX7lUrmzZ0/+IrQPdHpc7t/3atI/3Pl+Wq9tYN/HV5LPZs/v/wCxS90r3SX+D+5TH/gb7/8Aufw1bhtvl/ip/wBl96wJKOze/wAv36m/1f8At1YSzanfZm+ep94CBPvLU/k0+G2ZKseSu3/brUkz3hpnks9aGxf4fv09PloM+YzHtmdtq/fqrNCz/KzfPW19xf79N/26DQ5x7NvP2/wVppZ7E/v1d2rQ+5GStPjM+Yz3hbe+779V3tmf/brY+9T0/wBmj3YEc0jMTS/JX/fq3Dpv8X8dXfk/vtTHfja33KvmI5iu9uifd+/VKa23/L9+tCR1/hpm5asPeMW502V5dy7vnqo/htZpfn+dK6h9u2mfKn8NbRlyBKUjCbwrBc/dWdHT/wAfq7YeHlhT5vuL/frTR6sJNRKrKYiK2s1s1+7RNZrcNTvOX5KPtXtXN7xqN/s1fK3U5LOL7zUed89Hnt9ymL3h/wBnj/upTPLP92m+d/stTvtPy0GYedsqvcu0zfdo3+c+6j5ttADfJiddzUz7HF97bUybv4vuVL/lKz90094dDCu75as/uvn2/cqt/B/t0+j3Q94P9T81VNrbty1bpifJs/gf+/WhmV9vzfdapk+5/c/26l2/8td9M2f3d2ygCJ33Uzev8P36m8mhLal7pqQv/vVF8v8Afq79m/2fnpv2bY33aPdAZD/tffp/yu/y/fp3k0/atMyKX8XzfJ/t1LvZF+b79TeSlJtWuc1Iken73b/gNSpbfx0JD89P3TIZ8z/epv73+L7lSzbf9mokmWkAJ/epyP8A3aejr/eV6en977/+xS90Bzp8lRfM7VLJ/rU3U15lT/4ipIGPIyfNT/ufN/BVf7ZE7vt+5RNcr5XzfcrT4iyxv8z+HZRv/wDHqzJtbi2f79MTVV/i+5RyyA1t9PeZXSs5L/8Ai+/TU1KJ5f8AbrMDSebf8rLQjS/xfcqv9s3/AHF2U17xn+VV+SrINDeyUJN8n9z/AG6z0m/hpyTf3dyUAW/O2NT/ADtnzfcqv5g/vUff3tU/GBKj72p/yp/FVf8A2NuymeZT90Cwjtv2t9yn/wAFV3mVFqH7V/tUwLE1z5KblbZVV7zf/sf7dMubmKZPk+//ABVU2ed8tTy8xZY+0slTJc/7Wyq6Wfz/ACr8lWIbNt/+3RygWPtnzVYS5/2qqTW2yd/m/dVKifJ/fqiB73/92qT3jVamhXZt/hqv5KzfLuqCSvNc+cu3ds/2Kb/D97f/ALFW3sFhX+H+/TEh31XulFF0/u/fqZ4Wh+ZttWoU2NU3ktN96q90DJ+Z/u1NGkqJtVqu/ZlRaeltR7oFRJnRKek3zfxVYe2V/v8AyUPCuz71Zklf7SrtRs++v8DU5LNX+79+rCWa7v7lMCulnE/3vkqZLPZ9356l+78vlb6Ef/gFdHMZA9tEi/d+996q/wBjif7vzxf3Ksb1/wCAU/eu2kBDDbRJ/DTXhVI/uqlO+5826j/aagCu8MT/ADfwU1IYtu1vkq0ifNtqbZS94CokK7fkWhLZU+99/wC/Vjy6f5Lbf/Qa0AhRIv8Af/2Ke8K/7NCWzf76U77O9L4AINnyU57belWEtv4mp/l1oIz9nybWp6W3zVa8nfQkLI9AFfy1+9to+zrv+7U2zY//AI/UqQt975qgCLZv+WnbN/y1MkNOeFqz5QKqI3yfNTtlWEh3xOtCQ0R/vAV0RX/36m8n/gFWPs396mTJsbbW5JF5LIj7m+Smfw1Ymh+d91ReT8+37n+3UAG9f4NyJTPOqX7N/s76Ps3zbvv/AOxQAPc/fo3/ACIrbkp/2dUZnZaf5Pz/ADfcoArp8+zd/BTn+T5VWn7NmzatMRE37qAGvbfvNu6oXs9n3fv/AHqvO6w/d++lM3/3v4qz90DPjs23vu/ipj238P8AH/frTR127qZv2b9331+7WgGU9tL5SbaYltLWn52/5W20/wCVPurvrnAz/Ol/h++rUfvYfvf79aH31/e/IlQo6o3ytQBX86Xdtp63LfdqxvX56ieaJPm+VKfwgH9pbPm2bIql+2fNub7lV/tK/eVqimuYkX/YpAXXv/m+Wj+0Iv8AgdZXnRJ/t76ejq/8X/2FAuU0vti/ItP+07Plesz90n916enz/wC5QM0EuYv4lqX7T/D/AN81n+TUqWdR7wGm7q7N/fpqbXX/AHqqbGf5d3/AKE83d8y+T/t1Zn/hLexd/wAv36lqj538Stven/bGoJLv36m8lUasn7Z5f3fv0/7cuxPm+egDQfZ96mb1/h+5/FVdLpXX5vkpfOSgC19/73yJ/fp+9X+X+Cq6P/e+SpP/AIqgyFZl30/e2z5aZ5dM+T+KtQH71/8Aiqie5i+9TJnX/gFclrzy3Um1Z5U/u7KyN/jOoe8VF2syo/8Aty1Xh1JXlR91cPbWcqXCT7d7t/fat1Eb+9sp+8V7M6B79d+3+7VdtSX5Kyn/AN9v99KlSFrlvvN/wD+KsyeU2IdYWbeu6rfnLtdqyYdHWzXzfN2bK04YdkSLu376094j3R8f95ads/ip6bfn3fI/3Ksfwf360Myo6Ns/26qzTMi7q1d67dq1Xm2uu77lL4wML+2Nkv8AF81Sza3siTyl3u9aH2OB/lb/AH6r/wBmxu3y/P8A3aZqZkOqtM/zKyb6vLeNs+7v21Y/s3+9Tns127lXZVgVX1vZ/F8/9ymJqu/7vz7PvbKf/Y8SSv8A7VOfSvJj2qqojUAL/aX91fnpiXm/5l/4FTv7HVNv8dTQ2Hy/e3/7FHumQxLzZs+b+CpY5lamvpvz/L8lSpbfuqPdAY8y/wAVTb/MZ/4/9iq76arr97Z/eq0lmsMTurb3+5QA132IlV0fZvbbsf8Av1Yms2+dvuOlENt5L/8Aj9LlAxJknd90TbKqXlzqEKfK3nP/AApXXbIoYnTb92iaGDykdvkq+UDhEudQ3ozLsSnzX9zv/idP96ulfTYn37P9+s99H+b73yUzUqPrd1M/lKvkxbvmd629KuZdnzfIn9+qkOlKiferT2Kn3aUjP3TTt3V/vfPTpvKT/crP+bf/APF0/f8AJUmPKRXkLfOyffrJvNN+0o+5WrWeb+/86Uzzv4f4Pv1X2uY1Of8A+Ebj+7L86L/fqlf+CbO8nSVl+79zZXQTLu+bdv8AmqF3be/mrs31ZqUofCMH2fyvKVP9umW3gxXut0/lui/drTdG3Jt+SjztibvmqTIE0eK2+VVXYn9ymPo8rvuX56EuZf8A7Cpvtk6f6pvndfuVXugEOmts2/wf7FQvYS+b+6X/AHqvQ38v3Wb56d9vXen8D0EFVNKl852X+Opf7Nb7R81W/ty077TE6NvqfdAeiKj/AO5ViaZX+Vfkf/YrPeZZm2093379y70+5vqv8IFhLlofl3VC7+YnzVF/3zsWj+HdVjD5P3W7alVby2lf5Vqf5f8AgFPR23/db/cqPiKMJ9BluXfdLKn+5TrPQfszfel3/wC3Wx5zJ/y12f79N3s6VHLECGbTWeFGVvnqxYaavkJuXe/+3TfOZFT97sqVLxof/i6sgt/2bEq/dVKdbWybvmrPTUnf5W2/36t/b9m+gC3Nbb0+X5KHT5Pm2pv/AI6h+370qxDNA6bt296DImtkX59tDpVGHUvnTa+zatWJr9du5W3vQSG/+Fv46akn77ctOmTeieVu3/fpvy+Vu/j+5Umob9+z/Zpmxvk3f+P09LNkX5vk/iqwnz/NWpBSeH53Vm+T79T/AGb90kW779W3h8xKif53/wB+ggqTP8+35tjVKib33f7VDw7m3fM/+3T96/e+/UFj5oV+SX/xymbF8pF2smymM7P93+Cqr/PEi/c/20qfeILCJv2NU837zIVKoPN+6+992oY7xrd2+9VFnyrDDvl+aLZv/jpk0Kv/AMApifvn/iT+781K+x2T/WO/3K8o+1HbFRPuKn93ZTEhXbtXdsX+/RC+yJG2t/wOpkf5NsvyP/DC9WWHkqlx5u1t+3ZTnRdiMy73pkjK7OtL9xdsv36AJXsINny/uf7yJVuZ1hXytqun996rwv8AfXd8m2pU+f5pV2J/feoIB/KdHiVd70Qouzay/wAVW5niS1/vp/sVRbdCqN/fZnXfQAXWx9n9+mI8Uf8A8RSptmZP4E/iqx9mXZt27E3M++gCH919n+7sdqq3P/odXUsN8W1v9VTH3fPv/hoAro6q39xKb53+87/33qXyV3O1RJC395fm/v0AM85v3q7d7/fSmP8A3m27/wDYq29m6fKzb0Rd++mQ6Uu1NrM6N/BQMgmf5niZmRP79Qvu/u7H2/cq39gWb+7sSmfY2hi+58+35aBGe6f/AGVPhfY7/eR/79Wvs3z/ADN8lWIbCB1Rp1bZ/coGZ6Izrt/2tn+/Vj7Nv+Vl/h+XZVtIVT5dv8XzJR52x0ZZW+99yrApTI3lJ8vk7/k31L/yy/e7kfbs30XMyvGn9zbQlyzrKv8A4+9QIsWz732/M70yZWmb/VLs3fx1UhuWtX+X77LU32lk3+V87/fbfUDNCFPuL/cqVPl/u1mpft/F/EtWIX3p/f8A/ZaPtG5Y+X7v/TXfTkTeiL/6BTX8qb5d3zo38cVO/wCWNSAff/2P4KPszJ93ds/2KfN8n3ts3zVE9y6I/wDf/hes+UyHbPn+Xdsb7u/+/U1neb/l+46VUhvGdP3/AP1y+Sn79nzeV8+2r5SeaRoJNsX/AG6cl/8A8sl++i1m+d++3fMiN81S2u7/AIGjUcvuiLqX6ovzMqI39+m/2kv2h9zb3Rao3Kt/v7v46zdjfP8Ax/Ls+7RyAdLv/i+/sXf96mfafufe81/79Ytt5v8AwD7lWHRn+XdsetOUDnPjZYQeJPA+6L57uz+Z6+R/FVi9nNFdrF/o/wDFX22lnLfq8DbvKlidH3/36+ZfGvhzy11LT5F/fRSsqf7tff5HiZQ9w5cXhPr+HlE4vQbn7SqeV9/+5XTQ3LPb+U375P7j15/4buJdP1OWHc25WrtYXXfE0Tfc+9X6PTPx6pSlRq8kjKe8l0HVkvoP9aro6v8A3K+1fAviCDxl4I0/WImV5mXZKif3q+R9bs/tO9l2ojf31+9XoH7NnjmfRdWu/Dl5L/oVw37rf9xWr5DPsJ9Ype0/lPrclxfJLlkfSD2y732/fahNqpuVtj/xPWf53zSqzMjq3zbP4qZ9p37/AOPfX5Pyy+0ffGgibk/vp/t1Mn7nYrbUWsd7lvm+7/co+0y/Jt8qmWbUzrN/d2fcqheWzeb8rbIqrQ6lL935f+AVMk29f4qokh+zNv8A7/zfwU25hbb5X8e6tJH2Oi7Nnzffpsm3c+3bv21fKUZLpKiO27e9CJK7+U3zpV7eyN/D81Fs/k3CM1XygZlzZyo8v3tlZnk3O5F++jV11z87o22s+8s9iv8A3/4aOUy94hSZoYv9Vv2/36tvqU80W3f8jfwJUSL5lvtqp5n3/lZHato8pEi6/mvA7fLVJHbY6r8iVoQ3jJF8rbNv3qroi/wtvetCPeJd8r7P93ZWVNDKjfN/wFK3XhXyk/v1XSw85/8AaoAr23zpt/g20+23b9tWLOz3ttb7m6tC5s4pFT72/wC5spc0Yk++Yl/D5ybl3I+2qX9mtu83/nlW75K7v/HKHs/+21HNEXLKQWf+z/4/UyQ/wsyu9OSF4dny7KsJCv3fv1HNEZFDYKjbvm2JVh3+4rN8n+xUvk/un+9sp/2Zn+b7ny0e6Ab97/8AjlVLx1+dV++nyVM8Pz/9NaZNbNv+7v2/x1mBiTIz1lXk06XH8U391K7NrD7ny791D6Uv+1WnNEDBtrlvK+62xvv/AOzVWa/ntrjase9K6W203Y+77n8FPm03+Pd89R7oHLw38r/f+SpYY2/h/jb+Ctj+wU37lXzkq3bWHltu+5/t1XNADPtm/dbfmqx9p/df33f5NlWPsex933H/AL6U5NN+f+J91Y+4UUt8u77uynw/d/uf3qtfYNivuapksP8Aef8Au0e4WQ72+T+/UTbk3s61b8nzpH/9np32PeifeoF7pnzO0f8AedNv3Kidpfv/AOzWn9gZ/m+5t/8AH6hurBZk2fN/uVXukmf+9R/m+RH/AI6f53+8+2tO2hZPl3Ls+5so+x7N6/Lseq5g5jM+07Pmo6/8Cq6+l/7zv/DQlh9/cv8AFWgcxVh+d9rf98UTfJ93/gNav9mqm/8A8dpj2e9fu0ueIGUiN91qHdmfd8vy1pvZ+Zs+X7v9yj7Mrpt2/wAP8dXzRJMf7m9d3yVX3Mn/AH1/HWr9k/2ae9t/s/Pt2fPTjKIGPv8Ak+ZqZ8qfL99/7lbH2P5Pm+Son0rZ/t7/AOOteYz5TH8tttQ7P+AVsf2bsf7u9KP7N8tdzfJW3NEwOfeHZ8yr8/8At1Y2S7f4q3obBfK+b79J9gXbt2tV+0FyxOSmSTzdv3KqvDL87ffT/brsv7N+/u++tRPpsW3d/fq/axFynFPDOn3Vpjwy7du35K7hNNg/3/8AYqKbTV3/AC/JV+0I5ZnDvbb/AL3yf3aYumyp/D/FXappu/8Ah+5/fpn2OXenmbfm/uVftA5TlfszN/t7P4KPsDb922uoew2J5v8A6HTHRfn+9RzRI5ZHMfY3T+Fk/jqH7Az/AC7d+9v++a6vYyRbt2zb9xKrzWy7f9t6PaBynKfZm2/7n9+qk1hKjfdb567BUif5W+eiZIk/1XyJtq+YjlONSzl2fL89V5rNtztt+dK7XZBt+ZfnqlNCv8P8f9+rjKJJyOxni+WJn+Sqs1nKif6r733q7L7GsO/++tNeGD7u35625ole8cd/Zs/zxbfkaoLnw2usWr21ysfzL8rvXZeTEjvuXelE0K7P4X3f+g1vCvyfCc0qXOfO/jD4XajpT+bFEs1u/wB2uK/s3ZK6r99PvJX1w9tbXOzcu9PuMleaeNvhjp/m3F9bLI7sv3PKr6DCZhze7M8Gvgfe5oni+z5dq7kdf/H6mSHZ937n360ryw/s3Ysu5Eb++lVdivs3tvT/AGK9hS54nlcvJIIacn/Akfd9+mp+53/3qc+53+5sqJfEaA9yz/eZaqOn8S/cqZ9u2mI+z/gdHwHOV33f8Aofbs/2Ktpbb/8Afqo8OzZ9773360LD5dtCO3975KmRP93fT0Rpm+8qJ9ygCFIWuW+dldHrrfDGgyvOi7d6P8lHhvwxLqVwn3kRP43r3vwT4YWzs0laD96v8b/crycXi40onbhMNKrIr+D/AAx/ZrxMsX3Wr03Sl+58vz03TdK3ujOqp/tpXS21nskT+NK+DzDGe1Ps8JhowLtgi7H/AIK07azTb5S/w1XtraKFNq/fSrqTN5W35dleF8Z6XwD/ALN/Eq/P/t0/ydn3quw2zTJtX5/79FzD9m+6zVXKWUvJX+GpU/u7tlRbG+RmqVPk875fko5Q5h80PyfKy76zJv8AbrdtoVuYvu76qzab8yf+O7KfsyPae8Ymz958u5/9ii5tpU+f7ldBDYLD977/AN+rd/ZwX9kiwbklT+Oj2Ye0OM+3pu+99yraPv2NF86VUm0qV5v9talhsJU+WsOX7J0+6W0hidP9v/Ypj2f+jpU0Ns0f3fuVah/2v+A1fKRzGE9t8/y/J/t1dtkqa8tt/wBz53plsrJ83zJRyhze6WLbakvmt8/+w9bCaau35lVErP8AJXcjNW7ZzL5SI336iXMRL3iv/Zv7x9yfI9PfTV2f6rZt/jq750X3majev8NRzAVYbCn+T/Dt3pUqPE67f46c/wAtXzDItiyfL82+jZ8n8VS+cv8Afpv2z/gf+3QR75YhX+GnfZk27t2+qtteLu27v9upX1JUqBcsgdPkqJ/ufL9+mfb4nT5m30z7fF/z12JUl8shqPsuPvfPViRN/wDuVX3qn3fndqd9p2f7f+xVDK8ybPm/4BVd0/u/JV77Sv8AD9/+49Me52N95dn9yrArw22y33N89CQyvL92rf2xX+XbQkyo1R7wiFLb/gf96n/Zt/3al+0rtSjzqOYCr9hX/gdCWzR/N8v3qteYv8K76P8AgOyjmAi8mn7P73z07ztn3fv0I+z5m/vVIDfs2z5l+/UuxU+98iUJNTPOX/gdBJN/vfco/h2t/wABqHctPoAe7/vHWnJN8+1aiR1T7v3HqWHbv+ZqPeAf/wACo3NQ83977lRPMqPv21QEsf8AtLQ/7v8A26rvMqfdbfv/AIKZ9p2oyt9ypAsM6/7P+1Tfk7/8Bqp5yUx7qLympfEBed6N/wDDWe9+u9Pk+emPf/uvu/8AfFM15S6jtv8A4Xp/nbPvNWV9pX72+mJc/Pub7lAGq+77y09H3Vnpef8AfFPhvPn/ANuqINL5v4vuU3f89Uftm9f/AEKm/b9nzfcegOU0H+Sis/7f83+w9Q/bPMVF+/8A79BfKa2//L1D5nzbqzftm/5vv/7FM+2ffb7lWHKafnfPtp29fL/26x/tlPS/ZGoDlNCq8z+W/wAv/jlVftLPv+7Vaa5ZKss0/O+T5fv0Im//AGEql9pb5N3z0faW/vVHvgXfm20bNnzfNvrPS8b+62/+/T/tn8LUe8Bad2+9/wAApvzbfm+dKqPdUz7Tsf8A2Hq+UOU0UmXZ/c/36d838P8Araz/ADl/h+f+9spnnb2+63+zUcpHumtv/wCAPQ7r5X8VZ/2lf9pHX+Omfad/3dtHLIOUu/c+9u2U1H+b/YqpDc/Km5230y5vF+T7z0csi+UvPNso/wBZvX5axJtSV/u/f+5Vi2uUf5XX5/8Abo5Q5TQe2X+H/gVV/uP/AH/9ipfmpv3320AO2L/DR/qx/t1Eiedv+bei/wAFDvsXc1WBL5MC/wC+1V/Ji3/L9zbQ8LPseL+Cn/Zt/wDv0FEXk7/4lpj7X/h3/wAHyVYmtm+Rm3b/APYrPmRtnzfco+ICV32fNtWms67/AJ2+Ss9/9W+3d/wOiF9/3vk20Fmkkm/+H/dqwk2z5k+/t/jrHTc7/wCxVv7i/wDxdV7pBbe5+b/lnUq3n+78n9yqTw7NjN8iPTk3J/uU+UDQSbf5X/slW/M+5/HVS2Tzk3LtrQSFf+B7ajlOcqv99d33KP8Acq09tvdP/QKHtv4m+SoAx5nV32q3z/3Kz7+aWH7qVtpYP5vm0+/02K8i2sv3a2jyjOHfW5UnRf8Avqul/eva7l3fOtMfw3udNq/991qpb/ZoEVdu+tpcvKVI437YyPt+asyHW5ftrxeU2z/crtn01ZN7r8j1UfQV+0bl2761jyEcxUS52/Pt/wC+P4at20zPVtNKWOL7uxP79Sw6aqNuWspcv2Sxjo0i1Elt8m6tPyV20z7N5fzVgQUkVv7u/wD2KPO8v/Yqxcwtt+XdvqF7b+Jfv0ANRNm/72xqqOibkq66fI/3v+B1m39y6LuVan45DHI/zfxb6ajqmxf9uqMNyzt8y7KmmRn2fKqf7dbcpubVtsqbz1+/WJC8qf7dacL1Eo8hzjppt+yno67KZs/hp6JtpANSFXf+FKR7OL73/odWU2/w/fqXZU/CBiXOm74tv8dWLaw8lErTk2pTP3Wz5qOYjmKj27PI/wD7PUVzYLMn3V2LVv8A3vuUUFkNnDFD91Vqx8r7KPlpu/5vu7K25pEjvJpvk07f9z+Ch3Xc9RzFETw7KZ/n/fp7u33vuf79Z8zy1RJef7nyrUfk/L/cqklzP977lH2qX/aqPfKNNEVPlWpflrHS/Xd8336m+2f7Lb6ANj5UWmfx/wB+s9L/AO/96pf7S+5Vkmh9ym1U/tKL+H79N+3p/wCPVHvAXXdkf5aduaqX2z/gFP8Ati/3qfwgWn3babv+ban36he8VP8AbqJLmJ2+aqM/eLfzUfNUPnL/AH6fuT+9QaD/ALjfeoqFH+epn++nzUHIM/2vuUPC27bR5lPbds+X/gdagQ72RN1P/wBumb/8pR5y/JQA/ZuodP4qb5yUx32NuWgB2z+79+n/AHqYlz+720v2hKAJdn977lM8umJNsWjzv9qrAm8mneTTUdf71DzKi/e2UASolHk/J8y7Hqul4v3v+AVL9sX71c4AsO/71K9ns/hqVH3psVqd529dtAESW3lpR9m8v5ql/wB753o85f4fv1X2QItnzbfv1L5NPRNr7aJKsCLyf71Q/dei8dk31m+c235qyA0t9NSZd/zNWPNNKj/71WIdz/NQamwjqn3vuU5Jv3VZr/InzVLJc71dXp+8ZFjf89WE+T/0OsdHZPmb7n+xWnHN8n9+j3gLDzN/eplzMzui1F83+5Tn2bdy/fpARO9VPtLPLtq233fl+/UTouzau3e1ABC+9P76U7eu/wCWj5YYk2/fpuzY26n7wGlZvsiSopnV99RecqL96j7QlIgyb/dv/wBiorbdvq280UzPR+6RP/Z60jyllfzmTZsarttc702tVRJon2N9zZ/HVh5ovk2/PWYEyTfN+6+d6qXk2/5v/QKf9p3/AC/+gUSbf72//YqYgV4fkR2qvc7pvu/J/erQd/kpnypsX/xyun3QMdLBpH+b7lWG01dlaf7p/wDb/wBinOi7KPdAx/Jbair/AHqsW0ex6sPD8/zffp/krs2rR7oEsKK//wBhViG2Xf8AxJVX7qVKkzJ8q/fqQJZtqfdqLfs+787093Z/vfI9Gzd/v1n7oD0m/wC+6cj01PuUm1v9mkA93Z6PMp8O50207ZQQV3h3014W21aRN1CIrvu/goApJYfJuqxbW2z5asfLTPuVBI1Pk/76qX/vmhIWV91CQ73qwGf7Uv3Ke+1Pl/genvasv+/UKJvXa1AESIz7P7lWETyfm+//ALFP+Xb/ALlCfc+9QAyTc8nzL8n+3R/B93/Yp+1aNi7qfwyAZ/wHZ8v36I32fL/HUuyhIaQDal3/ADbaP9yhv9clP7IDHT/a/dfx1F9/+Fd/8NWHeovlpAMTb/C1P/4DQlS/6v8A26AK7/wUeS38X36l8z5P/HKan3KAIf8AWf7FPT73zU/79Do2ygBiOqP8tDuu35vkpnkr/D9+mzLs/wC+afwgSvMsmxVp6Tb/AJduys/en96j+L72+j3gNDf/AMA/9mpyTL95v+A1n/fp+xttIjlLqXi/Pt+Snpf7ET5az0t9/wB379P+zM/y0/eDlNKGZZlRvlo3q/y1m+Tsb5Pv1LCku75P4afMHKaCf7O7/wCzp+z+H+Kqm9v+Afx0/fs+ZvnT+5S94gsbF/i2075aifci79tMTc6Uc0iSx8vyfxvR8r1X2Pv+9sofzdqbvuVfMUTfK/8AwKndP+A1V2Sf36Z80P8At0wNOSZY99RecrO/y7KyXml/i/4DT0+f/YrP3pAarzROm2mO61mvu3fN9+qlzcsn+5R7wGxuV/4tj/3Kf8v3q5xLz/ep6X7bt1IDoPPX7lQ+cuys17n7r0x5t/8AeoA0Hud/3aqTalsT+L+5T4bbzvm3f71PewV2/iSny84e6UftjP8AM33Kat/sf5auvYKj7KqTIvyMq7Hq+UA+37P9x/7lW7a585d1RQ2f/PX7iVKlt/wBKOWX2QB3p6fP81S/ZlRf96nzIqRfK1MkrvIyfKu5Kz/tMu/+Grrf3qz3haGTcv8Av0AM+2T7H+Wsq8up9zttbZWhNcypFtVfv1nvNO67VjrWNOMxc3LIiS/ufuvUu+d9m3d/tUW0M7/eXZWrbWzf7OyrlT5Il8xVhs5XT+4lWrawlh+athHZ3+7/AMDoRN7/ADPWPLEjmKXky/PuT5KEtpfk3fIjVp+Ts/36dsX/AH9v8FMZFb20vyN/BtrQSH5PmqJ3VHp29UTdQA+ZG2/LVTe219y7KsJc7Fquib97fwVn7pA15nT7n92qL3P3PvVb8lt77vv1E9hv+XbWgGf52+rEO7YlWv7NiTftX56f9m2bNvyVh/iLGp8n96kS5lTZVj/WJ81N+zfP8tIxK/2xtyf36l+0Sp/Dvq39j875vufLSPZ/Ju/4BQBB9vlRPlqW2v8Ae/735Ho+x7KPsGz/AH6AGXNzE/3lqlNZrM9W3s/+B0zyW2J8tAvgKX2CL5NvyPUr23y/d+9U0kLJTEdvNbbWpfMQ/wBmr/E3yL/BV6zRYXTb8i0fx/36E/csjN9yl7oe8aCfc/hoR/3abaqJeK7/ANzZUv2iJPvfcasySZGlf733KdvZPu/8Co3r8m37lNf722gyGed833aN37pNv36fs2LuoT/d/wBunH4jUh2M9TIu9f8AdqX7/wDsbP4KlSHf935K6QKvzP8AL/H/ALFGxn+ZW+T/AG6u/LbptVqZ5O9E/uNTMiu8PyUO+93/AO+Km2f3v4qYkOx9y1ADNnz7l+eptnyU7bs+ZfuU9NrolWBU+4if3KfvZPlX+CpfLbZ8tNhh3ru/y9AEW9/u075vNdVqX7Nvk+Vf96h0/wCAbqAInm/i/v0z5X+Vfv1Y8nf96mp8j/d+SqIKj/O7r8yUTbn+T79WNv32piJsdG21JZFt8n5f77UxN38Xz1efckCMtQ/Zt7fd+9VAV0/2ae/yfd3Ps+9Q/wBx/m+7UTuvybfv0AS79m9d1Md9nyrRs3fMrfPTfv8Ays1ZEgn+z96hEX5GTdso/j3fc/26cnyfNt3vurUoNi/xVN5K+Uny/N/ceh5t6fL8/wDsVCj/AOzRzSJHvZ/fbaqUz7H5fzVNv+d/9qpZpt6v8tHNARXhtvnSpfJXzNrU1LlX/wDQKl+076AK723y/Kv/AH3Ve50pnf7v8PzVq/bERfu75aPtK7/u/eo5QMr+ymhTctV3s5f4f4/4K6B/nk/h2VXm8vdt+/8A3qvlAxN0u1NvyPVmHzfK/i31ae80pPmlvoEdf4HpiXmn3mzyLmJ/l/561Awhm+f/AGKmTa3zf3G2VD/oe128+LZ/vVFDcxNM6xS1YjQSw++38FMS2/u1NDc/7VS+Z8v+3QBXSw3xIvzUfYJU+986f3KsJN9m+/8A79WIZtifN996B8xmfYWoS2+T5q1t6uvy7kf/AG6o3ly0KOsX/Aqj3COYqun8Xy/8AqH5nf5apTa2ts3+q3vUSa9PDsWWBtn8NRzRiHLI2Eh2f+h0xUZH3fKlRQ6k3lIy7U/36lhdpH+b+Oj3ZfCHvD0Rt7s33KH+fZtq7bQs/wAzfJVj7MszbavliHMZkMkqb6sb9ke7YqVpukGyZtu96z/J2fe2/PUcpHMM+07H+8zv9+pkv96/dpj2zMv9xKi8n5t23Z/7PTAsJc7Hqwjq/wB3aj1n+S38TbH/AIaPOZGfb9+qA0pv+A1Q+5Ft3fI1M86WPe38dJ52/wDi3v8A3KAH79+9l+49N/3KP4fmoTa6utSAx2+X5lpmzf8Ad+Sr3kq6Pt/g/joVNrM/96tQPi/96lq+3/llTvtkszIy7kdUqZXV3+6vlPTHRrNnX78qfd/3K8g+wLf2nfa+Q0TbF/goR28r7q70+7VR3VInXzdjv96mec2/yvuJ/fpGpbfc7fKu+pf7QXyvK/g/jeqvnedv2pIn+3TnRtnysrvu/gqQLCTbN7fMny/fq2958vy/crPRP3T7WV3b+Cn21nvb7299tICwjru+ZvnZPuUPN5397+7vemPbvCr/AMG+srZslfczJt+69Xyj5jYS8VN7bv8Avumf2q27bubYlYjzb5fl3I/9+rEPm7Nvmtso5SOY2/7VVEdZJI3/ALqUy5vFhdF3Km5f4KxUkZEZtrTRbdtV3vG3urLvfd8qU+WRR0EOpf3tyJt2b6lf7r/Lv/uO9c5b7vLT7z7l+ZK1rZ18r5t29G+5S+ECwly6Lul/4ClS+dLtRfv/AC/ces/zG835vuJWhs32/wC6/wCBb6AH7fufwbqE3XO//Y/uVUdG2/8ATL/bqLe0K/xf7NAGrMipL8rb/l+5Vfzlhl/hf/Yo2P8Ad++/3NiUx4fl8pvNTZ96rAt71+SVfnSiFFkd9y7HeorWRoflXd9n2o/mvVpE+VPn37qgDPv7b59qtv2LVeG2b5N26th387fu+R2bYr0fwpt+4jfNQBn/AGDzkdpV+f8AhqL7B5abdzb92+th9yS7WVd6t8u+jYqPu/d/8A/v0e6PmM9LBn+arcOmt97/AGf4K0oZlh+X/Y2fJU0O3+/8/wB+j3QMlrPf83zbKf5LW1wn/PFP79avkr5XzLv3NUTQr8jNtf8A2Kx/ulGZ/vLvd/u0+2tt/wB79ztqW5h+/tVU/u037NKnzL/wKrAd9mX7vzP83y1Y8mLY67vnqv8Av3T+5R+9bf8A3/uVX2TIPs2z+Jk+b+OpvJ2eb/GjVq2cK3K/v2Z5f4Uqx/ZsXlPu3JT90DCSHYn8O+mTWfyvu/jrYSHZsXb/ALr0+ZF2/eo5g5Tn3s2h+XbR9m+b/brdSzaZf9j79D6b/Cy/w7/96jmL5TPhhb7P8zbNleP/AB40H7BdW+qxQfJLt8+vePsawxfMvyP/AOOVynjzw3/wkngrULNdvmou+KvZwNeMK0ZHfgpRp1LM+H/GelfY9US5g3IjNv8AkrY0G/W5jfzfkdF+5XR6toP9saDLAyM9xBLtkrzrRpJbO/ls5P8AWrK27fX6/hK8atLlPgOK8p+p4r6xD4ZHe75Zvvffdax7mZtHvvtirKksDI++tXTb/wDeo2z90lS+JNBaa1+1r9xq2q0vaw5D4ijX5Jn1d4G1iDxP4S0/U4JfOdokSVK1fJ+RG/1NeBfsr+Nl0fxHd+Hrlt6StsXfX0xf2apL+/2o/wDFsr8ezfDfVa/90/Vcvr/WaH94xPs29/l+f/bq39jto1/vvV37Guz/AGF/v1NbQon8Wx2avC9qeoY/2NUl+XbUv2NU+Zf461U01U3xL/A336mms9i/Iu//AG6OYDHa2+T/AHahdNjui/cSttLDf935Jf7lD6av8Tb3X+BKPak8pibP4f8Agf3aieH/AGdlbD2fz/d+fbQlh53/AMXRzhymD8y/edvvfc20rw7/AOHfXReTF5X+39yq722z5vv7f4KvmDlOfeFkT5lodP4v9nbW99j/ANn53/uVCln9/wDg/vVftA5TFSHZsbd/wCh4fO/2H/262n03+L+Ol+wbIYmo5w5TORNtP8v+FfnT+KrH2Nk3/I2ymJbN+63bvmo5yOUan+tRtuzZ/BVjf8m3+CoYYWh2VM8LfcZfkaoD4RibU+7Vu22u33tlV3hZF2sy7KcifKjffqCix5MTpu3M71Nb/f8Auq6LVTZ/yy3bIn/v1bh/1W5V+dP46ALGz+LbspyIzxIu3Z/t02G2+TaytvarH2b+FaCCHev3vld3p7uuxmXbvanvZ+T8+7ZVH5v+Bs1SR7pb3K/93Ztpi/7Lf991XdPl/wCB02H72797/wAAqiy0nlP80v391WHTeibfnqk6Nt+9vT7/AM9MR9n3fkqPeGW7lV2bWVf79MfdNs3f6qq/2n+9tp+9ttHwgPT+7/BTkf5t333X+Cq/nbNm756ek2z5/wCOj4wLfk71/ubKEh+T5d1V3mV/+BVL5zPv/wBij4QJWhZPm2bIqP8All827ZUTu+/dtohmVF2t/wCP0e8If8qfd+fdT0R/9nfTPO3/AOxt/jo+0xf7j/30oMh2z/Z+enpCu35v4qPtkX2dF+ZH/v0fadlX7wD/APlrt2tTNn39q/PUvnRPs3UTXKo/yt89P3gG/Lt+b7/+xR5Kv93d/wADqFLlXTau771Pe5Z/+AUiSvv2b93+5T9m9vvfJRv2fKv36Y7s/wDsV0AGxfk/gSh0V0+WmXLtD81Zs155L7otv3an3pAavy23zffqJ9u3zWX5KopqTbPl+/UX29v+Abq094guvtT73yO/9+jerv8AvWX+4tZ7XnnIjfLVL7VL8+2ugXwnQfLt2VUmvPLVN1ZX2lnb72yqlzctN9z56Ix5yPhN57xd3/PZKhmmXytqts3Vy++dH+X5KsQo23c9dPsiOY03uYv4m2JVebUkRvvfJWY6N/e31F9jlkl27d9beziI001Jfl2tUv2xXrn002fzf4Xf/wBArVhhXyv78tXKnH4ieYtvdb/7tVHmZ/vfcpvzbP8Ae/uUyT5/l/j21mUMebZVeabZ/wA9URP7lGxt2/dsqpc2bPs+98v/AI/WnKQQf2r825Gaqk2peZs/e1FNZz+a/wAvyUJpsv8AFtdP7lXymXMOe/8Av7Kampf72+mfYGf+8/zfcpk2lMj/AC0yCx52+KmPN/pD/N8/+3TUs231Y+wM6bmX5KsBl1/qUqJH3yvVh7b72750pn2bZ92qAz5ptjpt3b6a8zVde23/AHd2+qiW38X8D1cZchBzvifwrpvia3f7TY/6Qv8Ay2t1+evKdb8Hy6D+6i814m/jlr3vyf4flffUVzYRXPyzrFMjL9x69WhjpU/iPKq4SNU+af8AXbJV2v8AwU/+H+49ep+IfhpbJE8+lKsMqL88NeY39g1g22eJYXr3qWJjVPEq4aVIzZpv723/AIBTvlffu+/Uzozp81Qp93bu85P7iV1HKCO3m7l/jp7I0z/Lt+Wj/lqnzLv/ALlPRN8u5V/74pfAajksW+5/z1rrvB/g+51C4TzYv3X+3/HTPCvh6fWLjasG+33fM9e9+CfB62Fv975/7leZicdGgd2Gw0qsg8JeA4LBPP8AK3v/AHK9IsLZfuyov9xUSiws9lqitEyf7dacKfNuWvhMZi5VZH2eGw0aUR0NsyIn9z+5VtH2fd2/8Dp0Kb1+b5JasfZv++NteDUkelGIP991/v8A9yrcL/Oit/raqLD8n/s9WIU8n5W+d6yLNGGZtny/7lTu/wA77t1Z6bt1W33ba6OYjlLEND7v9nfvqv8Aff8AdfO9MfzXf5Yt70cxl7pYhmZH3Rbt6fwPVhJt/wC9b5H/ANiqSI3975/7lWI6jmkLliPebf8A3qh+f+Gj7i/epvzVfNMvlHfL/wADoR4t/wDsVEm50fbu31Eu7/8AbqCy0+2ov/H6ZsZPvfcofduf+5VgTfKn/fNQpeRb90vybf8Ax6po4d8VZ81g2/bR7we6aH2xfnVatJebP4t77a590lT5qbCnzfxUSL5Tdm1L5/4fl/2qZNfts37fnrK+zN/d2f7dGz/gdYl8pYe/8lN38FP/ALYZ0+bdsrPmtlR96/77VPDDs+Zasv3Rf7SZ2/uUfbmqVLZf++6IbPY/zfco5ZCK73Mu7duaj7VK/wDt7PvVd+wfwq+/f/cqKGzbzdq7kdqOUCLzpX/36lR5/K+WrcMKfPuX56Ps0SO60cpAx5pXidfuP/sVXR50X+KrGzj/AGKe+1ovu7KPdAdv2/7Gz+Oh5ti/79Fy/nKn9xKr79/y0coF6F/l3ff3/wDjlV3uW3uq7f8AgFQpM3m7l+Sn723f79HKSMS/3S7PN2JVv7Z5jfe2Rf36x5k/u/3vm2UxvNR9v30o5S+U6N3TZ8z70pnnbfutXPwuz/Ltb71W4Ul3bvmSjlI5TT+0+X8tO877m1vkqrs3xfxfL96mbf7u6jlDlNDd/epnnMn73+Cora2bZ83zotP2UcsTEdv2S/7Df7dN/tL+Nm2Iv8FV3hd4n+6/+xWe8P73/Y/2KOUDaS8V/wDcaj7Tsf8Av1lJZ/af9hKZDv8AN/v7P46v2QG39s2Im6mTTecm5WrKvNyb127/AJaisNVbfsb5NlHsg5TYeb7+75NlMe88lEq29t9pt/4fmX+Csf7HsmfzdyUcowmv96vUP2ln2bP+BVVf5Gpj7k/4DR7I1900N7PTHmZ/lbd/31Ve2ff97/gNXnh3p8u53/uVp7MoZbP8j7mVKP4/4f8Afeqnkskv3dlW97fIy/cpcnugSo9Pqv8ANt/iqx/yy+XdUcpIze3l/wB/d/fo87ezt/cqu6Mny0+2++m5dn+3V8oe6Mmf5XVqr+dv+atOa33q+37lc1eJPDN/t7qIR5/dCMjS+0Ls3fN/wCokuW3/APxdY6O3yfN8+/8A75rTs02fM2566ZUJQDmiWEmbbuqX+Pb81S/w7v8AllQlm038PybqwKGfdX+/vp/7xP8AgSVFeO1tLt2/JV22mV4tzbn/ANhKDP3iv5Pzfwo9RJH83z/f3fLVuaZUf7zbP7j1SmdnSnyiJ3f/AL7pqQs/3fv0yz+Rv/Z61baz/u/79ZmpmujP8rN89OWHf/dfZWhc2zfw/fqult/s1ZPMV/4vlp77Ufau7f8A7f8AHVv7G1Mewl/4BUe6BU8lpmTavkv/ALFPRPkTb87/AHGrQhs2f5al+wfP96gOYyntmj+Xa1Zl5C3lI3zV0dz+5b/W7KYlstz91l/2nqvdL5jChs2df7n+3T0TyfufI/8AfrpUsFfeq/OlV7mwX7q/fpc0Q5ipYPvt0/v0PNsZ/k31esLbYnzUXNgv3v7tR7hBRe4fb8qf991Ytrnezo/z/LTXsPk3L8lFtatbXHy7v9uj3ALCP/e3Uzzvm2/NVp/9TVX7Gz/3t/36gB7zf+g1XeFfIdmWpUtdlWERlqwMTyfv/wByontv7q/LW79j85Ny/fp8dnsT7q76OYvmMJFZKsbPnrT+xr/9hSJbf8AqOYOYz9jfxK2yjyWd/lrW8ld33/nqX7OlHMRzGfbQ7P4a0Id2z7tCItP+5QY8w5JF/h+/Q/8AtU3/AIFQ/wB35qssN/z0P8nzUx9uz+/TN9QZBv8Al+9UVHnfun21E8y7fvVZQIn72h/nX733ahmufl+X5KalzF93+Cj3gNBPufdpn3XqvDMrvt3VLv3tQA+n0x9u6jzt/wAtUSEyK6fNVdIal+//ALf+xQ6LT/xARPCuz5Vqq+mq9XasJ860fABg/wBj7Jd21asPYK6ba1kXf977lOmhX5Kv2gucwks1Rvm+5VtIdn+5Vry120UfH8QyJYf7tP8AJ3v/ALdWETf8u2j/AGWo5QIXh+Sm7GRfl+/Wg/8AH/HUKJvbetY+6QUH3b/9uk8l60Pl/h/4FRsX+L7lBZS2tT0h/wC+6tJt20fK/wDsf79AFV1/j/8AH6hdPnqxM67/AL1VZnWgAb5P4aZuVvl+5RNMm371V967fvb6CgmmiR/7n+3VR7lHZ2+b5qwtSuZ/tXy/cq7YwzyfNXTyyL5TT/ho+V0Tb9+npbNsf+CrCWypHuX79Mgowwrt+VW3s1LNDs/iaro+78v36qLum37l/wC+KAK/kt/eamvbeSm5fv1f2MjfNu2U/wAnf/DQBj72T/7Cnp95/wDdrQezX/coaz+T/doDmMx3/vLR5zbfm+5Wh9jXYjVF/Zu9/wDYpe6BRe5b+P7lCX8sKfL9yr32bf8A760Jpux/9+jliHulT7Zv+b/0On/b/m+b7lS/YN7u1P8AsHyVfKAz+0m/i+5Q1+2/5af/AGf/ABUfYPu/+z0csQIkv/n/ALn+5Tv7Up/9m/c/8eo/s3+99z/bqOVE+4Mm1Jv/AB2mf2l8lWJNNVIvlbZLUSaar/7aVfKHugmq/wC01D3/APtU77Ayf79L/Zu+jlAr/b5f9yj7Y1XXs/MT/co/s1U3u9HKHulT7S3mv/BT/tLbn/jq2lgv+/TvsK1oZ8xS3zpsZvnT+5R50m7za0/sCzJ/F/wOh9KVPmqA5jMmuW27W/8AHKiS5lh+b+CtX+z97/6rfR9g3pt27KXKXzFJNSlSrH9sb2fdUrab9z7tD6b8jruqOWIw/thWTbUX9q/On8dM/s3e/wD45Q+mt/uUcoF1NY/h835P/QKfJqvz/wCtrM+wNtpqWEv++m6p5SDY+2LN8v36h3LVX7Mz/Ntohtm3/N9yrIJf4qfH/dWmbGT7rfJUtv8A6qgCahPnf/YoRKd5K/7lZ+8ATP8APT0fZ96otlO2N/wOtAJnmpnnMjUeSqN8v36e6f8AfdZGQ55vkqu/96n+Tv8A9+n+TT90CvJcyum1Vqv5O/8Aiq6kK791S+Sr/NV/GamfsZPvfco2S/xfcrY8ldm379N+y+9HKZGI8Lbai+xs6J96ug+zL89M8lUajlAxIdNZN7fM/wDsUJDLv+X5K6Z0T5FpiJE77WWr5QML7G1CWzJ96ug2K/zUyOFUVP8AZo5QMT7NL/F9ym/Zm3/Lurd+X72356PJV22/c/8AZqOUDPhs9nzfMj1K8LbfK/v1ofLt3/x1Fu/vUwM/7Nsp6Q/P/cq79z5W+5THeKgCJ08z5aYlnVt5l2/d/ipv2mOucgrvbf8AfdJv8lfmp73Ku/8AsUx5l/8A26Cxu/Y+6pXdY02/x/fqJ3+T+/UTor/eoAtJMqP81P3+Z/sVnfZ3p/2ZnqAL1O6/7dVfmp8czJVgS/c+bbUvy7vmWmb2RPu/fpux3+7u86gguvMtPR12v/BVFEX+L5Hqb+OgB3nL/D9+h7n+Cq8z/Zrfd9//AGKzYblnuN38FQBsUb/krPmuWqt5z1IGm9yv92mpcrv/ALlZnzP9379WLZGeX5l2VfMBoJdU97lf71ReT8m1qhmTY+6l7wEv2lV/i+Sovtn+18lV3fdVdU+erA0PtPy09LlZPmWs+5vPuf7NV/ti/wC0+6pA2kmWarH8e1vuVhJc/N8tS/b9kqfwf7dIDY/jqbyfO+Zaow3izfd3I/8AfrQR/k+ZqCQS2bZ8zfJTXTf/AKp971K8y0xJtn3vuVp7pBlXLz233VrEudSZ0+WJt7r/AHa7CTyn+aqX2ODfu+5Vx5eYv3ThUv7zz/K8qXZWvbTS/wAX366B7Zd/z/coewgd92ytvdkXzRKsKM8XzVYR/wCGpVRfu7ae8MW/5qkj3Rn+99ynpMqfdWpXRdlMSgA2b/loT+D5afG/kr838dPmm+/UGIbN9Cf3Wohf/Zoabf8A/Z1n8ABsl37mXen+xTkmZ9n+3/BUX2nY1H2nenzUgLCbXl21L5Oz733KqpMv/A/9ihJm3fI1agWnT+62yq6Wfz7aEdt9TPc/LWRPvAlmqJ96mfZ13pR5lRedvT7v+xWnulDpofn+VdlRPYrv3NtqWP5P4Pko3/w/M9HugV301fvfx0fYFRf4amfd/faj7laAV3hX/ZqJLZf4V+eruxHT/bpn+fkoAEfb/DVia5Xany7P9uov9n7n+3R/lKXwEkMyb/u037N5nzVbdGRP9ykbds+b/wAcpgV/J+5/cp6fIifM1HzUzZLvpfFIj7QPudvvU/Z9xtu+npC/8TVK8OxaZZFvRE+7seq7ur1YeHfVf7Nv/wB+gAWHzP4aHtlf7y/PWhDZ/ut3/AKZsb5F+/T94xK8Nmv3lX5KNipsqx5L0eSz1QFdNm3dRsbzP+mtWEttkW9vkp6JQWMTf/wOj5ql+f8Ahpuzy2qAGbG3VL5LJ93/AH6fv/2afWfwgQ+Suza1Hk7Ivu/JU0x3M7UxH3rtrQCJP9mpfuP935KNm/5qfN/H/drnAh+/8v8Adp77n+X+DbUqQq8VCQu/yqzO9Bn8Y1Idiu1MhX5t1WEh+4tPhhX+7voD3SH+5/B/tpQj/J/8RT9+xd33Ki+bZu/752VqaFj5XX+5Veb5H/26Pm2fJ9+oZPn+82z/AHKyOcfQ6f7WyokfZL/ferH3/vUGpX2L/qm+Td/HTvv/ADL8/wDv1M6K/wA1Q/LQA9Eps0P8X3P9ipUo2fcagCp5MWx9vyPTPJpZkbe+2nQvvf5vuqtADXhlTf8A+h0xEb73/j9WPOVPl/4HTvv1IEXnPGiU9Lxv9+nffTa33KI3X7yqqVQD0vKf9s+aq+z760xE+f8AuVIGhDMrt/c/2Kl3qn+xWakO/Y1S7G/i+dK29oZF15ldPlX53+ej5U+dqzf3n/Ad1Of5E+ajmA1kdd/3qcm3Ym1lR6xfOl3/AHv92nJNLv2tR7T3h8psP/dp/wB/eq7XrH/tCV96/wB+j7S21GX+7W3MHKbD7tu7dVd0ZNjN8iVSS5b51/4HTvtn96mRyl77ny0fxfNVT7Ys3y7alS8VPm3UCLCbdvzLso+zKnzfcem+dv8Am+5/dehJlT/coAd5P92okh+f7tWHf5PlqpNebPu/J/7NS5hkSW/y/d+T+/TPJ87ev36x9S8T/YIv9V5z/wBysqbx58nlRRQO7fwfPWPMbcspHVvbL92mbPl3Vyj+LZdSuNu1UTd/yy/9nrQS/aGLdL/eq+YOWRtww/NuWh/nZNv36yk1ha0LabfsT7lMzJXSnon/ANjUu1aem1/++aBfZK7/ACfeqF5tv3qmm/2fv1C1n/d+T+NqCSKHZv2/x1bemeSqb933KZ5yTfxfI1AFh3VEp8KI7Irf991Els1z8n8FaFtbKibt1L+8Ax7aLd8r76yr+zlZt0X3/uVu/Ki/L9+h9vlbtvz10k8x51qvwxudVn81tr7f9U/m1Rf4OXiSbrPUJ4ZU+9snr1PZFs2t89EyI/zKu9NtRH3Il+0keOXngDXtHfa07XMTf7da2m6PqelIjXX/AHxXob2HnI9J/Z+9XZv46vm5yOY5WGa5hlRvv/7FbX2lk2bvuIvzVe/sdfvVYtdN3on8Fc3KXzGI6TzRPL83+zRCly8q/eSt37H5P+2lH2Zdny/fo5SOYfYw74n3/wAFZ9wi3LbW+dK0P7Klmjbc3yUxLZYfm/jrQCl/Zquv3fvf36I7NU+987pV2Z/3X8VN/g/ies+UorpZ/vd22rFtDEjfNUqfPsb/AGaE+dE3f8BqOYksb1fe1Gzf/EyVVh+Rtv8Adakmm2S7d336OYCwnyNTdnyPVf8AtLe6N99qcl5Fv2tL92tCCZ0+X7tVPlfZFUtzr1tbLunl3/7nz1n/ANvWNy37j5H2/wAdUWW3vFd9q/fp/necu1vnrHfVbOH7332b+Csy/wDGelaa+65uVT+9RzfyhynVumz5V+5tqHyW/wA/xVx+lfEjT79nggbei/x1t/2q3z7fnRlo5v5i+U0/JX7yr89MuYZ/k2rVSG88nft3O7/wVYXUpXiddtHxCIoZm/j+R1/jq29w8ahW+7VRNyMm1WR2p39pI2N6Yl/vVsZHyOkfzfN/45T5rbfFubc6VlfbmRv4t38L/wAFXbbVP4fmf/cryuWZ9mW3h+fcq7Edf46itrNXfd9z/bpn9pbE+bd/wOmfbF3/AOt/1v8AcoAt7G3bmZXRGo3NDv2rs30JcxfJuZX+apXfds2Ms3zfc/uVBQ2GbfI7bY/u/wAdOhml+eWKJU/vPRvV0RvKi3+b/HVuGaJN8W1k2v8Ax/coJMya4luUSLb8i/eqLZ52/cqwpt+VErYeGK5T/WrC8sVRQ2f3Nv8ACv36sox/J2fdVXerUP8Aqvl+f+8lab6Uv8Pzo/8A0yoSwb5/l+//ANMqgfKZ8NhOlx/ql2PUT2Db/mXeifI2/wDhrah+7/Eif3KmS2be7fff+Kjm5Q5TEtrDyWX/AGfvVdewVPu7vm/gStb7N8v8XzrTntv4o9u//dolKJfKYqWfzpF/DV37N8m6pUtl/wB9/wDVNU32PYzxf7NY838ocpR+x/f/AI/m+5T/ALHs+WPa/wDfSrrwt97bvqLyWhT+JKj2gcpF5LR7E/2qEhb/ALZO+9qtQ7XX5V2PTXdUZGX5Pl+/RzhyliF/OVIoGWZf7lQ7U2f7P9ypoXV/lRdlx/fpjo38X3/79HMXykXk/fX7iK1S/Y/4vKZIkX79S2yfvfmbfElacO2a1iVtqI25Pno5uYOUx9jf8Dpn2NPn2L8/362Httj7l/fbP7lP8lXi/e/J5v3aOYzMqGz3rKu77nz07yZZndfm+T7u+re/Z935Pl2b6Pl/vK9XzD5Sojt/d2I/yRf79WPmfZF/Gvz03Y0O9l3TOv8Afpm9vs+777o33EpiJvl/5a/JU6Qq/wB379VfJ+Z5fuPuqXfs+7/45QBb2Lc/I3zvtp1tZqku7a2+ov4f9tKsb2f7ys6JWoFhP42+XfViPbv+8rptXdWe8zfwrspnnNt+9sqPeILbpFv+Vqpecqb1+5/t0ff37W31UmRo9m/d8v8AHUgbFu8UPyz/AHH+7UUzwb/l/vbFrnL/AFKXZ8u35P79Z/8AbbTN/c+aq9405TrZrnzk/wB1qa/yeUzbdjfJLVSw/wBJgdmb5/4aLxJbNEWX7jf3K6KPxE8x8/8AjzSo/DnjnUool/0edvPSvFfiFo8ul6z9u/5Yvt3P/wAAr6g+K2jxXOl3GppGzvAqbk/2K8k1jR4vE2g3Fpu33Hlb13/xV+kZTiZHq5tQWaZZaMveief6VqX2mJ/4Pm+/Xa6Jeb0+zS/OjL/H/DXlGi3M9nfvZzrsZflbfXeabN825tu//Yr7qPwn891aUqNXlKt4jeG9e/tOBVSVH+/X2r8PfHNn4y8E2WoffeJVil318ia9ZreW/mwLI+xf466b9n/xl/wj/iP+xndnsrpvlT+7XxufYH6xS54n1OR43klySPq37TFv+9/u1N9pi2r82x6yfs08LP8ANvTdvWjyX/4G33a/J5UpQkfpHxxubH2xY5f9upUvP4flRP79Yqf6v+L/AG6sQ3LJ8q/J/t1kI3X82a3+6qfL996lRGRfm+SX+GspJv3qIvzpVv7Zv/h+da5wC5/cyv8A36qf6lvli/3qsXNyzr/uf36ru/71/m37/wCCtPiAlR/3e3/xyq7p877qm3y/8DWpXTzo/wCFE/2KOYCo+77qrsfbUUM0W/8A21q39m3NL/fpyabFs81fv1oBS+0/N+9X56HZXf5f++6sfY1+Tb9//Yqo9s33l+f+9S5wJvtK79rUf89fl+f+HZUP2b+Lbv8A4N6VYSz2Rbf4KOcB6TRI3/LNH/26ie5iO/dtf/gP3aPse9fmXYifxp9+pYdPXd8v3KvmMikiM/zbWqXZ/dVt+2tX7NE/zUPbb4t27fv/AI/7tHMHMYrwruTbu+T71Sx7t/lVK8Pz/N93+5Q8P3G+/wD3EpgTQzbH/i3qtWo7l22fL8lZ9tCyP93/AG2qaGFkT5t2zdvoILE15v8AvfJu/gqF/n/h37qf9meb7u1P9+pbO2+bb/6BQUVXVplTf87p/HRDbb96/cq68bQy/Nu30Jt37f8AgdZ8wyJ9NZ1/exLsRf4P4qheHfs3/In3K0P3v/Aai2/xfKm1qvmAqJZ/P/Dvqb7AyfN8r/7FS7vm+9/t1L/rofm+T/bpgUvsfzfcVKe9t8/zL8jfPTnZkl/2KHmZ4ovl+Sp94Cu9t8tEMLbZf79W0Rtn735ET7u+ovmf97/can8YFd7bzvlTdvpnks6fL9+rfzI6MvzvTtn3PNb7zfwUzEz/ALN/wBKNjoif3K1vJZ0dvlT+7RsZ4v8A4uqAyXT5/vUeU3/s9aDpsj+X50qJ0+f/AHqsCk+9PlX/AL7o3sn8O/dVp4d6bPvv/co2bET5dlX8IGb+8/2koeZk3r81aX9/cq03yd9UWZ6TS/xKqf8AAqEm/i/2qle2i2f3H/v1E8Pzf3P9un8JkS/ad/zVXmh/uxL8/wDHUv8A1y+/9yj7m/b/AMCq4lFL7M0K/L/DT/s29/8Ae/v1Yf8A1vyqu/b/AB0z+FP7+6tyRn2f+Om/Y/k2pVhPvvs+RN1G/wAtvlVarmArvbb03L/wKoYbD7+77tXfOemu9HtOQz5So9gu/wC63zU9Lf8Ah3KlS/7Hzb/9inyOvz/3/ufPV+1DliUrmzi3/L86fxU77N9zaq/8Dqwj1F9zf8293p+2DlGPCuz5fv1FsVPvKvzU532fN/wCm7/k/vpVe0kRyRK/3Ed6Zs2Kn3f79Tblf5W+5TP76qrVftSOUrvDs/4HTPlddsS73/vvVtNu2onXYn+2rfwVfNIOUqPbfNu/jpn2b5E+7VtN27d9yn7Ni/3Eb+P/AG6ojkMzYvz7VX/gdHk7lT5V/ufJ/BVt0+f+/THStOYOUqfZlff/AHPuU2a2/e/N8j/7FXdip9379MejmI5Yme9t/wA9V+b++lROnyJt+/8A+yVdmh3v/tpVeaHeu77m/wDjrQjlKTpvT5d3m/7dROmx/u/P/sVddN6/30pmxf8AaR/9irApbP7v36Y/+z8j1eeFnRP43qv5P8XzbK1Ao+Tv3+b89c/4h8GWOsW+77lx/fT/AFVdX5OzZRDC33f9qrjXlD4TjlS5/iPnzxZ4D1Pw83yxrf2TN/yy+/XNTQyw7/NilRIv43X7tfTt5o8c33l3p/sfw1hXPw3W/ilWBmdH/geveoZh7vLM8qrgfe5ongltbSv/AA/7r10Hh3wnqGsXVukETIm75nevRtN+Cb3N/uggbZu+bYtem6D8Pf7DVV+VH/2Pv1FfMIwiTQy+U5e8Z/gnwZFo8SL/ANNfmr1C2s1hg+4qbP7lV7CwWG3+Xdv/ANutO2haFf8Aer4rE4v20j6bDYb2RLbWy/e+5Vv7AuxGqp/30/8AsVoQv+6+797+/XmSkekSpbLv+bbVjZ/6DVdNv3dmx6mT5l/3a5jYciq/+4lWPJi2+b8tVV+98m3/AGql3Mn3vk/u0ASpt2/eoRPm+7UW9fvNT/O+T5fv1ZBYkdv9/wD2Kcuzd/t1V37/ALys9H/Adn92gCxv+ZNq/PUvnb9i1U++/wDcehP+Aum6gCbZ83z/AHKcj/uv9um793/stQ/xf7lBJY3fJtamoi/7/wDt0JDs/vfPTv4tq/PQIPufN/yyo++f9ipnh+f+5RJDsZ/magCW22p8ytsT+Kh9v8USvuqpsb/gFUppmT5q6CzQdIrn/Y/gqv5Pk/3t7tVeGZnX5alhm85kVv4P79ZAWNny/wAL0Ovy/dWh/wDZWovneP5V+5/fqvdAPlRaZ8v9ym/Ns+f79MdGqwJYfv8A3tlWPJ2fNWa+/d/sVoJbfO6/wUAH3/u1Cjpu+X/gVW4bbev9zbT4YV/hbY9QBD9/7q7P9+nonz/e/wC+6u7VofbtqSSlJbM1M+zf3vv1eR1T71Sp87VBqVPsG/8A2E/uUNbfLuVfuVoJTZv96gz94zPs29927Z/uU9Pk+Ztr76ZczbFT5vnrP85n+99+g0Ls0Kor7m+Rv4Kqo6/d+581V/Obc/3qheb/AGqsvlNB0VH37lp/neSu75fvVmYl8nfUXzP8q7t/+xQHKdA9yqbP3v3v4KZ9sVP/ALOsL5n+XdT9jIn/AMRQHKbr6lEmymPfxb96/JWVsb5Go2tvegOU2Ptium35apXPlb/lb56hSFv++qf9n+WqMS7bXKon737/ANz5KbNeRbU2/I+6s/yWf/0CmfZm3O3/AKHTA2JLb7Ur/NVJNHWGXdu2RU6zdkT/AHqmeZv/ALOtyPeLqTeTv/uUO/zbqpf65PN+/LVR3bbL8vyVgBYubZZn+Vv96onsPOi3P8iJTIZvL/e/c/3Kf5n393m7P9itywhhVPl+/wD7dWN67f7++q6Pvb5lbZTt/wDF/GtL3QJv3XlfKvz1D8u/5f8AgVRPNu/hpiP/AN90wL29f7ux6sQv5KferPSbf8u+mfM7/wC2tZ/GBsfuN+75d9Un+XZtqp50u+mTebu+eoILf29U+b5f+AVUvNrzbm3O9ReTL95m+ShE/hXc/wA1bR9yXNEsLmz850l2/cp6bfK+Zf8Adpzwt95afDC+5K2lKUwHw7URGXbv/uVaR12Js+/Vd7Nn/wBipks2+esgCZFuaYiLC/3tny0/yf8AaaZE/gpk1s33d2z5flSgCk/zu+356Pld/m2oj/eqx9g/d/3/AO9Tks2T7tZATW0Lbf7/APdqfzlhX5VbfUGz/dSh0bf8u6oJLUcytVtNu2sy1Xej7ttaCfd3VIh+9U+9Qm2ovm/h+T/bo+Zv4qgCXctP3xeX/sVX2tUPl/LuoAx/EiXNzFui3b/uJR4V81LPyLndv21sbP3qfeoRF+dl+/W3+Ivm93lJoXXf/uU6b56i2bv9+n/8BrEgNn/AKclPjRf4qfQBC6UbN9WNlTJD5f8AtvQBU+zMyf7FMRGT/YrW/wB+mfK1BJn0PD9xq09q0xER2+7UAUvmRKE/vVduYdn3vkSok2v8u2rKIaNn/A6sbVqrczRK+6JtiUAJs/3qfv8Al3Ued50W7/xyovMoAl3L/tU3fs+Wj5WqGbdQA/8AgT5qZ/u/fqk959zd9x6ie8b/AIBVm3KXXemPc/LVX7ezvuWq83z/ADL9+gOUlmm8v5vlRKqo8rtt/g3VKlgzf3asJbLbfd+/QR7pD9ml27dv+3UEkLf3t9X5t38Lb321X6f7FUWVUT5P4qHmlh+7uq6kPnfequ8Leb91qCPdGR3kqf3qf/aWxX+9T3s/3VQvZ7JXX79P4pF+4N/tXYv9ynQ6xWe9g2+mx2zebu20coe4aqaqtWPt67axEs5X30/yZd22jlDlibaal/8AY0Pfrv8A9usT7NK/3fv0JC0397Yn3qOUjkibf2xf7y0fbFrH2Nudl3UzfK8u1Vp8ouWJ0CXm9kX+/wDdqxv21q/BX4aXPxFvbi8lZkt4m2V6dqX7NPz7oJWR/wC/X1OE4dxGKpe1jI+cxOcUMPV9lI8c+2I//oFCP9yvVX/Z11B3fa0U3+/vrPuf2ftah/1SyJ/uStXXLhbEfzHN/bmHkef+cqfxUvnfJtrtZvgDryW7y7Wd/wDbZ6xP+FUeJdyf6HK8P+xXJLhrGG0c4wv8xhecv97Z/sVC83977lbc3wo8Ro7/ALhk/wCBVUufhprUK7vInd/9isv9X8b/ACm0c0w38xhXkyv9ysx5mdd26ugm8JavC+37H8n+3Knz1S/4RvVd6SrAr7/4PK31h/YmLhL3qZ0xzDDfzmFcpK/3dyVXSFpF/irqP+Eb1V/3X2PZ/tvE1MfQZ7ZPmgkd/wDYV6f9k4qP/Ls0/tCh/MYVtYM8u6tVEWP5am8mX7yxSeV/FTvsc7puii87/YRvnrKWX4r+UPrlKX2yLf8A+O06aZtlPeP5dvkSb/7nyUeTP95oJ4UX+Oub6pXh8UC/rFKX2iL5kXa25EpyJs+Zf+Bb6tsi/I3zf8DWmIi/J8rf8Drm+rVTb20Bvy07Z5L1Mn3E/uUbPn+7so5Zlc0Rn30TbTNiu/zVNsbzP9imP+7/ANup5ZxI90fsX+JKZ5NM2bPnbdv/AIabvb+Kp940BIfubfv1Yfytm7bVTzv9r5KEmaq5iyX93TX2v8v3KZ5lM2N95fv0e8Z+6TOi7P8A4uhNtM+Z/l+/T/J+T5aOaQ/dBNu56NivTo0/dfL9+okh3vRzSF7o9vn+WmbF/wC+afsZPvfco2fw1fMMH/u1D/45/v1Y8lt3+xTfs39379HMBD53nf8AAamd/l+b7lHktsqHZs+9TAEdN+2n79ifNu2bqr7Wqw6fL83+pqCB/nfw/wAH36f9p/3qrQw/cqbyf7u7etADvtOz71Hnb6ib7vy/foRKAH+c38NO875Ki8uh4dqbd1BY/wC0r/wOmPN/tVFs3/ItOhh2L/vVXwkD/O/go370TbTPJ+Sm/Zvm/wCA0fGBK7/J/fqK2f8Avfcpmxk/36e9t827bR8ADnfY277n+3Rv3N8tROm991SrD/dqQJkdXVN/8VD7d1Q/N/F9ym/N/uUveAsO9MR9tUn3/PTNzf3Wo5QNXzmej7TsdF/jrH+1e1PR/kq+UDb87fTNy1lfaWRP79MS82MlRygbHnbPmpiXnz/LWe9z/Cu35qsQ/P8ANuq+X+YC99s3/LTPtP8Ad+/USQtv+9Tnh/hpmQ37Y7/+gUfbP4v4Kclgz/c+Sh7P5tv8FADUvN61Kly38X3KZ9m2P97ZT0tVRfl+d1+el7pqS+d89Hnfw/7VVYU3y7qsP9yo+AyLG/e22meds/2P9uq8KNs/uU99+/8AirMgl37qPM/4HuqJE+b+/UvkvQAb/wDgf+xTH+/Qyb320R/K/wDsUFg+7+FtiVXjhl+T+Or38dO3rC25fv0EFX7N/wAAeontmStLzt9Mfa/3fnenygZ/ks9PSzarv3Kbv+f+5WIDEhZPvN8lSv8Ad3U/zKHdXStQIk+RdzUyFN7VLvX56PuVkBN5P7p6h+591t6USTMtN/8A2q1Ac7si/P8AOn9yhX3/AL3+5/fpU3fO1Qvt/h+/WRI933UW0Kw7/wDbpm5qf/rP9ugod5O/733Kb9miho37aZv+5/foAsfutlDvFs/dVUd22U2q94Cx5zb6dv8A4fv1Sm/1X9yora5aRttSBaf5qbsXZ8v36d5h/vU3/Z+atSyomn+dvbb+6o/sr+Ffk/j2VY3v96pd/wA/3afMBXhsNifdoTTfm3NV53XZ/cSmSbvk2/cpE8w+GGJPu/fqff8A71QJ8/3acm3Z8zfPQQWU+5THmpiP8vy09EX73/odADN7f3d9S/fX+5Tf9dv/AL9HyOu1qAId+xqf5zbf4qZ8uzf/AHKEdHf+KugA+Z3/AL9PT/a/8fp6Pvfdt2VL5yv96gBm/wCSn7G2Jt3UedFu+7Ur/Ovy1BiRbP8AgdM8lk+ZKt/KiJT/APgNAFdIf+AUPD/wP+9V3Z8j0z7n3fv0BzFXydlM+zbPu/x/36vfN/uUibfnpe6HMVdjOm2neT9yre9UodPOpgVHT+KjYr/79WEp+zdQBXdGT/Y2VFs2NtarsybFf+OmbP8A0GrJK/8AF8tPRG31KiVa/wDiaXxlFXYsny/wUbF2bKsbFf7v3Ka8O/Z8tMx94qeXT0hqxtWmbF3Vn7oxmxf4fv010/4H/sVK6M1M2b/matAGp/e/4BRtX/aof/Zpif8AAvkrnLHvt3UbN9Dv/wAApifvvloAfs/vfco/2KNipQnyLQAfNUrv8n+9UX36K6CB3nfP8tWHf5KpbNn8NP8A4/u1h7wFhHWimb9/y0UgHvuplG/zP9ijzP8AeroAP4P9un/fRE+5THdd/wAv36HfbXOA/YqUJs27ah3+X8n3N9Dp8lAE0zrtqH5fJ+989NR/npyfvJd33KCwSnu/735tuypdq0bN7VqQN+0JTt/z0eSr/wAX/fFV7mFo1+X56yAsfbN6baa9zFv+as97Zkd9q/O1UbjzUfb996fLKQvdN77ZF/FtRP79UbnWFR/9is/97t+61NmsFmV91PlNC0+vQfeZtj/7FV316JH+Zvv1nw+FZZpUbayJ/f8ANrQ/4Ri5d/3u3f8Aw/NVezD3Cb+3lRNjP8jUz+2/O3q3/AasJ4bXa6ytv/3Kih8KweV8rbH/AN2r9mHuA+pbFqwl8r791Qv4b+T5mbfTU0RU27vkqOUPcLsN5E/zf+h1bS5+RN3z/wB2sz+zWT7tS/Zmh2f7NRLmiZ+6afytR9m3rTYX/ur89I8zVAw+xr/e31M+lfLtX/xyoY5mapvtMu1P9itznK9zpstsm5vnSs+5uVs9jM3/AACtpLltu1qrzW0E0qOyUvjA5f8A4SGJ7pVZv92thLnzok21oPptm/8AywgR/wC/tpv2Ndm1VWszUZDNv+X/AL6qxM67ai8lUoRHd9zfcp/CBDNMyJ/fqk80r/drVSzieXb/AAU9LaBP4vkaukDKTzdvy/fqF5p/N31sTbfuKyolV4dqP8yb6x90CK2fev8Af/2KlSHfU2+KZ3/deT/BTkkVPmb7lbgNk2ou77lM+zL87Nu2VK7qjvt/hprzK6Ue4ZDPJ/u0Omz+989S79n8P3FprzLv+Z12Ue6BDC8u/wD3Pu1Y87Zvb771E8y0x5loAtvdb6i+1b/mb/cqp9sVKi+07E+T5N1AFh7O2uZU3Qed/eqo/gnRbyVG8qRH/wBiWmPeKiJtb56IdW+VPnagfNKBNa+A9PsLp5dzOn8KO1aE2iQfw7XR237Kx/7Vbzf76VYttb+dN1Ae9Iuw6VB87/L/ALlRPZyp/uU6HUld927ZU329X+Td9+s/jDmGfNtdVaov3qbNy/JUr3ivQ95vjdqPeEM+++1vuffqx9zZ/wCgVVR9n/APu0Pc/wB1t7/3KPeAu7PM/wBiq72ECbJf46iS5+5t+/UM2pKnyytTA0EuVR9yt9+pvtH8FYj38CLv3fP/AA0Jfq/3dqOn/Pb+Kl7wG682/Ztohf7tc/NrUDv5Szxvt/gSrH9pI8SL/wADo5ieU3of4N/yP/fp2/7lY9trds7J+/V9/wB1Hqwl+rp8tHMRymg/36N/y/7dV0v4kbdU32yJ/lX+PfWgFhH3onm/8Apm9t//AKDVTzt7bv7tNd/4v4qz94OUutN/epiXLffb7lUpnbZtaondtrtV8wcpq/bH+5/eplzMqfdb565W/wDEkFgz/adyKn3HSKiw15dSR2X7n9+sg5TovtO/7tPd9i/71Y/nbGf5t+2npcvv/wBugo0nfYm5fufxU17lt+35vmrMudSaH7v3Ki/ttt23yPO/20pcsgLE2pSxsn8e6sya/nmfbt+f/YrT2NdPtZWRK0E0ddiLF9+o5ZAYn9pfZv8Ab/vJWnDNFMv3vv8A8H9+h9BV9nyq/wDeqxDpXk/d/wDHKv2Y+YwbjTUmlSRm+T+5U0OiKm9lraSw+b/bq3HZ/Zt9Xykcxy954ei+83z1j6l8PbPW2bz1+9XoDor/AHfv0zyf46vl973Q5jz3/hUsWmqktj5Dr/F/sVu2elNDEiyuqba6Xyfl2L/wKpvsyv8AeVvvfLV8vMHMY8Oj72+Zf+B1oQ2a22+rG3ZGlCPVxMiFLaJ5dzU2bTrZvl/gq68OxUZfuUz5P4flP96gR8JPtfZub56sW6bE/wBjd9ymIn8X3HqZ3i+Tc2/fXnn3BC6fJ827YjVE8Lbt3+z8tWN+9Nq/+P1bttqJ8u3Y33t9TzcoFRU2Q2+377L/AMDqW3eVE/1rf8Dq3Ciuu7+N6l+x/wAPyun36jmJIkmZ9u7dvp/nM/8ArWXZ9yrCWe//AH6sSW+y1+Rdj/7dQWZ/2902Nub90uypYdSZNi7qIbCV32y/Oj/9MqfNpT7N0G7zf9ujlA0odSV1RW+T/Yp81/Emz+CVP40rHSz/ALytvX71Pe2bdt/jlrI3NBL+Lyt25vvVdhvIppPlbZ/7PWIkKf7lW7a2ZERt38NQBsfbHRNvy76Z9p+dWb/gVZ6O3m/L8/8AuU/5t6N8v+4lYe8ZF17lnV2/glbfvoTUol+7Ar/N/rnrPS2l2pt+Td/cqJ7byXRf4F+ekdBsJMsLIv33f5N6fwVbmeKZf4XT7nz1k2cO9dzVK6S/7m6gCZ7P/gb/AMKUzyftPyr8iL96ryPv/wBav3/l/wB6pYdqb2+VK090gypPN3f7f8NQ/wAW2ttE+V96rTPs37pNq/ItZgZqfJ833EVfv1Yhum8rc339333rSeFPkVfk/wByontv7213/wDQKfKWM+07/vts/vOlHnfvU+8m3+N6JofJ2Mzfuv7iU3eu3d9/d/H/AHEpAMSb5fus/wDHTPtm/wDu/wBxamb99b+a3mpb7tm+ofJZN7LtfZ/crUgfvV32s2xP7lP3qn/Am2fPRCm93XctE1t9/d9+KrAl3o7Iv+Uq7DMr/wAUW9Kwk+dE+9/sulCPKn3v329ti0AdK8y/P8q7P9invNFC6f7Nc+m/+JW/3Kf9sZF8/wC4n3KsyNp4WmT5fv8A36ypkb5Nu7fUX9peS7+Vt+781J9slb5tyumyq5h/4S3bOqb1n/4DRNu/4G61n/2k6N827btoe8+f+5sq+aJn75FcwteInys7v8lUv7N/uo2z7jVpQ3mxHaX53em/b1+6y7E+/wCbW0eUkl3y2yfK2+X7myovOuZv9bKrp9zYi1Kl5F5T/wC3/Htp6TLs2/cfd9+qIKn9nrcq8DLvt5VeJkr5/v8ATZfDevXti3yLay/LF/0yr6ISaJJX+bem6vLPjZZquraVqsX/AC1bypZkWvo8tr8suU+jyaXv+xn9o+efi14b/s+6t9YtSwRmXztn8FQeH7xnT+L7u6vTbzRP7e0uW2Vd7uvy14rpbNo+pPYzrsuIpWVq/TcJV54cp+a8V5NLA4r2v2ZHqWlP9ptXiVvklTyvnrktcSfwzqSahAyo9rP83+7Wxpt4syQ7vkRW+/W3rfhv+2NNRl/fP/c/2K6ZUvan5/Tq+zmfUHw68VReNvBtlqds294tqS10T73/ANv/AG6+Vf2afiE3g/xG/hzU90NpLK0S19VTP5MqfNs/g/4BX43nOEeFxP8AdP1vLcTHEUCKaFk+T7/zUPCu3/bqw77/AO7s/v02H/vt/wCF6+dPUHJbNM37r59n8f8At0/Z/Duott6fe+R9tO/5ePlb51rlkdBM6b/73y1C2/d/sVNG/wB9flpj/wAGzd89QQPh+6i/cSpU/wBpfkqpvZPmpUmVNm3+/S94yJ/402tv/wBiot+1/wB7/c+5R52993/AKiSZY3+balWBdd/l+X+Kon3bJdu3f/sVRmuW+6svyP8A+O037ZLCyfwf7aUAWvlkb/ZqabZ8/wB6qLpL95Wqbe3ybfubqALH8HzbfKp32xfmZv8AgNVd+6L5fv7qZ83/AAOugC6/3t1P87yf+Wv36qQ/x7F+Rf79P+0r/qvlR1/jqzIfC/3N3zv/ALtWpnif+6ny1m/99/ep29G/9AagC3bTbNj/AMFWHvGeV/7lZkP3vK+bZT3j3/w/c/joAt+d8/y/co877+3d81V/uJ8vzu1QzXLI+7/vqgxLzzb03M+//Yo3/J/cqHbv/wDQ6i3+TL8v8X3qALvnfxfN8q0rov8Ay1XZv/jqo83/AH3UvnLH/wAC/goAld/93Yv8dTTP8rrL8/8AdqonyMn+zUsbq77trUAPeZfu7W309Id6JTHT/a+/UXnfP/FQBd2b4vu0bN/zbW/2tlRfwblf/gFOeb5v7/8AsVXugN+5Enyt/wADpiJ5L/Mu/bUqTL/Fu+ejyV/4G9WSCPvidf4N1H2j/geyon+f7u1PmpmxV/vbKfulEzvv+9u2VDs/iWjfvT/Yqwm1N/zUjIq7Pl/vu3/jtMdP/HKf8yNu/gp3+19yr+yBV+bZt+5Q/wDAv8f36sf7v36Zs/4HVFlff+92yrvp/wB9Nv3Hp32Zk/i3/wCxQ+7zfkqwKr22/wDvfJUPk7F/iq8+7ym+7THdni3f8Ap/4QKnyvv/AL9TXD+S23+CjydnnfL96mfNv+X7/wBytCBjv8m5f+BJUsLr8m7aj7vuVFs+5t3I9NdP4lX56yLGOkXmu0HyUz/vnZUr/wAa/wAbf36gdN8VAEqeVDEn/odM/wBr5no8lt3yU+b/AGfkfbXQBFTPJ/e/xb6en+1Tvmf/AGP9uggrvbf+PVXhT5Pn+5Wn5Ox/u76r7Gdvu7/9irLKj/L/ALlNVGdv/iKux23yP8uynTQ740+X7tamJmzf7S7H/wDQ6i2M/wA27ZV1IVkbav36Y9nT+yBVf/gT0VdS2/vfI9Pms9ke5t1ae6BmbPLbcv36H+/91netBYfn+9Us1nv3s25P4KsDH+/935P71N8n5P4nrQ+wKjVL9m8lKfumRhP5qN5XzbKZ/DW3/Zq/xS7N39yj7Av/ACy+dFrQDn9n7r2piI23/Y3Vu/Y/M2baqukW3av36XMQZPk/K+5ldKi2bP8AgdbHyps+X/gFH2aL+79+r90fKZX2be235qlSzb+L50Wrvk/vf9itaws/tK/e2UyOUxE02WZfu/JWnbeH/OeJvuba6WHR/k3fff8A2K2LbTf9msJVeQuMOaRjpps8KbfNndP7m6npZsn3Ytn96uqhs4k+8q76PsyoteVOvKcjsjCMYnL+TsWmo+z5fmrormxVPm3b0qv9mX+7WBsZrbv4/ubaEfZ/uNWq9mr7PvOlV0tvkTarPsrIsZv2bPvJU2/f8tQorb/lX56f8u9/4KgCwiVY2fJ93fVf7SyLVuG/iRvmqyhk1s2z5apXMLbk27t9bqOv8P8ABT1tlm+X7lR8RPMYkP3Pk+/UqfJ821nerr6b+9q39jihT5V+ejmI5jN/e70/2ql8n/virE0K/Ju/8foRP4vv/wCxVllT7O/3d1Dp8m1q0FRd6f61N336t/Y18jd82/8A26A5jKd9jvu+d/7lM+bf8u6tCGFfn3VK8Kw76PhI5jNR5dv3v9+nQyfP+6/jrQ+zQfw/ceov3UKvV8wA6b/mbb/uVlXKf3fkrVd13v8ANveibynT/b/2/wCOjmAx4/8AgVWLa23/AHV+ffVv7Av+ym7+5UqP/cX7lAcwJZ74vmqu1s252i+etDf/AMDeno/y/vfuUcxkZPkt/Cvz0PbN/vy/3K2POX+Ha/8AsVX3pv3bWSjmKIobNv4ad5P9779WftK7KZNN9z7tR8RJEkP8K/8AjlJCj/O23ZS/afndvlo+07Pu7vlqyx2xk+bdR97+Ff8A4qjfv+X5d9NH3vl+5UAMdP7vyU/Yu9P79QvN9/c2x6f8zu7fc/26sRdh+T+LfU0211/hrM6f8BqXzl2/PUARTQs//stUprOtBH3tT/m+f5t/+xVgYj2fzf8AxdCWDSJtZdn+3XQfeZ12/wC3Rs2fw76PhL9qYkNmzpu+/wDNsqw+j/J8u7e39ytXZs+Xbsp/l0cxHMc++lfP8q7E+429qH035dtdA9tvamfZ9i0fZDmMdLDem7b92rEKfJ8y1oJbbPl2+T/t1L9m+X+/RzDKD22+NP4Epn2Zn+bau+tP7P8A9907yf8Apl/wNKjmIMWa2aofszJ/sVvPbL5qU77MqfNV8wGF5P8As0bP4du//brbSz3tQlmu+jmKMT7G3mPu+5T3s/n/AIkrae22fM9ReSlHNIjmMf7DR/Zv+zW6kK0/yd/8HyUcwcxhfY/LT/bpyabs+bbWx5K7N3y1XR082jmLM/7B/eVv79NfTdnzfwVux0/yVf8A36OaZHMcymlfw/N96pv7N8z5lroPsy7/AP0KnbP++KOYvmOafTZd/wA27ZTPsDb3/uV0f2ZXX7uyj7CtHMRzGElvs3/LTvs2/wC78iVsfY1p6WypQWY/2OnpZ7/u1sfZv+AUJCu+r5pAZP2b5qsfZl2P/BWmqKj7qfsXbQSY72e9aHs9n3f/AB+tV4V/4BTNi/x/PUAY/wBm/wApQltv+Zf9ytbZ/e+RKJNmz+GgDHmh+fb/AOOUzyW/3K0JoVqlNMsKVRQfZl/vf98VL9m2Iny/JWf/AGl/d+f5qlub/Yv/AC0/4BUgW0Rfk+ah9tYj38rp83/Ad9N/tVv9rfU+8bcpuptT5v46H27ttZ/2x02fe3vUU1+yP8v36Rkavyp8tH7r+LbWUk3nfLVd7loZfnX5Kv7Jrym78r/xf/ZVLsrHtr//AGq0Hud8X/xFRymI/wC6qNUT3Kp/tpWZc3Mvm/K3ybfuVSuYZ3+ZVb7vzVfxG3Kbv9pK/wB1vk+5UttqXnNu/gX/AGq5L7Nc/wAW50rQtodmz72yjlDlidA958tRfbPlqv8ALtT5ahm+ejlI9ws/2r8vzfwU6HWKz/L/AOB7qZ9nX/cer5Ih7ppvrCp/DR/bCVj/AGb5Plbf/eqJ0+X7tHKPliat/qqwpuX79cvf6rK29KsTeb91vkTbVR4WTZ/HuraMYlR903vDepO6fN/Av8dWrx2e63RfP/sJXO20zQ7F2tVqHVdjbqiUYl8p1Crst933Kq3O2Zdu6qMOt796t/dp6alA6VjymPLIimRn+VvufcqFEbft+5Vv7Ykn3vuU/wCTdt3fJ/t1Qe8VE3Qy/L9+rEyf6PuX7/8Acp6bd1WE20EjLf7qbv8AgVSunz/+g0VMif8AfFSIh8n/AL7pvk1a2U/5f4V+eoAqJDR9m/vLWgiKnzNR/s/coJM/7L70/wCzf+PVYmT56Zv/ANnZVgV/sypR9gi3bdtTb/no3/PRzAM+wL97bTHtl8/7u+pvO+SofOZKOaYDXtl/u7Kh+xrU3nb2/wDZKHff/sVfMUM+xr/s0ya2W2tZW/uq9P8AMqLUpv8AiVy/7ta0/fmYVPcXMfVH7Nfh+DR/h3b3Cp89189eqyzNiuN+DiLD8MNF2/8APuldf/FX7zl8eTDU0fjuLlz4mcmTb/l+amf8tqPmpjp/H/4/XqHAF5M3kOu1dlRWdtElv+9iX++lSu/yU2H7ny0+UsNkD/8ALCmPYWbp/wAea1L8qfNR/t0gKX9m2M33rb/vumR+G9K2bWtovvf88qvUVBXtDP8A+EV0p2f/AEZf+AKlUbn4e6HefeiZK6DZTf8Ae+ej2aF7RnKQ/CvRfn+9VG5+C2i3DP8Ad/4Gi13KU5/v1HsYF+1mea3PwH0pl+TzP+AVWf4CWez5Wk/7+16nR9/71ZfV4fymn1ir/MeOXPwLkRXby2f/ALa1S1L4FSvAnyt/uV7n/uUbn/vVl9Spfym31yvD7Z83v8CrxZflgudn+xVKb4IXnlP/AKHcvL/fr6d8yjd/d21z/wBl4T+Q6P7UxH8x8pP8ItThR2bTJ32/9Naqf8Kuvn+VbG5T/fl/+zr64+Vl+ZVqHyYP+eC7Kn+yMJ/IV/a2I/mPkW5+EWobPmsZ/wDgDVk3nw31NJdsUVzD/sPsr7R+zW235oFpn9m2P3vskf8AwOueWR4WX2Tb+2cRE+LE+HVzs+bzUb/dpqeBrzdtfc6V9pPpti//AC7LUX/CPac6vug/9BrKWQYX+U2jnlc+N18GagnzMv8Au0Q+Fbl3dGT/AMdr69m8GaQ6Ptg2P/u03/hDNF2Ovkb6x/1fwxf9uVD45fRJ3Z9u35Km/wCEbnRfl2oiV9UQ/DfSLy4fdFsRaluvhXpDp8sX/jtZf6u0Db+3JnylDokvlP8AKr1D/ZbJ8/lfuv4tlfVH/CotMdflWDfVd/g5pnlfKqo7fe2S1zS4apc3xF/2/L+U+WpoVRt3zbP92qnnQbn+ZU/291fTd58DUf7qts/3qzJv2e4pH3VzS4Y5vhkdMc9j9o+et6+Vu3rVd3i/vK9fRz/AqXytqz7P9+Ksmb4DyzI6tLv/AOAVEuFpcvuyNo59SPBN3y/wu9TOj7du3/vuvYLj4A3KP8vl1Uf4G6h5qM1qv++lcf8AqxWj9o2/tukeT+S9M2f9916xefBO+2/LYxI/996pTfBbUNu6Xan/AG1/+wqJcN4g2/tvDyPNN8v8Srsofb5abV+evRn+Dd9t+VmT/YRqr/8ACn75F/dQXLv/AMDrn/1dxHKX/bOHPP8Af/eXZ/t07fF/D9+u2m+Eup79y21zs/3qo3nw91O2ZP3U8NZ/6v4qJcc2w38xyruu+nIjP9750refwNeIu7zZ3f8AueVSP4VvIYvNVdiL/fWsv7DxX8ht/aWG/mMLf825PuU/ervV1NHunfytqw/7dH/CMXmzcqq//AXrn/sjGQ+yafXqH85V3LTNy1Ym0G8Rv9UtMfR7z5HVV/uf62sf7NxkPsj+uUJfbIv9yj/e+SrCaPeJIn7pf++qiubC6T7ttK/+5RLL8ZGPwFfW6H8xXdF/76p3l/Luo+zTr8ssE/8A36+5S7J/k2207/8AAa5vqdePxQNPrVL+YTZ/eqJ/mp/k3Oz5YJ9lQ7JX/hlf/Yo+q1/5S/rEP5hj/fprps+X79W/mh/1qsif7dE21E3b12UfV6v2oh7aBk/Y2aX/AHqmSHyasJNH93cv3qldN6fL/wB97qXsZl+2gZk0Lfd+4/8ADUUMOyJ/771oPD/wOotn97/W/wANR7OY+eJXSz/2quw/IifNUqJ8n3fnpuxt/wB2j2Yc5YR/kpzzb121FRv+d6w94PdJU/vfNUzv8lUfOZPvfcoR/wCKj3jQt+d9z5qe/wB3dVR3+Sm+d8m2o94yLHnJSedTUf5X/wDZKN9RyyAl3qmyn79n3qh+5/7JRR/dAsPN8v8AsUzf/vU2jbv+VV30gHzTM6fL9+oUuG27qmdPm+X53/uUx7Zf+B0ARPefP8vyP/sUz7TvT++9P+zfM9MS3b5P4KfKA/7T833qljuVSovsvvTvsEuzbT5R+6TI+/ezU7c38X/AKbCmxfm+49O87f8Adb7tSIm2tR9//vmned9/+/Td6v8AeoIGfL/F8n+3T0pn8e379S/L92o+0AIjfJR8yJRv2t81D/J8z/dqyQj3NT/JV/8AfpiTN/wCpt67E3UAQpDvfdQ6Uedsf+/T3mXZ/uUAReT833qd9l96b9p/i/v/ACU7zt6f3Kj3Ch6Wyuvy/JTPs2xPvbKPO2f3qa827+Gq90CF0am+Ts/4HUvnfNt+5T/4EpgQvbbE+Wm+S33KlX+H/YqV9yL8y/J9+l7oDYYflp32b5qEmWn+c2771Mkle285f96m/Y96f7lO3NVjzt6/3P8AboIM/wCzfxbaNjJWhsb7v8FPeGJE+9QHMZ8dP2VLs21XmegsP9379FRJudn3fco37FoAl+9TPvvt21E9ytMe5372b7lBHvFvf/47T/ufNWfHc/7W9KPtm99tBZpb6f5y7E/uVmJcptT71TfaV/ioAu72T7tPe4b5mrPe5Xb8vyU6F96fN9yn7xBeS83/AN6jztnzVD5a7aeib4n3ffakQH2zf/uUfaf+B0/7G3y0PbbKAGPdN/33Rvbf96mbVqZ/kR93yf7FABvbdt+5Tkm3oi7vnqL7Vv3/AMdM/u0ATJdS7/8A0Gned/Dt+aok/wB6nvt3U/eAsb/v095vk2r89VEmX5/40pzXK7PvLWgFhH+Ta1G/+Ldvqu9zEmz+/TU1JXdF2/PQSXURvvN9yjzKEmX/AHHo3q/3tr/+yVkQH2lU+9WZqWtwQpuZvJ/26tzIz/3tlZVzo/nO8vzU4+9Ish/4SSz2J/pMG+mv4kgT975tM/4Rixb55bZX/wB+qWoaPbfPF9xK6fZxM+YlTxbE7+V/y1/3q07PUvtPzLXMw6Ovz/KqOn8db1nZ+TsqJU/tG3xG19p/2f4asQoztu21SRPn+atCGb5ax/ukjnT/AGfkqD/e+5Vh/nR/u0JCu75vuUgIf9356NrVM+122/cemeYrsi/wUEEPkvT0Rtn3qsf733KPOrUsrp99/lof/Z+9U2/e237j0b/O2fd+Wggronlp/c306Hc6Irfcqx+6dn3fJRG+xUf/AL4rICJ4VT/Yqq6N/v1pTSMibqiRN/zt8lagZ+xvvL9+rXzIn8KbPv0+N1+dN1Md1rIsEml/4HUyPv8Am+5/eqFJvk+XdQ82z7u3ZQQW0/2vu0/ev+/WZ538K/fp6P8AKm6tQLT/AD/760fZl/iqvvp6Ted977lZAP8AJg+9/dp2yKH7vzpRNs2/J92ot6v8tAFtXVE+6u+pfOXZWZvVKf53z7vuVpzSOct+d89Edz8v7r761Rd9nzU3f/49RzyA0PtP8TLs/wByoXud71V3qn8Xz0b2k/hqOaQFr7/++tP+V3+b5KpJMv3vuU7zl/8A2Kv3jUvfuNqbfv1E+3+L79VPOSmPeKif+h76zMjS+Vk/31qL7n3ttZT6l5f97fUT6rv+63yUGppfaV37amR/4qxHv/vf7NMmuZ/J3LWnLIDbmm/2qie/WH5V2u9YL3lykW5fnf8AuVivf3ju7N/HV8ouU7L+1fn+anvqX8NcVbPqbt92PZ/t1X1KbUIXTbt3/wDXWo5ZDO6/tLyd8rfxUf2gv97/AG689hudXSJ/P810f7uynPqV4+9WZYf9+r5QO7TUv3v3qsJcq6ea235a4+z891Rm+T/bq3/pO9N26jl5Rcp1H2xfu0z7R/8AsVnxpP8AIjbv+AVdS2+T/bqOWURj3mpjvT/J+b5lqXyd/wB779aGRXebYlUvt/3Ff/vitN7ZZv8A0CsmbSvnT5d/93ZQA/7S03y/cqKZJf4a0LawVfvfI9D2Hy7vv1YGTCjPEnzfJ/t02882NXZW+5Wk9g3z7fv1XSwZ23fN89UanLveXPn/APHtOif36elzKksS7mSur+weYn9//Ypn9kL/AHakDmvOZ0fb8/8AeqWzeV5f/Qa6iHRP9mrqaD5jful2J/feqM+Y5dfkXav/AHxUU1zLv+TzN7V1b6P52/7u9aP+Ees3R1aBbl/+utHKHMcZDrc6fuvm/wCB1ds7+V3Rtq/P/froP+ET0z/llZ7Jf9ht9P8A+EeWF9qq39+jlDmKX2mVE+9s3/3Kh379jbmT/brbm0n7isv+3TE03ZL833KjlMzH3t91vkf+/VfUrm2mlRP42Wum/suL7ytv3r9x6c+mwOvyxKj/AN+r5R8xyr6V8+7c2ymal4YvtV+7LsTbsrsEs4k+ZmqxNYKi/Lt/v0cocx5lpXw9udKuH3L8+3fveulTR2mtdq/f+78ldB5Kv822pUdZP4lRKOX3Q5jirDwHrD3DzzyxW3lN8u+X71dBZ6JLZom6VnT/AMcrY3rv+/vp7Tb/AL3zpUhzGYlt/capfJ+zJvVf96rCIvmfLtT/AH/46fJ9z+L/ANkrUOYr/wAO2mbG8z/Yqb5f/inqW5f+78n+3QIqOjeZtWh0Z0/vutPSZd/zVKnmvsVYGRH/AI65yTKfTVmb/bemJpSp8qqqbm+/Ws7qmxm8tEX/AKa0PcrMn8Oz/YalygCaVsd1/v1K9gqLuX7/AP6HUUlz99Vaned+6T5vuVp7oA+jrt+Zt/8AeSrFnYWdr+6qq9zsV2/jqo+peTLuZqCPiNjyYEl/9AqaaZXj/wByuWvPE9ts3M0run9xarw+LbO8i/cO3m/c2PQXynV/aVR3TdQ9yqfLXLvrH+kOq/fWmJrHzJuaqDlOrSZaHud7f365xLxpvl+5/der0Lr/AAt9z71HMRymg94qfxf71Q/2kvmfK2+q9zYb7Xzdy7/7lZqQ7N+1vnoA2v7Vi+T5fnpZtVV/++a4y5+2Qz7mVv8AZpkz33lbfvpR7wcp2cN4tynm/L5X+9ViGbzpdkSts/v15/Z2c6SOyrsf+/WnDc3kN1t/1yUe+HKdl5zOnzKybfuvWZNDPcSfLVJNVl2bv4/7laVreJcfvHXY1AHyL/ZuyX5d29v7/wDcpj6azqjRbvvfwVp7Pv8Ays6fw0+Hb/tbP4q8fmPueUx4dNb+L7/+3V1NN2fK211Zatpu3bfuJu+/VtIZXi+ba/8AdSjmDlM77Hs+Vfk+X5d9H2bYn3vnqx8z7/8AYX7n+1U22W22fLsf79HMaEMNuyfe+f8Au1YSH76/c2/PTfO8mJPm3p9xkenb1d/lSgCZJt/3vkf7m+nblhf5vnSKovO/vfvkRdmyjzl83zZV2IlWZFjyYJovN+aGX+HZWPN8nyr/AAffd62JvuO2777fLsrKvLZpt+5d++oNRyPF5W7arpUX2r97u++n3NlRQ20u75kZP7tWE0eWZUb++9SAPeMnyquxv9uqn2lpn/23b+CtL+x1/gX7n3qms9HV/u/In8KPWfui90Yk3nbPm37F2NTJk/ef7dW/s32ZXb7kqN/BVuHbv2/xtUmhlI+zfu3JTtk+z73z/wANa0Kb3SL+7/fqV7NYf7vy0AYnkyzbF3b02fNvp9t5smxov4/n+etCZ9/y7aZsZX/uJS90CL7TKnlf30+9VuGZtuxm++7fPVSNPO3t/eqx8sMX8O+o94gsL8mz5t9HzJvZV+en2158n9x/771C6b0Vfv0gJn2fxLs+byqHRd8vzb9jVF5P8S7v7lQvu+/8tAFib+7t/dfw/wC/TN/93+L71V/m2/36meH5Pm3bK6AHJtT7vz/Nvqabd/D8+6i2/vfcT7lOmfe23+OgXxEXk/Ju2/J9xaPs29N6rs2f36e/zo/zbHWmfc2fwJ/foGMTa8W//a+am/cR2b5Iqc/zpu/75puzzvmb5KsA/wCWXmM+z+7C/wDHR5MW9F27E2/NR9m+b5fn/wBuj/Z+++779UZEMNt9z5tnzVYeH+Har1Mnzv8Ad3ovyU75k+bbsSr5TUzTZ/vU2/On8SVD/ZvmNuX/AL4rW2bv9j+OmInyoy/7lamRn/Yf9pkT/boSFtibvnRa2I/4/wC/T/J/u/J8vy7Kn7QGI9tLvdm/8crM8SeG/wC3tJ1C2VfOl2+aqPXXTQ/3om/2UpifJOjSxLCu2u2jPkN8LXlRq88T5ksJmT7zfvYpdkqV578Y/DEthrKavbLvt7r52r2Dx/o7aD4+vVWLZaz/AOkK6Vn61osXibw3cWMvzvt3xS/3Wr9Hy+vL3ZH1meYKOb5fc8Z0S886Ld82+vUPDGpb9jS7Zvk2Mn+xXitnM2l6pLYzu2/zV/4FXoWiX/k7PKbZ83zV9nTl7vMfy1iqMqNWUJfZIPiRon9j+JrfVbbdC8vzfJ/z1r6P+GPxC/4TnwhbyK+/ULPbFOj/APodeVX9nBr2i/35XXyvkrD+APjZfh78QJtP1B9mn3UrJv8A4K+bzrL44mlzs9zJMfKjU9mfUn2yX7rN/DTPtkqM+3/x+tOaGP7yyr5rfxp/drKfY/8Aufc/36/HasOV8h+r05c8Bz6lPcsm77iVYhv2RPKqv5P7hNrfL/ClN8lk3xfMn8FZ8kTQv/bpf7y0qaxv/vf3Kh/s1vvbd7/cpqabL8+6Jko5IgWP7bbzU/1Wxf79WP7YgdPl2o/9+s97B3R9rRfJ/fqFLP8Ae/7f8O9fkqeWAF59Vl3v9371Q/b/APlku13RqrzWy+Vu/wDHKqvHvT/fpcoGgl55KJ97zWqx9v8A9rY+2sGHd5qN81W0hZP9+jlA021L/gb7KdDdf7X/AHxWPcpvX7tNV9jfd37avkA6JLnYz7t3zL8u/wDjqZ5l/v7Ern0mb5Gb533fcqwm5G3fM6f3Kj7RkdEiK/zN9ynuivv+7vrCtr9kR/4/9irCar/eT/d+ap94nlNX5ni/26f5O/f/AButZP8Ab2xNv/LWmprzbN21qojlN1LZn+9/F92pXh+RNu3f/t1n2+sLc/d3b9v8FPTW/uf7vzUe8Bae2eSP5t3y/wByqskLfJvVtn+3T/7VZ3/vpQ15/wADT/0GgxHfN5G5tuyqv2Zvn/uPTvtMXyUfbP4vKoArvu/3ET+5TfO2f7aUTQ7/APgVCIvz7fupV8pfwksOpfwf7VW0dkT+JP46opZwfeX+Ffm31pp5CbPKX52olEgiR5ZE+b76fOtHnM/+t+/uqx9//YdKdsV/+utAFVJm+T+NPubKl3y/d2tvp+zzn3fMnzU75Ud/moD3Su7y7tn/AKHTftUrv/u1Y/3dr/7b06Z9i/36gCulz833d6f7dWHufl/21/uU3zl+dt1HyqnzNvf+5VgHnLs/i2LQj/3vkRqZvi2feqXZ+5+8u+gB7v8Axf7NSpc1VSZXlT/2SnP5SPV/ZAfv+/u+5R5yvvbbs2fx1X3r8/8AsUb0fZ81QZD3+9/vUx5tny0P/wDs1XkTe/zVr9kssb96fL89M2rt+Vfk/wBum/uv4vkT/Yqvc3nktt3fI1AFp1+d/lpqQqjbWqvDfxbdrff/ANirHnbP7ro9HvAV3T5f+B0xvuVYd1/u76i3q6p/Bs/v10AO3xQqn/s9NfZ92od6uvy/OlG+l8RQ933/AO49M2K/3m+daPO3/LTU/wBU+77laGQ5dv8AF/BUz7G31n/bFf8A2Nv9ynPM6NuVd9L3jUt7F/h+d/7lSvD8v3dj1n/afv7vN2f7FH2xv4WbZ/t1oZFvYv8Aqt0T/wB56ikT5P4fu/Jsqi9+2yX/AHaqvcy/w/xfwUFmh8v3W+/R/B975KzPtjfJt3I6VL+9mTd/tUe8BbT+OpUdf+Wv/j9UvmT5f46IUl+fd9yqA0/Oi27dvy/foeb5X/dfJ/C9ZjffpyPK77asCbf+9+Vvno87+9VfZ8n9x6ieFnoAleZXXcu3ZTPO2Kn8af36IbBv9lNtWPsbSP5TN8lHvCIkm85X+X5Puf79UnTe+3bsT+KtX7B823+Cn/2P99fuUcxjymC8P+kf7H+3WhDbfuv7iVsW2j7/AJW/8frWTR9mz5fkq/axiHLI5mz0359tb1vpSbt333/uVof2b8m75XerVtDs+fb8n8Vc0q5caREm2HZEq/P/ALFTQyfZv++v4Kn8nf8AxfJT0h+f5P4a5va83xF8vIMd2+6tV4d2+r32bf8A3v8AgFO8lf8Ac2f365uY2KT7m+X7lMRG3/N9+tOOPZ/uU/fvb5vuUcwcxlTIzvtqH7BKj1u/c+b+BKHTzk2Nu83+GrI5jHS2aaJN235arvZtvf5a2PJ/i/jo2fJUfaL5jFezb+L50qW2tm3/APjlaHl0+b7vy/foL5hlt8vzfNVvf83y/wDjlUvOVF+b79OSbyV3N9z+5WRBb87/AHt9HzJ826s/7ZE/+x81D6k0P3PuVXKXymlv/uqtN3bH2/x1k/b13u25d6U2bUv41/u0+UjlN15lh3tu30Pf/wC3/DXNf2r/AHqE1WLzdqt/vUuUOU6D7Tt2Mvz0x7ne33mrH/tD+Gn/AGzf977lXyl8pqvefL/FUX2n97822s/7Z8/+xTvtium1fv0cpHKTPJv2bqhe5ZfmZvnqJLnY/wDfqvczb4kfdso5ZFmrYX8v3W+RKsXMypLXOpc+SyMu7fUL6k033fv7qOUOU6b7f8vyrvoe5ZNm1Nlc4l5s+62x6P7S3tUckjblOj+374v7jv8APR9s/vLXOf2q3+/UU2sNsfdu+er5Q5TqPt/z057/AHxfc3y/c31x82pMlNTW5XTaztsoJ9mdhDMqP/tbad9pif8Avf8AfVcb/aUv/wC3RDqsr/7+6j3yuU617nfsbf8AJR9v+Tbt31y6X8vyN9yn/aWf5mqfeDlOl+2fxL9+n/bPn/8AQqwbd5X+992tBEl2fLWpHKaaTf7Pyf7dWF+5WZDD/wDZPWhDNv3ovz1BzF6GneSv3v46b95KZNcrCn+3Vgar2DbXb+CquzYny/wVu+FZl1J3gb59y/Kn+1WPqVtLYTvEy/Juq5UZez5jmjP3uUr/AHPmp+5ahfc6/wB//YqLzKxNzQTZ/wAAp/y1n/adlSpN5n8P3qPeAu0zer72/uVQmvNj7dtQ/ad/3aj3wNPzqljTf91tif7dYv2lv9ynfbGT+Oj3ijb3rD/t1F538FZP2hn+99yh33t8qVfvEmt5yUx5l3p/7PWZvb/c/wBymu9Hvlmk94tMS5V6wJpvlplteN5u3dvo98Xsjpd67/lapv3X/Aaxkm+T73z1Ml5sb72+oJLvy7E/gqrND/CtH2mL7333pyTVYFiz+df9yrz7Nvy/O/8AcrMS4X/gFPe8/i2rR7wF35f9ymecqfd+/urKa/b+L71VLq8Z33LUC5Tde5iT5v491N+3rs/hSuf+0sn3fvvTPMkoL9kbf9qrClM/thfk21ivDK/8LVD/AGbLv3fc/wBir5TTlidB/bG9tybnqb+1YpPm3fdrmUs5X+VvNRP9invZy793zbKOUOWJ0H9sRPTH16NNjM2z/frmntmf+89MezlmR1b7lXyi9mdR/asW/d/eom1Vd25W2VyX2aVPlX5/9in7Gf5dvz1HKX7I6KbWF/76qL+1V/vfJ/FXP7JY/vVE8LbqvlD2R0r36v8A7lRO8VzE+1vnrCfdH/vt/cpm2Vvv7qA9maFtCm5KleHfG/8AHWYnmov99/79HnSp8qfOj/erUvlNBNifLT0sFd93mbNlY/72bf8AN8/3NlSw3LJ91tj/AHKA5To0s12f36iubBdv8NVEv5fM2/fSh7xtv+3WXvGPvD02/P8AwfwVWmT/AL4qa2maZ/u1LM+/+Far7QfCZqO2/d99K1d8rv8ALVdHVGq2n935acixiJub++9aD7XV1dVpibdvzfJR5K76gA+zfN/sU97b5qsQ7dm3dUsOxN/8dUYmfDYM/wA3lf7tD2zfxbv9yum8MXMUN55U/wBxqr6rD5N18u1If4a39l7vMRze9ynOfY2/u0xLD7m379a38b0x/wDdqOYsz/s3zvuWm/ZvOXbV99tV3qOYCrNpq7aovpq7PlVd9aKXMTvtX5HrMv8AWI7Pftb56vmkMP7N/g/jqo+m7027VhqVNYV0/wBbv/j+erEPz/vd33q0NSumjqsXyN89Nez8l9u3Z/fetD7S033f4acib/8AfrPmAz/JZE/idKi/e7U+athLP/Zan/2bvrMyMxHZH3M372pppm27d1Wv7NWmPZsny0/iENtryVP9/wD26upf+ZWZN+5fd/H/ALFNS82fNUfEX8Rt/aEpEkXYjbqxYdSXzf4XetBJv4qjlDlNXzldab+6/u1kzalFDUX9sLv2rRyk8psb/wDviqM0m35qpPrHyVX/ALWXf81HLIXs5Gn9p30ffT5arw3K7dzN8lWPtkSLQME3UzZsfd/6BQ94uxqr/wBq7H+b7lAveLexn+79+h0/vVX+2K6bloe5+Wgkd/HWfr0yw2Ev+7T3dpHf+/WZrELyWv8AF8jV3YX+LAxrfw/ePub4Lr/xarQt3zs0Arstn3K5H4P7f+FY6Fn/AJ4JXXfcr9+wv8CB+MYn+PMN9D7aV/uUxK7DmD79MhTY1P8A4/vUUAO+Wn0Jtpn8e1aABPvbaNi/PR8tD7d1AA38dNp1Nf8A2aAHU2j79O+agA/3KE2/PRRQAUb/AO9RspuygB2yn0yjf/doANnz0UUPQAUfMlCf7NFAB8u2mptp1CUAG+j+Cm/3adv+X5aAK9tt3vViq9hbeTE9WKAB6P46ib79PoAdR/31TflooAdRvpv36Pl+6v36AJfOb79DzM9V6KfKHMS/ff8Av0//AL5qvR81HKHMWPl/iiXZUXkwO/8AqFo+aj+OjlGMawsX/wCXZaY+j6fJ96BasPTaOUDPm8N6U/zMrVDN4P0x49sSsj1rffoo5BcxzP8Awr3TH+Vol3/+hU+PwBpELv8Auv8Ax2uj30O9HIjTnZx958NNIvGT5Iv+B1Xh+EWmJvbbAldx/uUz5P4qz9nEPbTOM/4VFpk33vLT/gNUpvgnp+52WWvQEdafS9kjT20jzGT4IRN/qpVeqv8AwodX3szr/uV6r91KKn6rTK+s1Y/aPIU+ArNvbzf+AUrfAuRU/wCWSV7BR81Z/VqX8pp9Zq/zHh7/AANneXdK3yf7tY9z8DZ/tT+Vu/4HX0Vv+en+Z/d+9USwtKX2Co4yrH7R82P8E9QRvligf/Y+5/7PWfefBO5Sd2+zKj/7FfUfnM6baZvrH6jQ/kNP7Qr/AMx8qv8ABa5ht022Ozf/AB+VUP8AwqXUIflW2b/gcVfWDbW/hi/4GtDwwO3+oWo/s3DfyFf2lif5j5Nf4V3KQfLbbH/3tlUf+FY3yb90Tf8AAGavrv7LbTRbWtlemfYLNP8Al2Wo/svDfylxzLER+0fH7/De6hidlW5d/wDrlWf/AMIHP5X3bmF/77rX2dJpVm7f8ey7Krv4b0yaN1a2j/8AHKxlk+El9k2/teufGk3ga88qJVad6b/wh9y/3ll/4HFX2L/wh+mfxRRbP9xaY/gbTHX5lZP9ysJZDhjo/tusfHk3g+5dHVVb/v1Tf+EPvN/zfIjf9Mq+u7nwBpSW+7yv9jfTIfhporpuii2P/fesf7Aw4f23VPkz/hD7zyn+9/36qunhW+h8r5vO3/7NfYCfDfTPL+VvnqJ/hpp8n8f/AH3Uf6vYcv8AtuqfJP8AwjF4j/dps2g3iN/qt/8Ae+avq2b4UaY6bfl3VX/4U5Z/dXb8lYy4comkc6kfK/8AY9z93yG2feo+wT/wwNvSvqD/AIU5bOv3Veq//CnE3fu1Wsf9W6UjT+2j5qTTZ/nVYp0ej7M2/wC629a+mP8AhSy+U/y/P/11qi/wZkj+9E2z/e82olwzD+Y0/ts+bXtpU2N81M8lv4Yp3dv7kVfRr/ByV3+b7n+7Rc/CiVIt0Sqj/wC3WP8Aqx5h/bkf5T5y2ND8rKyP/wBcqP8AU2+5mZN3/TKve2+Et5efLtgfbRN8H77/AJ5fJ/sVjLhqX8xtHOqZ8/75X2f6zZ/fRaNjbf4f+B17x/wqW8Rfmil/74qu/wAIZX+byG3/AO3XN/qzUl9o2/tqkeH/AO79/wD2KdsZ/wDYr2v/AIVvOn/Lt/3xVKb4aS+b/qmR2/v1j/qzW+LmL/tqjI8k2Mi/Lto2Nv2V6m3wun/uqn+5FUL/AA3vv4fuf7a1l/q7iCv7XoHmqQy+Zup2zYzq1ekP8NLnb8qsj/3/AJ6rv8OpU+9Bvf8A2N9L/V3ED/tegefomxfuslN37v4a7i88AXjp8sUqVDH8Or51SX94mz71RLh3Ecxr/alCX2jjXhb7yrUPkvXdzeBp3kTbBO/97ZQ/gOdN+6CTZ/ty1H9gYmI/7UoHCOrJ/D/u09/ki/267D/hDJ0bbu+T+471nv4Jufn815dn+xWP9g4r+Uv+0qEvtHL7/m/3KieZd9dFN4A1P7y+a9UpvBOoI25F+f8A6bVj/YmL5vgN/wC0MN/OZ6PT0fe1Wv8AhFdTSb/l2m/2Kt2HhLVbpn3Wywp/f3Uf2JiY/ZD69Q/nMz7/AMy1Y++nzfJ8ta3/AAhdz95vk/2PK+/Us3g/UN7/AHX+X5UqP7HxX8pP16h/Oc/s2NT3/wD2qtPo95tfdtSaq/8AYmp7k2wb/wDb/vVP9kYz+Qv65Ql9oej/APfdWE3VYtvDF87vuVd/9yrH/CN3zt/ql+X/AGqf9kYuP2SPrlD+cz3T5vmpjbv4vuVsP4evPK+6r/3kpqaDOibfKqf7Jxf8gfXKH8xzjzSom5az5rlkd9jbHautm8PXj/LFFsf/AG6qzeD7x0/fzqibv4IqX9k4v+Uv67Q/mOUfUG+6vyP/AH6ie8b+Jt9aV/4H1V5f3HlOn/TZabD4J1rcnmraJWn9k4r+Un65R/mMx5p0i3LWO82p3M+2X5Iv79d2ng2+R9sqtMn9xKZeeDNQuU/cN5KN/fiq45biY/YF9cpfzHOJN5Kv/fWqqXU/2jdt+Stp/h7qvyKrLN/2yq2ngy+RXVmW2dv+mVV/Zlf+Qr65S/mM1Llk/u0n9pRfwv8AJVtPBOpvNuWeD7P/ALEXzvUX/CvdTvJ326gqf7HlfcqP7NxMvsFfWqH84yG53ui1q2z/AMP3P9un2fw9vrZ03XLTP/1yrQh8JX0KfN++T/drOWW4n+Qj61Q/mGQuv72rcP8AsVYh0G82p5kS7KlTSrnbtaJtlT/ZuJ/lM/rNL+Ya6LCm7+P/AGKqPNvk+7/9lV37BcvvVYGeq/2C5R/ks50T+/T/ALNxP8ofWqX8xnonzou7ZT3tm/30q79gn/iinpv2O5dn/wBGn/8AHKX9m4n+Uv6zS/mKMNnsfdtqxs8xammsL5F+WBn/ANinPpt5sRvIZ/8AY3Uf2bif5SPrNL+Yqomz71Dw+dVj7Bc7U/cT1C9hffdS2Z6P7NxP8ofWaX8xnzabv+99z/Ypv9lSp/F8lar215bLuli2JTE8+ZPkWf72z7tH9n1/5B/W6X8xmpprb/8A0GrVtpuxkZttaf2PyYEldZEeiSGX51VZ6f8AZ9f+QPrdL+YrvHs/i31E0Mv3tuypUtp3b5Yp5nSpfs1yn3op0pf2bif5RfWqRV+fy/8AYqVEpnkzuszLFO+z73y0+GG8dU2xT0f2bif5Q+s0v5iJ/wDZqo9msz7m/gq3NDLCvzLJvX+4tQ/Y7x/l8iff/t1r/Z+J/kF9YpR+0N+xqkX/AI/RsVPu/fqGaGfY7eVLvX+/TbZJ3/5dp3qP7NxX8o/rNL+YuwvUqOtRJpt5D83kMiJT/s946/NFOif7FZf2Vif5Q+s0v5iXzkpn2j/viqX+l79iwTvUTw3yN81nc1f9m4r7MA+tUv5jSeb56f8Aafl+dfkb+/WZ9g1NPvWbfN9396lRTWeobE22bO/9zctL+za/8ofWKRt+dvTatMkud/8AH9yqT6Vqr/MsUaf7/wDBTF02++58rp/sVX9l4j+UPrNL+Yu+d9/bT/OXfWf9jvkT97FI7r93ZR5N9t/49Z3rP+y8T/KH1il/MaaTfwt9yjzleJ6yYYbm5Z9sUn/A4qNj7/IVZHf+5tqv7Nr/AMofWaX8xofb9+/d9yopLz+61V/7KvE+9B5yff2J9+nw2Ny//LtIif8AAKf9l1/5SfrFL+Yd9sqrNebP7uyrv9lT/wAUDPFVJ/Dd5c/d2/e/75pf2bX/AJQ+s0v5gTUvkf5tlMfVvnfc3yUf8IlefOrM2/79V7bwTqFy26X5E3fKiUf2bX/lF9Zp/wAxbfUl2vVR9YXc+379Fz4M1VPlgXfD/t0f8IHfTROzXXk/7CRU/wCza/8AKH1mn/MWLbUvMdPvb60EvP8A9hKr6b4G1C22M063P/Aa2H0RvK2/Kj1Estr/AMofWaUvtGf9q/h+5TP7S2f79Xv+EbvH2fKtMv8Aw3fJBu8hXo/s+v8Ayke3p/zFH+0pdn8P+5Tf7W+Xd/HVS88N6qnzLbLM7/dTzaih8Maq0vzLFCj/AN9q2/s2vy/CL6zS/mLr6qv9771NS/Tcm9vkqu/gzVd3ytA//AWqu/g/xDDL+92+V97fUf2bX/lH9ZofzGkl+r/e2/7NH9pbPmb5HrP/AOEV1P5NrNNK/wD0yq3D4M1PykladoX/AOuVX/Zdf+UPrND+Ytpcp937++pd6/PWfbaJfW2zzW37v49+ytVNB1CZ/wDlhs/v7qP7Nrx+yL61S/mKs3zt8svyVUa2Z9m77lbsfhW8m+X9w6VM2g3MKJ+6geo+o1/5CfrNL+Y5yaz2K9UnT/viuw/sOebeytGiJTJvB883zQMrp/FR9Rr/AMg/rNL+Y5qbb5Xy/eo/vqu7fXSv4TuUX97Ps/u7Eoh8JNv+W5+f+Kr+o1/5A+s0v5jn4bZtvzfxVY+weY25q6P/AIRWeFfmb/cpyaC03yr86fxVf1Gv/IL61S/mMVbOJdlCWavsZl+St2bRLmGL/VLspiaPeI+1otj/AMNV9Rr/AMgfWqX8xlJDsd/7lSvZxTbNywPL/D8taf8AZVy/7pYPOdv7ktH9j3iJu8hf+AN9yp+o1/5CfrNP+YzHsI5G3Nt/4BS/Y1T5m+d0+5V3Y0LOrLPveh7aVJU82Jv+B1X1Gv8AyB9Zp/zFR02fN/Btp6fIyPtq0ls0abv+WVUvLluXRbaJt+779P8As+v/ACC+t0v5h/8Ay13Uf3N1S3Oj3yQO21f++qpPYah8/wDobJ8336iOV4rm+Af1ql/MS71835fnen71Rv8AbqptuUiTdBJv/wBhaYiXk2xfsciO/wDG+ytf7LxP8pP1ul/MaDvEi7v46fCiv96s+GwvHlf5Y/l/vt/8TVh/D19NJ8s+x927/VU/7NxX8gvrVD+Ye8y/Jub5Eo+1RJEi/wBys+50TWoW3QeXN/B++Wobzwfrl5auqTxwzP8Axw0f2Xi/5Q+t0P5i8kyI+5qle8idq4e8+Hvi/wA3zVvludn3d7Kla2j+BvFk372+vFtkT/nlFv3Vl/ZWLj9kr61Q/mOnS/VP+B0/7ZvWs9/DetWybViluXT/AKZUf2JrkP3rGd938Gx6f9l4v+Uy+t0P5i6lzFvdqelyu7/YrHs9H8Q37bF09oYv771bm0rV7aXb9hZ3/wCB1p/ZOJ/lK+u0P5jQ87+LdsdKPtmx926s9NH1rYjLZyTf7CVKmg+IUX/kES/J/flq/wCycX/KR9do/wAxbe/Z97NtRPuVC9yr01/D2q/Pvs/Ji++u9t9O/wCEV1V5dv7pP+2VH9k4r+UPrtH+Yb/aWxd27ZQ+q7t/3au/8IZqvmuzRRPF/wBMkpifD2+1Bf38DIj/ANz79R/ZOLl9kj67Q/mM99YiRdu6mpra7/laodS+EWpzN+6vJ9n9x6rp8ItQtk+9c7/7+6r/ALJxf8ofXaH8xe/tVU37mZKZ9v3vtX/gNMh+FGuJ968udn+2tSp8NNch+bbL8v8AHLKlH9k4v+UPrtD+Yf8AaV2P/co/tJUXcrf98VY/4QbXPsrrugSWqSfD3xCj/e/2/kWl/Y+J/lD67Q/mJftnnfNT/tjO+7arvV1Ph7rmz7sWx/43/wD26IfAGtPLtZWf/r3R/kq/7Gxf8pP1+gVXv9++L7lZ+q3jbPKVq7VPhLqCWu5vtKSt/fasx/hR4hmTb5W+L/bVav8AsLE/ykf2hR/mPNdV1jXLOF/sMUH3fvzffrnEuPG14/lS30UMT/8ATKvcIfgz4hfYvkKibasP8GdcS3fd/rf9tf8A7OtY5JiY/ZK/tKj/ADHg95pviG22bNX87zfvfLXR+G3vLZEaVV3v/wAtf71eiw/BDXkldm2zb/4Eqxc/BzXH+XylRKP7GxEvskf2lS/mOUhuWaT5f+BVdR5fvKtdDa/B/Wkf5lb71aEPw01q2i/eqzp/D8tZf2Liv5R/2hR/mOU8xtu1vn/2KqPZrudm+Su2T4b608rv5Ev+zTv+EA1V5ZVuV+T7nyffqf7FxX8of2lQ/mPMLywj/eqv/jlVrPTYLaV5Yoq9Gf4aXLzo32G9eJf97ZVe5+GOobfKtoJ4d/8Az1Vtj0/7GxX8pf1+j/McY8PzP/t1Y+wedKjfLXQTeCdXtt6qmz/rr/HUUOg6hbbdywTPXPLA4mP2Db63Sl9ox0sGdt1aEKRQ7/mp01nqb/esd6I38E6U17a7d9z6fP8A8AZKylg6v8g/rVKRY37H+6uymb/v/wAG6q6PeTN8tjKn8Db9lWH028RPN8pX/wBjfUfVav8AIP29L+YY6K6VYs3iRFTa1VUtp3dPNglSKh/tP8ME7xI1X9Wr/wAg/bQLcKQP9/5KqPZrbSu0Xz76ZczfZnRpVbf/AHHqVHlmgdvmRP77rU+xq/yC9rD+Ye8nyv8AwPUW9nX7tQ/f+XdUTagsa7a45e58RufP8nyRf39/9+iPytzf88t3zVU+0/w/N/wCpnaL+JtiO336+e+M+4NBEV2Rf++d9S3KReQ21Yt/+3WV9u8n5Vbe/wDDTHuf4f4/uUfAamhDt+fftR9336lSb5m+bfWP/aH7tf3q7Pv7KPtmz7u1EZ60A0JoYk+b+P79N8n968X9356qJc/99097nfQBdRP4mZUqLYr7P4P9t6qPft+6X5vl/gqVLzyfvffoMi99xUXdv+XfTtkSIyxKqInzs9VXdvLT+CiH5/l/g+/R7oFpU/i+ZE/v1btv7v30/wBuspJmferSq6VL52yVP4/9hKPcA1XeKH71Rfad/wAsv31+dKqPNUSTbE2ttrPmiBoTTRL5v96qnnLvfczfPWfNNLtfa38VN/eo/wAsUsL/AOx/FUcx0Gkk33JV/c7f43o3s+9Wl3y/w1m/aZUi+8zp/coh81121HvAXfOV3dWZd+3+ChJv3X3d6L/fqpsb+LdVh4fkSVV+SkBMj7E/5aJt+b5KIUZ96/NvT5qYm/yv91mp/wAyRbl+SV6f2SByXMXkbH+/uqZPn/vO9UUTf8vlfO/3qmT+/u/3E3Vn7wF3ztyPE1M/4DsqJN33v+ANUrp50qNL8/y/cqwJtmx3aLb/AMApnnKn/fXzVX/2d2z5vv0b4vvbm2L/AAVqBbS5VN+5fkehP++0eq+zY/8AsPTkm+TYq7Pm+arAbNN/tf7FO/v/ADffoeH593y76e6Ns+b7lBgM2Mi7vl+9T9/93bsqJPNmfayfKn3ac9gz7Nqts/26somfb5e5f3Py/wB6nb/k/h+f+OoEtm8pN38VS7Nj/vfv/wANagOTbDEn+1U3mJ96q7p+6/3qh+zNv+Vt6Ue8alvzlm3/AN9f/QKt71/irGeZoV+X7/8AsVNub5HVP96gyNWa2gf+Lf8A7lCSbN8S/wAVZSPvT5vkRaPtMr/79BBoTXK7flaV3+5Wfc3P7rayxJ/6HVeZ50fz13VFDc+dv+bYlbGnunM/EvR/7b8OTS+V/ptrF8v+2leX6DefbLXytqo+35q9+2L/AKqVf3UrbJXrwfxJpTeGPGl3p7Lsi83zVr7DK632T7jJ8T7SH1eR5T8avD8ljq8Gp20eFeLaz/7VZ/hK/imtX81tkqN/BXtfifR7bXLCWxn+6y7E/wB+vnGNZfDmqXFo+6F4pG3f7Vff4Svzx5D8g4yyX6rX+sUo/Ee4+GNSlhR4pV3xbvuVyPxd8MtYXv8AbUDLDE373/gVTeHtQaN4mVmf5d/yV2s1nFrfhx4JW850+fY616rhzwPyunUlRmel/B3xg3jTwDp7StvuLWLY3+1XUIjO/wAzfxfcr5n+FHiG5+HfjxLGdvJ0y9Z4l/36+sobBP8AR5UbfFcLvX5a/Hs7wP1WveP2j9dyjG/WKHLIrr8j/Nt2U933Lu3fPUs1gvlfK+x0ajyf3W3/AL6Svlj6IPtnkts/2af9p3p/fSqn2b5E/uUfY2SX7vybaAJftnzJ8vko9Ne58592+hNNaZUb7jxfxvR/ZTJL/v8A/j9ADPO87+HfuanvbM/8Oz5KIU/usyPu/gqw/wAn8O96sCl9g2J8vyJuq1CipIi/M+yn/vfN+bcnypRCjP8AdZfl+9Ue8AfY4PNdlXelP/s2JPm3bP8AYo+zN91vuPR5jb/m+5QYDEttmz/Vv/v0fY/k+8v/AACpUdn2M33P4d9Cb/8AgG6j4hC+Sqom75HX+Oqk1t/E336tJufezfcp6I3ybvubKAM/yd/+tpiabE8v3W31rfKjfdXY/wD45VjyV2f8Bo+EDJ+zNC77f4fvU9Id6pL9z/brT+xqm9l+/to+zf3v9Tt+5VGXMZ6I27/cqVd3z7f++Kt+Sr7Ny/I//jlS/Zvv7Jan3AM90859u5USrcNsqf3k/wBupfJ/ur8/9+nony/w7/8AYo90grun+1voRNtSwwskiblb56lS28xXqwK+xv8Af+aj5vKRttWPsyom3+D+Omon+zvT+GolICxv3/d+/uo2S7fm+d6Yj/8AjlSuku19/wAiUARP8i/xbKPvxP8AxpQm6Ztm2pUj877v36yArwx71+b+7U3ktt/i20Q7f9V9xKc/m+XtZv3VAEW2Xdt+5R5O/wD36l/8f/26P9X/ALdagVdjP8rfPUL2rb/vRbP9utD+P5vNT/cqL+D/AH/79WL3olT95/s0OjbPmiV6t7Njuzfw1E6b/moEV0T+78j7/wCCpYd3z0xLZ0R/m/26seSybGf7lUA3Y3+/THRvnZvkqwn+9Ur7d77fn2/JVgZqI38X77/Yqo9h9p+Vmb/crY3qn3fv0xEb5G3VPwAYX9myo/zf7lacMLQ26RNVp0b7vzU3Y/3m3bKv3QIf3u35vuU1IWq19/5aidP++6QFf7M3lLt+T+Oj7N9+rG9/4l+5/fp/zferUDPTTd+xfuf+z1L9m2fM33Kt/wB/5aNi/eX50oAz/sCzLTn01UT+/V75t/y7dlCP8+zbspcwFFLNvn+bZuo/s37m356t797baP4vm+5V8xBSfTf723ZQlhFMlaEz/cl/uVXf7+77lRzAV002L/f+apfs0Sf3alT54qa8LbPmX5KvmkBC6L93atN8lX+X7j/3KPv/AO/u2VKn+6yOv8aUcxqReTsb+5TmhXe/yrT0+9s+5/tvTvJf/Zo5gGwwr/D87rT9iou1vnf/ANAp3k/3fnf+5T/Jbb8tHORyjEfyfvKuypkT5/3XyI606GFqsJZu6feqPaByldEbZ/DVhIfn2/KlTfZv3e7yl31YSz/h+58v3Kj2oypDD8/yr89W4ZlRE/uVDI7J833KI3i/h21HMa8pb8yn+YqP/wACqv5y/wAO2pUmWsTUt/8ALL+5Tn2/3qi3/wDA6P4ayJJU/wCBI9WEqvvX7y/O9PTa/wB379BBY8nf97/gNReT8/y0z97v209/u7l+f+9QA7ZQieZ81NTcjJu3bKlRNifd2b6ABIW3v/BTET+HcvyNV7yW8hP77UPCuzdt+T/0CqAov9z+L/gFNuUXe6t89Fz/ALX3ah37qsClMn977lVH3fd/grTS2Z3+b5/7qUTWv3FVfnoLMf7M/wB5fv1F9gnSXc/z/wCxXQQ/I77l/wC+KlSb7/yxp/v/AMdahzHKPZtM/wA27+5Q+my2ybfmfdXTPcrvfaq76huNS3rtVfnqw5jl/sEr/d+9/sU37G2/buZP9+tp9zr97ZUT3i/xfPT90oykSeH5f46lTzXl/wBinzXX+XotnXfR7oDk3fL/AH6sbJdv/wARTf8AV/7dWEvNip+6+SkSQ/Zp7n5F/wDHKf8A2bPH/C1XYdYVP/iKmfWGTY3yo9P3QMSbTW/h+/8A7FH9myuv3Wrba8Z/lX79Q/bNn3a0J94x/wCypfvbfv8A9+n/ANmtv+Ztlatzc/db+Cq/nSv8rUFe+Z/2HYn+x/fpv9m/Lu276tTO33tuyhNrt97ZWfKBS/s3e39zdViHQ1+9/H/t1YmttiblZneq6ea7IzfJRyl+0NCz0SC53/Lsf+/Ve50H7PI/y70WtCH5P4ql3+Yu1q0MTC+x+T8z/On9yrEKLsTcuytB7Pznfau+q81h826s+Uv2pYh8pP8AVbf9qru9d7/3Kx03I6N9x/7lTQo33vuUijd3rtpn2mL+H76VV3/aV2t/AtMT/Z/11c5zmql5sRF+V91Z9/cqjfdp+ze+5fn/AL1RfZm27avlANK8Qz6PcRS/f+b7ld7rd5BqtrDcxfflX5q88/s35v3i/JViHdbRPFubZ/DDXTzS5eUipTj8US3c3+x/u7Pm2VE9yv8AD8j1C/3vmpvkr91Vbf8A7dcZY57xtvybv9rZR9p3p8m5P9+ovJ2O+3dvoRJdqb4vkarL90e9553+3UKXjbXVvv8A8NNeFvuxK3lf7dQpbNv+bdsoNTQ+3Nuf5Veh7n7m5f8A7GqX2Nk+7/BU32Nt21fv0E+4XftKotQvc72fd9ylhsN7f7aU77G2z7zI9QR7pX+0/wAS7v8AgdRPc7P+B/36tPYfxfMn+3UX2D599WakX2rYvy/PTEf+HZV3+zWd/u1MmmsiLub5KgkqJcy+V83zp9yhHZ3+Vvkq2mm/cpiWEu/+4m6r90j3Bibk/wDsKej/ADfN89WPsbf7VM+x/wB6ggbsZ/8AcpmyV9jt9xP79XYbbem3/wAfoe22UAVURnqXZtqXb9z5afs3tQBU8lU+X5amT5P7tSvD8n9ymP8AJ/v1BY/5Wp/y7E3VU3/JT9+/7tWQW/3X91dlJ5Kv8n8dV03/AHqf8/3dzVBIPCv3Vpmxf++as+T839ykmtWdfl+/QBS/dbfurTH8r+789P8AmeXa3+q/2KZc20uz73yLWpY3fEnzVFMkX8XyJ9//AH6R422v8ux/79V5klf+Fn+Wg1H/AGNfvN9yrElmvlJtqlZwy+aldBDbfP8AxPT/AMIGJNbeTHu++n9yqjbYfu/Jvq9qtnKku75tlc/eW188m7yP93fW4RLCTLv+9UrzKi7qzY9HvElfcrJv/uVpJoM6JurP3jb3QSZfu0PNs/h2VKmiN/tU/wDsSX+L7lIz90pQzfZm/wB6nJqrb/79W/7E+SXcrf7FZ82lMktBp7pY+3s/+w1P+2f98Vnw2fz/AOxUrwsj0B7pL9v2Ltb7lN/tvf8AKrVXf98v+7/fqulh5L7n+41QaGx/bbbdyt96tCHW/wDvjbXObFT7zfJVu2dd7/LsT+/QZ8sTa/4SRfNdv7tNufFSv/erHmRZJfl/u1mTfwLWn2SPZR5jqE8VRfd3fPUM3iH/AJ5ffrm4bNXlrX/s3fs3fIkv8FZ+6Hs4xHprzv8A7fzVL/avnM6rt2U+PRF+f5tm6h9B2f3Xp+6L3Cu7tM+5Waq9zpX2yLcrfO1W0tmT5P8Aaqx9m8tN1UBj2eleTsdlZ3ratoW2fvZfk/uUQ7v4afMjb3+9NTlygMRN7/L8++rcKLVLZLGvlbWSnQ7kVNy1mSa2/bUvnLsrMe2Z127qHhldfvN8tBiaf2yLyv8Abf5KzXud77d3/fdVPs0u773yUx7bY38T0G3KEy+d/qtu9P7lUryHYmza3/AK2LZP4dtSzQ+d/Ds20Ac1DYbPm3bKupuSKtP7GqfNQ8Kzf7e2gPacxjzebM+7/vmmeTK6f7dbHkrvoe3V/u/foL9oYP2d6bNZy766NLD+H+D/AG6Y8O+gPaGZawsifN/DUz+Z/v8Ay/cq7sX5Gb5Hpmxt25W+epI5jP2M/wAy/fp6W29/mWrvydv+BVM38dBHMZ6WzI39xP79Sp97bUvX/bp8KbqgoE2p8y/O9V9VRXsH3fJV3YyfdqK8h/0CX+OuzDfxYHFW/hH2Z8HH3/CzQWX/AJ967R/4K4v4PfJ8LdC2/wDPvXX7/nr9/wAH71CB+MV/4shz0bPm+ah/v09ErtOYiuf3MVQ6bM01v838P8FWKNn937lAAnz793yUbloRKYn36AH/AO79+m056bQAU6iigA+ajZRRQA2nUUUAH8dFFP8A+A0ARfP2/wCBUbPLah91M8ugB9FFOf79ADaZT9nyUyOgAf7vy0bPl20+itQGfdp9M/ip7/PWQAj0Uxfv0/770AD0yn/L/Cvz0ytQH0yn76PloJGfdo+an/wUUAMob/Zo+an0AM+7RT6Z8tAB/v0+mfeSigAb79Pf7lM/36f9ygohTduqaoX+/T6CQb79FCJT6AIfuvT/AJaE27qH/wC+6AD5aKKZQAJ9+n+ZTE+/92n0AFHzU/ZTKABfv0+mfNTETe1AD1+TfQ336KKAH0yj5WooAPLp9MooAfvopnl0/ZWRQfNTPmp9M/3vuVqSMmRn2VNsX/2WmU+gBn8W2n0bPkorIA+ajfRRQVzB82/5m+SjftpH+/S7KA5h2/56a7/JRSP9+gOYe7/c/wDZKekzJUVH3KfKHMS/aHpm+m/7dHy0cocw53Z/majzn/2ab/BUNHKHMWN+z5t2z/gFEj70+ZVdKiTd/uUUcocw/ZbP96Jf+/VV5rO2RN32Vads/wBn7tPo5Q5h6Q2235bZahezs3+b7NBvo2U//d+/RyhzEX9m2f3VsYtn8Wyh9K0/f/x5rUtM8zzvlX5Ho5Q5iv8A2PY/daCnvo+n+V80FWG+Xft+/TP4vmo5Q5ir/YOn7/8AUfJTP+Eb0/7rW2//AL4q6j/c2U+jlDmMx/Delf8APBqi/wCEJ0p/4WrYdPMT5qZ/srRyBzGPN4J0p12+Rv8A+ArTf+EG0pU/1Wytr5P4V3vUU27zd33/APYqPYj9oY//AAg2lP8Ad+5R/wAIBpvotbf8Hy/8Co/z89L2MA9ozkX+G9jNv+Ztn+xVuz+G+mQp83z/AO/XQb9/y/wUfMqU/YoPazMKb4e6Rv8AlVdn/XKh/h7osKbf/QIvvVu/7S/fo87fv3ffo9ig9sc4/wAOtHf5UZnl/ubKi/4Vjpn+z/wCugm+dPl+/wD+hUI+zf8AK2//AG6r2Ie2mc+nw30z/wDbo/4Vvpm3+H/v1XS7/n+6tP3f3aj2MA9tM5pPhjpm35mVP+A06P4aaZs+8rvW87s/8NO+bbu+Wj2MA9tM5qb4b2L/ACq0X/A4qYnwu0r+7A7/AO7XTfMn/odO37/vUexgHt5nLt8K9Kf/AJaqn+5Tf+FY2MPzNK2z/rlXVfxvTd+/7336XsUH1iZy7/DHT9u7zf8Ax2mf8Krs0fduWur3/wB77lH8e5Wo9kg9vM5eb4Y2O3Z5v+7Qnwxs0R13f99tXUb6NzU/YwD6xM5lPhjp6felVP8AtlR/wrfT/wDnqr/9sq6hP71G/wAxaPYwD6xM5L/hWNtt2xSr/wB80J8KLNPma8k/3Erq0+T+9Tkm30exgV7aZys3wrsd/wAs/wA/+3UX/Cq7bdu3RV1v3Ho/i20exgV9YmconwrsYWdPNX/gFP8A+FV2b/8APJ3/ANuuq3t91vuU13/e0vq8A+sTOPf4P2zyIzMqJ/v0/wD4U/aIv7qVa63+CnI/y/LU+xgH1iZxX/CpoNuzzYv79Sp8K7OFfmniT/frrqcnzUexgH1iZx//AAqi1+75sXz09/hLY/IzXMaf9sq7Df8AxfxrUTv/ABUexgZ+3mcp/wAKo0+b5Wu1RP8AYiqJ/g5YvN8s+9P9ta62On79/wAtHsYB9Ymcf/wqKzT+KpU+FFs//LVURq63fKifJQ7/ACbdn+/R7GAfWJnFf8Kc0x5d0sv7qn3PwcsXXas8af3f3Vdh/vfco37/AJv7lHsYB9YmcDD8DbFH3T3cv/AJdn/jtaafCLRYW+WeWur37N/+3/co3NS9jEf1hnKTfCLTHb5rzen9zalD/CXT/nVZ22V1e9d1OT5H+9T9jAX1iZx6/CLSv+WstPf4S6L/AAzyo/8AwOutdGT7/wBxaiT+Dd9yq9ih/WGcl/wpzTP+ev8A33uqVPhdpls3y3Kp/wBsq63fTd+/5qn2MBfWJnL/APCsdPf/AJfv/IVM/wCFXaf/AM943T/bWut30f5Sj2MA+sTOP/4VLp8zf6/5P9iib4RaY77llb/v61dbG/39v36V/vv/AOh0fV4B9YmcSnwW0923eayf8Cen/wDCnNMf/VTrvT/Zrs9/8VOhf7+77lHsYB9YmcU/wXs0fd5rJ/t0z/hT+mInzXzP/sba7iZ/7tRb/wC79+j6vAPrEzj5vg/Yun+v+SpYfhFYwqrLPXXbmod/kpfV4D+tTOXf4Uae7f63/vihPhdoqLteeeb/AGH+5XUed8lQ/wDfVH1eAvrEzn3+Gmi7aE+GOmP+6WX5P7nz10G/+9T9/wAlH1eAfWJnOP8ACvT9/mrOybqanwusd3+v310u/wCenozbKPq8A+sTOfT4b6V/E7O9V5vhpY+bsRtiV0rv89G5qPq8A+sTOcT4b6Ym/wDfr/36p/8AwrTStu7z1/79Vu79tP3v92n9XgH1iZgp8OtISL+F/wDthT5vh1oM3yyxNs/2Frb+583/AKBQ70vq8CfbyMR/hvoapuVW2f7dN/4VpoaP+9gifZ86/uq2t/3Nv36e7/8AfFP6vAn28jH/AOFe6HI3yxQf9+ql/wCED0GFNrWyun/XKtNf9ndT9/yfxVfsYB9YkYieANFR9nlSon+xT08B6Kmz/X1sb/4WoqPYwD28jJ/4QbSH+X5qm/4QDQ0f7uz/AG6upN89S7/4aPYwD28jHbwBoL/e/wDRVM/4V7oiPu3N/ueWtbNG5aPYwH7aZk/8INpH8LN/36pr+A9D3/MjTf8AbKtXc1H3P4qPYwD6wY//AAgHh/8Ahgbd/wBclp7+BtB3pL5S/L/s1qu7Om6hfuUexgH1gpJ4P0Xbt2yJt/uUz/hCdI2/dnetBE+Sn/3NtHsYC9vIx08E6G7pt81KZ/wr3QXVGaDf/wBslrb3799Q/NV+xgP20zKj8H6Gj/8AHj8if7K1dh8JaGkrt9h/9Aq38v8AD92mb/no9jAj20yKbw3oszOv2H/x6q7+CfD3/QPV3/26u/NT96vR7OAvbSKSeEtBh/5c1T/cp3/CN6Gjf8g+J/8AfqxR81HsYD9tMi/sTRdny6VH/wAAWnvoOi7P+QeqPTn27qf/ALTUezQvbSK6aHoqf8w9f++qf/Y+lb3/ANDWrG/5P4aY/wB35vuU+SIe2kRf2VpX/QMSj+ytM/hsYqcj7qE37t1L2aH7aY9IbOH5ls7b5P8AZp721tN/rbZdiUx91HmUezRn7WYJDYw/8uMW/wD26d9j09VRv7Ptt/3qb92hHo9mi/ayJRbWO3Z9hiT/AHKPs1iu/bbKlRffb+5Urwr95l3pto5CPazGvDZ+Vtltl2VX/snSt7t/ZkD/AO/Vj+Hd9ymfL89HIHtZjPsemOiMunwJ/d2LUyW1jCny2MG+mUUezQe1mPSGx3O32aBKdstkf5baCm/LTti7ty/O9HIHtZk37r+KCCmN9m+61pbP/wBsqZv37Plpj/fo5C/ayJvJs9/yW0G//dqXZbJ/y7R1X3/In/slP+WjkI9qPh8j/n2tv++af50W3/UQVW+6237lP3/3fv0chftZEqXj/d8pdn/XL7tPe5ZPl2r/AN81U2fPT3fZ83/AKfIR7Ql85fMRtqvLUz3P+ytVN/8Ac+T/AG6N+/5aOQOeRYS5l/vf+O1L9p/3f9qqu5af833qXIHMSfbGX7u3/v1Qbj5vmWN/99Ki/wBZ/sJS/wBzd9ynyB7UtfbNn3dtP85XT+H/AL5qj8u6pvn/AIaXIX7QlS5+fc23bUu+J/laNXqq/wA//wBnRDNsZP491HIHtCdrCyc/NbRbv+udRXGi6fdLtltlqxv3U35qj2Ye1ZRfwrpDqy/ZEqu/g/QZirtp8Tsv+zWxTMfNS9jAftmYv/CE+H9rL/Z6VD/wg3h3+Gz+b+/XQvULpv8A9yo9jAv20zHfwNoO3/jx+5/srUT+CfDyROq6fvrdz8n/AI5TX/2afsYB7eZw9/4J8PeVL5ukRPWDr3g/Q10mVbazW2f7+xK7vUofO+b/AL6rzzxJrbaVPKrLI+75FrixNGHIdVGrOczxq80r+zXl3fOu77n+xWFeeH1mbczbFb+5XYaw8t5LK21URdv3Ko7tkz7FXbX5HjaUeeR91hpS5PePkVHl/h3P/v0edsqV9r7/ALuxP4Kr7POl/wBha+WkfoxK+597N9z7lNd2hf8Av09Nz/dbf8qVK8K70bbvegCs/m/JL/f+Sok3P8u35Ksffg/e/uU/v1NDbK+//Z+RU3VZn7wx3/2diLUv33R/ubm++/3KfNbLtfc2yneTsX72/f8A7NQaEH/kZEqX96/yqvyffqVLBnif5f8Adomtdif3H/uUAWIZlTZL/wB9Ve86J08pf9/56zPn8p921HVaZCnkttX7jfNWQFt/k+7t30bPJ8r7u9qETem7bsl2v8j0+2dnV/N/3KDIl8ln/wCWq/8AA6elm2xPkp0M0W75fuLT/tn7/wCVVRP9us/dNQ/sqJf+mz/xP/dpmzf93+H+/U0czfP/ABv9/wD4DRN8+xNvz/7dR8QFeFP73yJuq0ln+92t8/8AdeqvmeXL/rfk/wCWv+xVjf8A88Pk/vO9IDQhtoki3My1Xf8Aj21XS5SZ3Vm37aPObzXZd1ae6BYm8rY7fwJ96nb9n3fv1nzTK6/N9ymu6/w/J83y0e6Z+8aFynk/N8r7v/HKo2d4qM+7d5qfdp/2zZvZlZ//AGWqj2zfe/gX5vnpmgalc/8AfH+xUUM0u1G/7+1bS2aZ9vyun+3U/krs/wBj7mx/uVn70izIuXl271/8foSb7jM3yK1as1h5yf39n3aqfZvl+VdiP96r5QLdnebF+787N/B9+rDvF8+xv4krM+a2/vea/wA6VNsl8z/gO/560IJX1XY27zVT5dlMfXot7qy70/v1nvpTK+5NybfnqZNN87zd37mn7wFq21VVZ/K/hptzrfnf7ez71MTR1s5Xb7j/AN+n/wBlO+z/AHd9ae8BLNrjQqu3a77fuUJqu+BFWJkuP4npi6VKtx8vybV/55U/7A3ybd296DIie/lTY22q73kqfxb3b+CtJLP767d71YSwWb5v7n3qsDNSb7S/zbvmatWzs2ddtPS22RfK9WIdy79u2gA+wLv8pF+df7lSpZokf8O9aZHuRv8AbqZ3b5926seb+UgNkUy7vl2fcqu9nA0vmxbfm+9R8zpub5EqxZ7d6Lu/hq+aQEM1gv8AebZ/sV5F8e/Dc6X9pr0ETbIlXdvr2V9z7Fdt6f3KxfEmm/8ACSaRd6fc/cli+WvSwleVOtGR62W1/Y4mLPEYblbqziWVd7ou6vIvjV4d3SW+pRQfd/1qV6HoO22ll0y5/wBbazvFVjVdE/tKzuNP3b7edflr9Lw9XllGofaZ3ltPM8DKB4j4V1uW5VN0q72/gr2bwTryI6fLslX7z/7FeArA3h7xFLaS/JtbZvr0Pw9r39lXCSsvyMyJvr7ClUjOPMfyTjMPUwlaVKX2Tq/jH4Pa4s7fXtKi2eU299n96vbf2fviLF8QvAyeay/2hZfe/wB2s/R4bPxV4euIJWWZ5d3mp/crxT4b6xP8Fvivd6ZefJaSy71/3Gevns6wMcVh5cvxHp5Ni5UqvKfXfzfebbs3UQp+83balR96pcwbXt5fuvTfl83+Lf8Af+SvxmpCVGfJI/V4SjOHOMm/1SLtXZUW9dz7mq19/wApl+5Tdm/ftXY9RzFFeOH+/ufe3y1LtX7rUx32b9yqmz+Ooppm3f7G6gsl8n5E/j/36ERWdKrpc7Njf8Ap8M3zVHxEjvuNu/2qme2imX+5VR5v91Epu/5vlpgS/f8Alb50Wmblo85dvz1X85XbzfuVQi2/+6qf7H9+iGH7i7d/91KrwvvfduWrEPySpt+/9+oAsJtRfu/JR50T/LtX5v79M2qjfxPu+9U32OV97L9/bVgMRP4ll+T/ANBp6fd/vpR9mb+L7n+xV2PTWRUdl2VkSV3+9t2/PT9+/wC9/D/cq2ml/wAW7e/9ynfYP7vyJQBX3q77dyu9PR2T5du+rH2DfBt27H/hehLbZv8AN+/QYgiI8vzfJTnTe/7r7i/7NTJbru3bqd5O/wC7WpJS2f733qev8e3bVi5tv3b/ADVnu8vm7f46god5Oz+H7q1N5exdv/A6hR93yr8if36m875/77rUgCJs+anP9z7tN+2LtRm+59yooZlf+9srUBz7EdPvUb9/zU87/k/v/wCxR8uz5VbfUAS+T8n8KbqfsX7v30qp823d82+j+P8A3PvVZJYeFf4m+f8A2KZsWb/YrPmuf97fU1tdN/FVgWvJ+fftp/7r+KmP++Td82ylm/c/L8yb/wCOr5Sh32P7T/7LVd4fJ+63ypVi2ud/y/fqwj71+b5Eejl5gKSJ/wDF0Ii/7VOe58l2b+//AOgU2a537NqtV8pIJDvdF/jpyfKibtuyqrv/ABN/FVf5v7lRygaELqjP5vzxNTpvK2/Kq791Z6b0/i+/Whsbd8vzv/sUED2SJPmX79MeFf73zv8A3KrzP/vebQj/AN6r90smjTYm1WV0/iSj7Mr/AHvuUfN/Dt30JN86K3yJ/u0coEMybG/+Lprbdn+xTLn5v3u751rPd5/4PkTdWgF3f/Dtpu9f99P7lZ8Pmvv/AL9OaGXZ91noA0Pl/h+7TZtu/wC7vqiiMifL8j0eSyfL8tZAW/l+f+P/AGKfM6p+9b7n+xVL7HLt2tu2VL5Mro61qBYTau/d9x6heaLem2oPs0r/ALqkSwbzU/gesgJndEhRtu/5vlpiXmxPn+f/AGKsf2azw7aP7HbYjbq1ApeclO87y5fvs9W00fe/8SP/AH3ofSv4fv0FEUc397bUqTK/3W/3tlRJoMvm/wC5/frVh0pkXcv8FZEktt5T7/lXzf79W0s4n+b+OiGw8lE/2v4Kuw21ZFe6NTTV8jdTvJ+T5f8AW7dlP/g2qtPf51+5v/gqAMyabyX+X/xynpfq6Om3Y/8Afqw8O9NtQvY/wUFg9ssy/I29/v1XmtlXZ/49ViFGT5v4Km8lv4vuUAZj229f7iU3ZzuVvuVr/Zm/hWmpp/yfKrb6C+Yyfmh/26a8zP8Aeaug/sfzpU/8eqGbQW/hi2J/frHlDmiYW9kfdVv7e23/AHquvo7P/Dvdf4/71CaV/eVUejlK9wpJeL8/3qsf2r9jX+/vqWbTctTH03eu3+CmSPh1Lf8ANtqWHWN6bdv73/b+5VX7BL5Xy/Jtqu+m/O7fNv8A4aCPdN1NVi2/PT/7VV3f+5XOPbT7tzq1Mhhl+Td/C1HvHTynUSMtyvy02GZXX/drBR/n+9sqZ5v3Xy/J/t0HNymxbXkSJ8v756ru67/mXY71npM2xP4/9ynecr/79al8pbmmiRv9iq8zq6fxUJCzfw1Yktpfk/j31JBntD8n3qr+T/tVpvC2zb9yoZP7v8dalmf9hqvNZs/ys1bbJEip8u9KfsVvm+VP9h6vmDmOZ+wN/v09NNauj2RP91lR/wDYpmyL/cf+/RzBzGF9jZP4Kclmz/w7K29kX/A6lfyvKRv71XzBzHP/AGD+9T/sbf3N9bGyJ/8AY2U/90nzbv4aX2SOYwUs283+JP8AYq9s3r/c2VdR18r5t2yj91u/2KfugZ8iM/8AuVF9maH/AG99bUz2fk/d+eoPOipBzFTb8m3+OmJbfc3fwVed1Tf/AHKredFvrTmAPszP/FQ9nsT+Kn+cv+ylD3m/5v8A0CjmAIbbY3y1L9x/vK9RJc/8Dpn3E+792jmA032on9xGWqjJ/wDY1XSZnf8Av1N802xvv1HwAS+TEmzbT3fZ92q+yX+Ff97/AGKNjJ83zUjUsW3z7/77VYfyodnzb3rP+ab5l+/VjZ8qf3/9igksb1/h+/TkdXT5qr+Tvf5aen7x/wCJ9lQYlh0+X7u//YpiJ/fX/dR6NlP/APH6y5gJfs+9Uan/AGf+Oq738Vs+1m2VF/bcCP8AM+//AGKBl17P5/8AeoSFU+aqj6lvdPl2U1NQ++1BXvGgifJ93ZQkMW/7v/fFZ/8AaTJ/v0z+0m/h3b6PeA1divRsif7v3lrHm1X5fvVF/bf39v8A33R7wcsjoNi/8Ap/y/d/2Kwf7Y3/AN6nvqXy/L9+jlkHKbD7dtPRFrB/tJv7tH9t+T/9hR7wcsjoPlSmo67tv9yucfW96f7lM/4SFP8ApnRyyD2cjrty0z73yqqvXLp4k3fLuWrCeIYnfcqq+2j3g9nI6NEqF/kT+/8A3aihv1mtflb5/wC4lCOu/wCX770ED/l/4HQ7q/3fv0Om/wD4BUNQSD1Eky7tvyulV3mbyn2/62sR7xqs1jHnOjeZX+XdWZM7LLs+/wD3dlUkuWrTtk3slAcvIQokrv8ALuR/9+raJWtCiu/yr8/3KR0V/k20EFWGH9181OTcj/fV6m+XbsqH5aCR/nf3qHuqZ9ym76sBifO1S7ImRP79Rb//AB2mJNsTdQBY2f8AAKNipv3VXebfTdzVAF1Ps0P3fv0/zvv7azPOeh9//jtP3ii75yP/ALlNfyH+bb89Z/7yj5v9mq5pgaG+D+FfnoR13fMvyVktu2fN/wCOUJC275qBm35yp97aif36PtMX93Z/t1j+XL/F9yjZL/Duf/Yo5piN1LmJ/wCHfVW5mif+HZ/Auys/Z/wCmbJfkXbQSUr9Fmbb9yqXkt86svyVf+xt87J9z/bo8mR/m2tXUdHNymVs+envD/wCth7Nvk+bZTPsEv8AtPWRftDKez85PK+/UKaf5Py/N5VdBDZyv97amyhrNt9T7sQ9oYX2P+7TH03f977lbf2Zt26npbNV+6HtDBttK/vfcrWhh2Im77n9+rqWf/TL/fqV7b+98ibaz90j2pXTekXzLvSrCXPnb1+5R5K7n+Vnp/2b+D7lBiMd9kVRfc/23erHks/3WX/apn2b/KUDK+z5k/v/AOxT/wCL+KpXtv4m/wDHKf8A65f/ABygBiJuodP7v36f5OyjZs+WgREm7bTv9pqfs3/cXZRR7oEX3/vbqd5O9f8AYp//AAKmVIwm2bPl+d6a77Yvmp21qr7G83cv36oQ3zt7U7f/AHagmhZPl+/voe2ZEoAn8756EmWs2aFv/wBumbH+7QBsecv97Y9Recv97e9Z+yfZ827ZUL7tnzbdlMOU03uYv4fkemb/AO9trK+b7336Pm/uUG3Kau9f4ttPeZXX71YVz5uz+Kq73kqJ975KrlkRynR70/vVKj1zi3LbvmZtlWEvKnlkXynRptpl/s/s2bb9/ZWJ/aTVFf6l/oT7v4q6MPGXtYHDXj7h9zfB/wCf4X6H/wBe9de6fP8ALXJ/B35PhfoH3v8Aj3Susr99wn8CB+MV/wCLMKKNrUPt3V2nMP8Ak7/8BplFKn3KAI0+/T/46PuUUADovybaKKKAG/P2/wCBUU5/7tN2rQWCU56B935fv01t275Pv0AMoo/i+an/AHK1ID79M2fPRR/F81BI+mfxbqfTKCh7/wB6ij/e+5Rv+SsgCiijatagMp9Mp/y0Eh826ijfs+aj/brIoZT6Z/E7UfLWpI/fR/6BTPvUUFD6Z/u/fo+9RQSH3qKKZQA+hvv0UN9+gAp9MooAf8yNQ9M/u05/v0ANop9GygBlD/JFvok/2nooAb99aT/Vj/bp6/co8ugAoX7lFCfLQA37qf3/AJqTf/s0/wCWmUAH36fRR8tAA336KPv/APAKF+5QAUU9/u/LTI6AGf7FPo/ipj/NQA+j/wBDoT/dob79AD/9379H8O2mP8jfLRQA+nVEj/8AoVS0AN/3vuUI9HzUfL92gAemf8Bp9H+xQAJ9yj5aKZ96gB/+xRTNiv8Ae+5R/tf98UAP30z5qN/z0/5qAD5qY/3Gopjv/Eq0EE392mbFRNtCPupibvMfd9ygCaimL/do2rQWP/gqHf8A7NPp4+78v36AIUf5v9ihH/df7dH+5R9/Z8tBAb6fu/8As6Yn36e/3fm+5QAP8/zUz7/8NH8f9zbTd+5UT79WA5/nTcv31pqPv/hXfTNnyJT96pQAf6lvm/ho3ts3N/wGh9vl/wByjZ9z+/QAb2/76p1G/wCX5qaj/wC9UAO+/wDNRsb/AH6a/wAif7bUfwUAD7t1Hzfxfcpz/I1Rfc2fx/7FAA7/AN6j5dtMf+9t2U2gB1G+jZ/e+5Qn/fdWAfI/3v71Nfd5ibf9ynIjO9D/ACM9ADaH3Ufc+ah3+erAF+T5vv8A+zTvmfdTd/8ACy0m9U30iBvyb/8AZp+z5U/uUze38NP3szbqYDNm2n/LRN935fv0xH20AS7Pkpr/AHPl+/THfe1H+s/2KABPmo+amfcp+/5P7lAB/F81S/c/4HVff89Tb938NIBz/P8AeWmv/dWj/Zb/AH6N+z/YrIA+X/fSod+z7tTb/wCGmPs3/L9+gYf7dPdPl/v0xfk30f7lWIe6fco+Z/vfco++jru2fx1D91v79BZMj7G3LRu+bdtpibnf5fk/36e/+uoAZ8rr92hf7tP+Xf8AL8lD/d3VBAN/HTPLo+/97/vujy6AGJ/ep+/7m2mJ97b81P2/3aAB3+ej5pP9imff+Vf+BUUAG9kof/vuh0pv3PurVgOp/l/fWmUP9/5vuUAP/wCA7HpiP89Hzfxfco+WgCZ/nRKZQnyLR/s/coAP/Q6Pmf5m+Sm/N92k3/xUAHnbKPnT/gVL9z7y0iP8vzfcoAH+/T3f79Hy7vl/gpm/56ABKfRv3/LR/u/fqDIfs3x/NUO/+GjZv+b+/R5Z/u0APR6N+6j5dv8A6DTKAH0/5tv9ymbNi0xPn/2KAB/nk+X7n8VHT/gNDp8lPfan3fv0AMf533fwUI7b6Eo/u0APdKZ9yje38NNm3bKAHJ/4/T/MqJNqPTvlegB77dj0zfsk/v8A+xT32f8AjtRbPnoAl/3vuUzYqfNR/wACofduoAf5lH8NEaLt+X79NT+Db9+gBNuz7v8Av090V/8Afofduo/hoAN/y7qEmqKnbNlAD9m6jZ9+hPniemfMlAD/AJqZso+Wn/eoAZRR81Hlp/v/AOxQAL/BT3+Woqd9/wC9QAfJ3/4DR/sU379G/f8A8AoAdR/c3U3r/t0UAO3t/D9yjZ83+xTaH27aAHfLtpqf3qPm3/N9ynffoAbQiU7+OjZ/DQA2nb91N370/wDHKYv96gCWim050+SgBvzU75qb81OdNm+gA2f3qP43/wDHaq3l5FCqbm+d/k+enWd4rruoAsfNRuaj76f36VPuUAM2U75v4vuUfxfNT32p91fnoAZ/HU3zP/t1DRvX+H79BA9N26n/AO/TKI6AHu6bko/36Z9zfQv36Cx+/wD4BTndfn2/fpvytR5bbaCA+anb6iofbtrIB5+98v36c77/AJlX56iV9m+pf9ugBv3/AJV3b6d1+79/7lH8FNSgByf/ALVTbt//AKBTP9yipLH/AHKR/v01PkfbQ/zVQEtP+5/FUX8O2hN1ADn2p977336Edk+amv8AP/uUfNQQWEm+b+KrG5qo1Mj7/wD0CgslR9yJRUX3Uo37n+b5KgCw/wByoUej5Uof79AB8z/LTXRalT51pk3yM21asCvs85vlrxrx5Ds1JN395tte0fd7/wC3XCeKtKW8uvP+/XDiYc8Ttw0uWR5Lcw/ZbX+FHdqyVjiaNWZlq94qSWzvH/55LXFSX0wmaR5dg/hr8ozKMqVX3j7zBy9rE+Ud6om7777fv1FDeb/4qrv5v+rVNlEP3v8Ab+7sr40/RPfNWG6/74eia8875d2z5flqWzs/OT5VWFdv3607DSon+b5fkT79IDETz4Vidfv1YSZn3ytt+b+5Ww+mxIv9/dWVfp5L7loGW/O2bG2/991ds4fv7fkf79c4lz8qbl/4AlW/7bby9qt86L9yoD4Do0T7N8yqzrVab99LsXa/8e+sB/ENy/3lbetXdEvJXbc3z7m+5R/iA24VWazlX7j7fv1RhT/ti7NWm8my32blh3t9ymbPm3UFFXZs3+R87/xVD9mleB9vyL/u/ereRIPn/cSPL/sUz90j7V3In+9UcoHP21tKny7vkoeFkl+Xc6V0G/5t2359tUbn98/zf62Vax5R8xS/tX/W/K29aqvqS/Om3Z8vzPVqSz+07FXbsVqt/wBiWe372+VPvVBoZn2zzt7L8mxf++6EvPk3fwLWgmmrs/dbX/2Kf9jimT5l2On9yr5Syuj+cybV/wC+Kl8lnl+b503fwVYSza1l3bvOR/7lDp/eX7rUcoFWZNmyq6TfP8z/APfFas0MvlfvV2fNv/8AiKpfY2Te38f+3RygQ/afv7t3+ylNfUvJf5v9VTt7O27+Oq95D8mzZL/tbKOX3gLdtqvy7tvkp/fdqlTVVj+9tRF/jrC+zN/D9/8A26Ztb7vzebvq+XlFynRprEfz/d+9Vi2v4Puqy73/ANj79clNDLv/AL+6lht5UTduZH+7RyyDlOs/taz+Rdq+a/8Afq295bJKjNtd/wDYrjJtHufuq0jutSppt5Zt5U8Um9vn+etuUjlO2TULb5N237tOeaB0+6v/AF1ripvNT5fvpVS2mnSX5fk2/wCthq+UjlPQLmaL59jfJt/jp6XMW/5fnil/8crj4XvHZPvb3qwk0sP8NAjrftkTv93Zsb79DzLNB8v365JHbf5TfwVLbTS/x7vnoA6D91/HuSn70+5uV/46xP38PzKu/wDu7KsI8vyN/HQBsecu7cy7Heh32fd/irHfcjOyxb02U1Ibp33fNs/uP9yo98Ddhm8mV/NXYn9+jfvf5vnSs1Jn8rb/ABv/AHKtJcrGn3t71JBY2fcVtuyrDp9xVlVKqed+63Muz/bpr3jQ/wC460AWkTf8rfIm779D2y+b825JU+471nrfs/y/x0+a/wD9n91VxFH4zxz4weG20HxhaXyqsMV6uxti/wAVY9s7P/tv/DXofxAtm17w3cRfM93a/wCkRf7FeX6JeLMv71vv/I3+9X6DluJ9pS5T9eyXEQxeG5J/FE8t+MfhX7M1vq1t/H97/Zeuc0HVWvF8pv4WT/vqvcvFug/23oNxZ/cl+8v+1Xzlc20uiapLBtb71fbYGpz+5I/DuOMm9lX+t0on0r8NNb+x37+bPsieLZ92q/7Q/g/7ZFb+JdP2+bEu9nrhfBmsbLO3ZfklT+OvetNhi8YeAJbGX/Sd3yLvr1pfyH43GXsp85ofs9+Of+E28HpBKy/bbVf+etejf7LfI/8AvV8g/DHW5/hj8Wvsd432a3ln2r/uV9d6xbfOm1VdJVXa9fjWf4L6rX54/aP1rJsX9YpcpKk0T/KtZ/2ld+3d9+mwpLs3fN8v9yh7P/vh6+W9494l86L+KqjzfcRfuUbN/wAu7Yi/x1M8PybvmffR7wDNm+Lav8NS7fu/xu/8FV0+R0/gq3M67d1AFfZs/up8tSw+V/FVd0+/8v73dVeabY23+PdVgXrn7m75dlUf9SnzU2P7vybv9qoXRv4dr0Fk3nbn+X+CpfOb+H77VX8n5Kt7f7vz7/v1AEv2mXe+7d8n9/8AjqwmsSw/6r5KZC6yLt/8cpu9Xb7v+xVkFr+2JZnTdt/4BWhZ6kqLul+RN2ysdLPZ/D86VYhhXb/f2fe31AGnba3877v72xaf/bavL/ClYjQ+Sr7fuf7FRLbSp/sUcpJ0v9qq/wAtV/7YX5GX56ytm9f4vk/v0z7Nv/8AsKsxNiPW/wDa/iqX+1VT7zfK1c/9jb+Ft/8AsUeTL/e8lP7lAHQPqsX+1Vea5V2/2/8AbrH+xyv/AA7N38dRb5X+X5k2/wAdQHKbcM0Tp9756sTTRIybW2fNXLukq/NTtkvybJfn/uVfKXynQTeVMm75Uf8Av1Ei/vX+ZfK/irMSSVPu7t/+3TUeXds2/PQB1Duqbfl+d1+V6JPI2/LKz/3krmYbmebev97+CiZ532N/coIOgdNn+/USP833tiViJNc/e3N/s76fJeS7fl3ebu+/Vlmx9jaZ938dW7a33/Kzfuv4q5z7fKn95H/v09NUlf8AvUAdUkK70b+CnuqvE7VzT6r9z9029/79O/thk3r/AAS/wJVGRsbGTfuaNKamz/Z/4BWT/aTVE+pM/wB35KfMBtui/J/s05IYkX/frC/tJv4fN/4BT01WXZ8ys9HMBupZr/Ay0PbfZvvbqwv7b2fw7HT7tOfXp3T72+r5oh7xt7F3f+yUz5U+7tR6wv7YZN/zf98VY/tbyV/3V/jo5jP3jQ/1z7W+eovLbdWYmqNu3U/+2G+9/B/t1H+I0NCH+P5tlWn+dU+ffWF/bG/fs+5Uv9sfMn3qr7QGn9m+Xftqv9m87ey/fWq/9sf99U/+0t6o21f7lAEvk7PvUfL/ABffqo+qxP523+H71TJfr8+77lAGhsi+7/B/t0eTEivt+eqP2z+78lH2z/a/4BQBb85dqK23Zuo+V9jL8lVPO2b/ADfn+b/vmj7Zv+7QBbtdv+zUv8W7av8AwOqW9fvfwUTTfcZVb/gbVBBofbN6btuzZUTzNt3blRP9uqMMyvH/AH0/iqbcv/A6s1LCSb03ff8A72yjzmf7v3KZvXzUX+OrGz/gaUAPhdnb/barS7tvyffqK2da0If++ErKUgkCPvb72+rEc37r7v3qHh2b1/v0z+L/AG3aoAm3q9D7dn3d/wDuVCu3Zu+4n99KsfMny/K6UAN2f7qfLUKJ89Sun+z8lN8nZ9379AFjZA6/L/wKm/Lv2sv36Z+92bmZU3f3Kd9z5vm3/wB96CSwlun97ZVjyYpvvfw/x1SaZfk+b5Hp6TfP/FsrL3izQ8nZ92jfv+Wqn2xfuq3ztQ9zs+b97/wCgRYTZt209IYvkTytn+3WZ9p+421qHv1+T5qn3gNN4YqhS2i2VVgvPvt/3xvo+2NM6feTbVe8Bde2i2//ABFRfYInT+KoUv33baPtS/w/f3UATPYRb/4vlpiabAn3du5mpn9pN8/y79tCX6/w/OjfwVqHvg+iLs+78i1Xm0dn2fwJ/t1ee/ZIt33/AOHZUM1yz/7H8dQHvleHSl3ojbaPsa/I3y7FqKaaWOWqj3jb3Vqsv3jT8mCH5qto/nKm2uc+0y+Wm9t70fbJU+Zt1AcpuzW0T/7CVSm01f73z1UTVf8Ae31Y/t77ny0Ee8Z9xZyo/wA33KimSV12rXQQ3Kuny7t7VE/lTJ5v33T+CrL5jB+Z320bGRK2Ps0T/KvyPUTw7/mXbvf+5QHMZj/IibqbvZvmb7laqWavHubclMdF27lo90OYzXeXf93Y9Mm3fw/frQ+xq/y0fZlT7/zpVF+8ZibvvM1D7t/z1rPD8nzfco2Ky/doNuYyfJb/AOzp62zOq7vk/wButPatO/8AH/8AYqzDmmZX2fe39/Z92j7NLu+7WrbI1Tf6mJ1+Z3ep5h838xmf2V87/wDfdPfTWRPn+dK0km+fbt+SiT99/wCgUiOYzUs/m3L/ABVL9mX+H79H35X+7/cq7HD9qTd9zZT5jUrpZ/8A2VTPbK6bEXfUr2zIlCJ8lY8xPMMSHzN+35N/8FP+zL/dWrEabH+WpaDIpeSvz/8AoFFz8lWHh3v8q0x7Pf8Aeq+YRV3fJ/Ej1C9//Dt2f7dWEtmTfu/j+7TXtlf/AH6PdAr+czR/daH/AG6Jt3yeUvyf36tJbffVqf5MUNBfumb9jab7rb3rJudNuUb/AGt1dgu1In2/xVX875NrbdlXGXIXzGVpthL8nm1qvpSvH833KqTXnkt8q1YTW2fY3/APnqCPeGvpqv8A76VD9j+Tb8r1b/tL76vVR7z+7QWVZrD+FqrppTfJu+R/4a0Pt7fxLTPtP8X8dUalR7CXbuWprO2l+TdFviqw958v3vnojudn8KpT5ogWPsfnLtb5/wC6lZ9zpX/fFXftio3yszvUT3jJ8vzVHMSZjaI38Ss6N/BUU3hj5vN8r5K0Pt7JL833KsJqWz5P79Bt7xj/ANjs6o7fcqX+yvubVatOG/Xf935EqV9Y875vuP8Ac+So5g5pFS2Rofuu1bFs7VlLqW/5fm+9Vj7Yuzd9yo96RjI2EfZ8iq1V7p9v/s1V/wC0v3dCXn/7dHvfaMSu6N/F86PTPs29N1WHmi/h+/USXK73qzUIbbZ8vy1dh+T5qak0W/Y33/v057lf4dtQZD/OpnnPUTzU+Pa9AAjt5v8A8RVh3amQp8n+3UtWQNTdt3fcodKNlG/em379BIzyaHh/ioR9i0J5T/eqwGeT/wB8VNspj7d70eZ9z+CgCVUi+f8Av0vkpTN+/wC9TPO2VAEvkr/cqLyXp32zf/v/AOxTfM96sA+zfcp/2X3ahLmpftivQBFtWrH2Zdny/O9M8yhH2bN33KgCV7OJJP8AY+/TUh3/AHfv077YrptqLzl/i+5V8wEz23yp93fTPs2ymJc/N8zfJR529EX+OjmAf9mX+H7lP+zpUP2n/gH8FP8Atmz7vz1fNICVLb5vu0ya2X+7T0m3pu/jpn2z5/8AxysQGvYLvpn2P5ttW/tK/wAVMS5VGoAYlmuyhLZf7tTfaV+f+P8A2KEmX7tHMBC9t8n3fnpv2ZfuN9+rH2lX+Wjzt/8Ad2UcwEP2Zdnzfcpv2bf8yrsq1v8A8pT0dX+XbR7wFJ4fk+b5Kh8mtB/+A037qfw0cwFT7H/d+/Q9g3+1VvztlO85XX5W+ejmKM17P+KmPDWh+6/hb56Y7rRzAZ/k03yW/wBxKu/KibqqPcxb3+ZdlHMWNdP3tQonltTX1aLzdq05Jlmd/u1ZY3+B6h3t/uVYes+/m2Mny0AP85XVP/Z6ZvXzfmXelVXuf9nfVe5ufL/vVqHKXZqryVSSbf8A3qPOZP8AbrUouv8A3f8Avmopn+VFoh3P92pXs970EmPcv/d+T/bqu7/JWrc2DJ8v8dYV/YT7ttaxKLqTLs2/LTXuVT/cqvbWEv3tu+mX+gzyOm3d/epkl2G830XL77B/7/yVhQ2dzHL827562LzT5fsPzbn+ZKeHj++gYYr+EfoD8Ik2fC/w7/s2qf8AoFdS/wB+ue+GqeT8PtEX/pgldJX71hf4UT8RrfxZhRQ/36N9dRzAlH+s/wBim075aAB91Mf79L9ynUFjaP40o2UOm6gB1N+ah/kWjfvWgAo/g+7R9ymVqQP+/wDd+5RTKPmrIAop/wB5KK1AKKKx/FuvQeGLWKedtkT1kBr7qWvOfD3xQs9e15NM/wBTcP8AdT+9Xozps+WtJEjG+/T6KZTAKfspmzetH8O2gB7uuymeZQv3KPvJQAU+oUqZPuUAFM+/838dFzMttbvK7bIov46yrPxDZ3jv5U6vuoA1VT56fTIXWb7tElABRRR92gBj/fp/8NH8VH3qAGJU1M/i+X79FABT6P8AeWmfeoAKf/v0yigAb79FN+b/AH6dQAUfw7qG+5Qv3KAGU/y6Y6UqfcoAdR/vfcplP/hoAKKKZ5Lb/m+5QQPo/wByhv8AZob7lBY9PuUJ9ymImz7tFAA/yN/vUUfNup70EB/t0UzzKf8Af+7QWFFMf5P4aen3KAGf7vyU/wD4Fs/2KNmz5qZQAff+WjZto3/3fv0fNQQMTc70/wD3fnejf89PoAZ81PT5aKZv3UAPopif3l+/R83yfLQWH8VEf3HoP7z/AOwo2f3vuUACbf8Aco3/AH/l/wCB0fw7aZ/H/sUED0RaG+/R81D/ACLQAUUzf89Tf79ADP8AYok+7+6+/R/F/FT99AEKbf4vken/AOUqJPvbt1D/AOytUAf3/wC/9ynQ/doh+T/4iq7/APAv79MCxv8Av02Z9i7V+/Q7s/zfwULtf5lX56ABE+X5W+T+OhPn2U7/AIDTfv8A3fk/vUAOoprvs37aYnz/APxFQA/+5/u0fJ5T/NR99dq0f7zbKsCF93yL99/v1Nv3/wAP/fFM2b13b9/+/Qm7918tAB/wFv8A4ijZs+bfUr/J/wADqLy6AGPTd9Of7z/x0JtRKAB3+Smp8n/stOd9j7tmym7Pl+b7jUAO+633t6Uz76y03eqP8tG9d/39lWQPf5P9ymP/AKz5vuVK7rt21F/sUAHy/wAH/j9Hzbf79H+98iUbVR91QAfL/D9+n/c+Wh3+X5t2ymfffdQAO60fw7aPMoTdVgH8P8VM/j2/8Dp//jlPkdd3zfdoAZv/AL3zpR8tH8H9yj7/APwCgB7/AHflpn3UoooAE/2vu09fkb5vuVDsp/3qgB+xdtDorp8v36Yn3fmoT727bQAbPn/31pro3ybV+Skm/wCBU/f8u75qAGIvly1M/wD0z/4FVdLlY2+X7/8At05H37/loAPmod91H+5Rs/4HQA93/dJTPv0/5fur9+mUAH/fVFG/bQjtQA+imPu20+FP4ttADUT5fmpzLs3sv3KJpl/4HUX3/loAN9H/AKHTvl+9Td+6gB3303f3KN9NTdTnf56ACj7lG5aN/mf7FABsVvlX53p77kpifJvaj/xz/boAKH3fJT9q0N9+gyGff+ajZ/DRvX56Yn36DUfs2NT5KYnztQ6NUGQf3/mo+4f9in7Pv0b/AOGgBiP8lPfc+/8Ago/75o8ygBnyfxUP++WnzfxVEjqq7f79AEqPs+b7n+3TH+dv79Gz5fl+Snun7v8A2KAGfc+7Rv3/AC01d3yfwU77/wAtADaZ80Mv+9Uv3E/uUb2+daAHp+8/2KHRaYnyJupdmxt1ACfK/wAq/fo37/lpvzfcb+KjY33/ALlADvv/AC/wUv3FplO6f7FADXf/AIHTv43+X56bT/vrQAjp8/8AD/fp7v8AK+2oqc38dAD/AL6v/HR/B92mJNT3/wC+KADfuoTbTN/+1vp+9v4l2JQAb23bvmf/AH6YknzbVpYfvUj/ADrQA/73+w/9+h91Mo+V6AH/APoO2mb2Snr9ymUANf5/9ynP935abUqb0Z/lqwIvO2Ijfx7qc8Ox9396h0/hX77U1HZ/9jZQAP8A7NIn36XZ822nOmxagA/u0fNQm2n/ACr/AHqAGJu3/N9yiZPnp/8AwFqY9ABT/m/i+5UW/wDh/wC+qe7/AC/N9ygBn8W2jY3/AAChPuU7d8u1f+BUARPt3bafRsVKd/8AtUAG/f8A8Aqb5WqFPnanyUAeWfFFPOnRvPZNjNt2Vb8DeKv7SR4HRvNibZvesz4rq1slxLF8+1v46r/B/TZZoPtM/wDy8S76CPtHryJ8n8XzNTtlN3/u/wDYp3/LGgsP/Q6e/wA6/L9+mbF/76oddkVAA+1E+X7lN+X7rUy5uYrOB5Zd3lRVylh48s9Sv5Yml8l1+TZQQdhv2fO33Kfv3VShuftKpLu3p9yrT/ItBYP8mxaNnyUJ935fv01/v/L9+gCVPmp6f7VMfam/+5TE7/8As9AEzvR8u2h0aGZGX56H+f7v3P4qCCH+Lb/dqb5f4fv0z7tP2t97+CgA37/u/O9HzUzzKKyAl+V0Sjft/wByoo3b+KpdipHWoD6H+/8AL9+j+Gh3+T/0GgB/8FD/ACL/AHKZD86/L9+n/NQWM+581P3q9M8umfeb/doIJnqWF/4W+RP79V/m/i+5R/FQWW3f94/9ymf7dC/co/irIB77d7fx0Pufc1MTf8n92n7W+79ygA3/ACUzf8/8VP8AuPTPv7//AB6gA3703VnvbLNE8TVd/wB77lNmT7+1ankHGR5T8RfDavYXsqr/AA14JPpU8yK1fW3iG236ddrt3/LXzteWv2W4ubfblo5Pu18RnOCjVR9bluI5PdPitod6pu+fzaZ5O63+aLeit/BWr5cXyLuif5flp6J/tLNv/uV+QH6+UoYdjOv3E/uf3a0ra5/4HsWq77YXRovk21b3xTbG/wCWu6rAHmbZuXcibqr/AOulT5djt/HUv2bdL5rfP/dSpntl83erb3/uVAzP+zeT8rUyHT1835Vbe38FbE0O9fvb/wC9/sVFCjNKjfx/w0AVP7HWH5t0rvu+4/36tJYfw/MibamR9lwit99Pn/36l2S+V8zbN1RzEESfJs8r7jVYSZd235t/+xVfYqfdbfs+SrqQ/vdy7ax+KRqCebv+ZtkUqUr3LO3lL/33tp33Itq7t/36rvM3/fVEgHuipvZW+SnvuVN3+1TH+T/b/wB+pfmdP9Uv++lMkZs/3nd2Wnui+b8y/JLTETZ93/Xbv4Km2fOn3v7/AM9Z/FICxDCqfLE3+qpnzpFKrKv3Kd537ra3935ag2M/+38r/f8A4av3jcl3rt3f31+bZT/OWbftVk21RfdCsXy/PuqZLZn+7u3vTMC19p++rbt9VHhX7O6/K71ZdNkT/PvRf46Z9m/i/u1nzG5Fsi/i/vbKsJDbJb/3H/540JDsi+X50+/squ83+t27fl+9V/AYEvk229/3W/8AvbKi/s22TZ/GifwUJcxI27/lrUKXjQ71b76VfMUWP7NX/gbf+gUJbQJ8rL/F/HVdL9fvbv8AvuplmW5T5fvpUcxJfhhX+Ha6N8+yl2KjPu+41Q/Kmz72+ovm3/J9+r5gNCFIofu/79RXNs03yy7n/wB+q7u033fnRKHml27m+4lHMBd/s2Lam5fkqv8A2V52xfl+emJc/wAK/JU32ltu6r5pCGR6bEnzNu2bv4P79S/Y4P8AfqJLxk2fNvoeZfk/jRqsB+yJPur/APY0J/4/TJpv4fm+dqZvVP8AgXyUANf5P7zpu+4lOSZd+37if9Nvv0Pt+ffUX2bzm+9vfdQWWJn/AHu5V/ffcWq+z96m7c6f36ld9juzfc3f+P0I7bPK+/t/gesjL3w3s6Jt3b/79Rffidfl2bv46sff+X/b+Z6Z8qS/Nt2bq190CLb/AHqZ5Mv3qvb1f5vl2UNbL5XzNvRaDUqfY1mX7qom10l/3K8M8SeHn8MeJZYI9vlSyyuuyvePl27WZa434o+GG1tbTUPuPEn/AH21e9ldX2cj6jI8T9XxHs5S92Rx/kyzWqT/AH0T72z79eJfGXwlLDcf2rbRt5M7bvu/xV674bv/ALRZp/tr81Q+M9Bl1vQX09V3uvz19/hqvLLmifRcQZfHG4OSPn/wNqW+/wDK3fIy/cT+/X0H8H/EP2PVLvSvti+bcKsqpXzEkcug+Ikjk3I2/Z/49XpHh7W2sNXt76Ld8vyM+2vraUuePMfyNjqEsPVlRkelftG+FWm0Wy8S2m3zbWXZO9erfBPxtL4w8B2q3k++7t1+bf8A3al0FLPxz4cuLa8XfaX8GzY/+5Xh/wAMdQuvg/8AFebw5fNssvNZF/3a+Zz7AxxGHlJHrZFjPY1eQ+oN+/5VX5HqL5fvNW7/AGUsflTxbXil/uVEmm723bdn+/X4xL3Jch+p8/P8JiPufZuVtlMdPn+Wuj+wfIjbfk/ipk1hFu/dL+6qeaJpzHNeTK+z+OrccPzxfK3yLWqlmv8AwPdVv7LF8jUublDmMH7N/wAtfv017PekTba6VEi8r+LZuo+zRf7/APt0cw+Y59NK2N8y/e/gp/8AZux2Votj/wAL1tbPvt9+Jv46i8lU/e/M6Uc0TPmmZn2D+L/ao+wbF/4FWm6bG3Ub/ufdfZ8mx6OYOYzHs2eX5V+en+T/AMAda1XRnX5tuynwwrv+b79HNygY6JsX+J/4/kqVE3t92tOGzR5UVP8AvipfJVPl2bPmo9qBm7E+7tZP9h6Z9lb73zVtpDB/e3pSP8+z5VRP96jmkQZCW3yJTvJ3+b8rVrfZ/wCNVoe2WrDlMf7NsqX7Nv31oPDsXd/d+7QkO/5V++9HMHKZ/wBjV/4W+X+/THtov4d3+1srQeH5n/g/gZ6f5P8Ad/u/LUcxZleSu59q/wDfdP8AJ2bP49/+zV3a3/ANtM+/sb/gFXzARJbfL92j7HF97bs21Y/cJ/v/AO9R50SP/Dvo5jErvZptT7vyt/45RbW0Xz7VarCTQbPmpn2rzv3qfJ/BV8wyJ7Bd/wAyrTP7N2N/c/26m+0rvf7vyU57n77fx0R98RXm0dfkX5ai/sdd/wDcf/Yq/wDb127m/iqJLzfL/t/7FWBn/wBm/c2/fp6aUu3++7Vdd9n3fndv4KbvaP8AhoLKM2m7Plb7+6mpYfPu/wCAfJV37/8ADvp+9n/2IkoIM+bTfm+9Qlh/Dt+etBJvv/8As9Mf987/AMf+xVAZj2HyfL/wOj+zWdd38FayIv3t2ynJC8P3fnd2oLMV7PZ91f4aZ/ZrO39+ugSHe/8AsU+az3/d+/T5iDn/ALA3/fH9+oUsNn3vvq1dQ9tvjfd9/wC5TUsNn+/V8wHP/wBmt95vuUf2b/vO6/x10H2P5/m81KlezV9/7pn/AN+o5ogcz9jb/wCzp/2NtnlIrO9dH9gim2fKr7P40o+wKi7d2yjmiBzX2DGz5d7/ANyj7G339zbP7ldL/Zv/AAOmR2f7rytuyjmiBz6W3/XWnvbSov3W/wCB1uzWC/P/AAJ/fenw20Uy7vvutIDnEh3f7n+3T/J8n5q2HsN//AaEtvl3Nu2U+YDHSFqNjJvVtyJ/frbS2+f/AGKY9t53yfKlHOBjpu2oystP+1Nvdl+/92tD7H538K0Taa6PtX/faoAhR2R938FP85v7vyffq3bW2x/m+T/brVfSv3XmxbfOoLM+2mi/vbKt/bGdPm+f5vv1kvYSwv8AxbGarH73/wBkqJB7pppeL/D87/36lS8X/fd6z4YWf5V+/Vv7G33vuIlZFlv7S0P+5Vi2vPl3N9//AGKzPs0v3f8A0OqlzYXKfNF5v/AKr4g906P7YrokX+1T0uV3ba5mH7Vu+bd/wOryI2z+4/8AfqPh+IjlNV3V/wDcofbu3VmJN+8/2NtP3N/tU/eDlNBPkTdVS5dd3y/fam/af3m75qfNtmX+FNlL4zUZ9pjd33fw1D9p/wBpkSm+S27a33Kclr53yt/45T94r3R/2n+99/8AhpiP8n9x6f8AY/4m+5R9mX+L7lQSSvc+S+3/AGqWa8/i+b+5Tns4vn+8/wDsVb/s1Nqbasy90z/tMW/5fv0z7Su3au3fWn/Zq+U7Nt2VnzaUqfMvz0fZL90cl0s3y0vnL975d9VtjbEof/aqveKLb3kFs/8A6FTE1K2eX5vnSsi5s5Zvus39+q32CVP4qB8puzalE/yrUSTJ5r/36zUsJfvr9+pfsexP79WHKayPB/Eu9KS5mtpk+5srK+zXMLbv4KHhlmX5fv0ByljyY/kVarvpq7N33H/2KrfZZ/7z1Ij3Xlbvm2RU/dINWwtndfvfOlXfsfyp/GjVz/nXKfd+T+PfW3pupM/yt8n+3SLkS/Ztj/7FTeSz/N/HVjzl3/36ZuWjmOYqPZtudqHtt/z/AMf+xVt5l+/TEf5P9io5g94qpbS/P/H/ALFD2H8W3Y/3Ku+cqVFJN/wD/bo5iveK8NtvX+5tpn2Bd1W/O37KZ52//vqjmGVU03ZJ/F5tT/Zv7sXz/wB+nu/y7qHm2r/sUcwEUNmqPu/1yfxVY+zK/wArfJ/uVXSb533L8n36Z9sbf/f20c0iyx9gRPvfcqVYYEi2/LVT7Yrt8v36imdt277lRzke8Xnhi27v46Z8qP8ALVfzt+9fuf7dMR22Oqt89HvSJNB5F37ttN+0xI9Z6fxt/HTP4P3vz0zU1fOVIt38FNW8X+7srP2N/wADpiQ/I+7dQQaf2zZTPtOxdv8AfqpCmz5af5dUQS71eonmWH/gdRPDv+Z93/AKHh37KsA+1f7VDbtuzd/t1Lsi27aZsX+L7i0AV5nbZ/cSotj7n2/fZaupD+6dqi+zL/d+9VmxUe2Z1/hpv2bZV37nyrT9/wDeoKKnktuT+CpfJ/2f++6m+V/4fu07f9+gkqTW29tu35HpUtt//AfupVrp/sU/y6gjmKX2Df8Ad+d/7lM+xsj/AOxWn98f7dHk7/71BfMZ/wBlb71Hk/3V3vWq9t8nyLTPs2z+KgPama9nv3/3/wDYpn2P/nkuz/brdSHf8sX36Pse/erLQHtTn/sLU+az+5tX5K2/sf3G27KR4f8AZ30B7U597H91TUs2ro3tvl/cVD9j/h+bfQHtTF+xtR9jl3bl+T5a2vsDJ83zVF9mbbtq/dDmMfyW/wCAUfZpU+atX7AzrTfs/wDBR7hfMZ/71/lpmyXf8taH2b/gFRNsT7y/7FH2REMKsjfxb6upM3z7fv1Ej/8AfFWET/ZqJEyHpc/3fk/vVK9zvWm/ZW+9Tvsbff21BA/zt6f3KHf5/wD4un/ZmffR9j/y9WQV3+T/AIHTk+79756f9n+apfsbUAV/4Ki3/wAVaH2Oj7C1BZn7/wDgFP3q9S3MPyVS2eW3y7vn+9QQS/8AodCJ/d+9VT7ZsWXzfuPVuzuYLl3Wp94sem6nbP8A7OrCWyp/6HUz2bPvb+CqIKMb/wB77lK7t/DVr7HsWmfZ3oLKvzf77075qm8n+6vz0PD8nyr89QAx9u3av/Aqi/1f+3VqGFtn3fnodGT+HZvqwK/333VN8tMSH+79/dT3+T7zUAMo3s6UyZ/np/34/lagBn3/AL3yU/8Aho85f4fvpTd67dv8DVADv9vdQm75/vUxHXdt+arabf4/uUARIjf8Dp3zf3NlW9i/7iJR8tBBU+ZKPmq98tQu67d1MCJPN+7T/mo+0qnyffoS/V/l+XfSANlH2f8AjqV3+5T0+5QBDNDs2VXm+98rVYabf92ovvUfZAryVj3MLeb8/wBx63XRf4d2+onT91REs5L+ym3uzN89XbOGVJflWtj7M2ymJDslqy+Yru38X8f+3VJ4fOTd8r1qzQ71f/Y/8equkOz5dq0Ee8Zs1tvT+5UL23nRbdrfLWslt9yneTsq+YvmMJLP98nzVdSwT/4qrH+6vz7qbv8Auf3KsOYEs4kf/bqxvVErMmf5n+WovtjJ/DQBoN9/+/8A7dV3mi83+F6z5rxv/wBiq7zf8A/2K294OU1UvF+T+5/sU/8AtLf8v30/uViJ91Plp/zP/sVoXymhM6u33aZqV+iWX8P71v4KpO/ybVpl+7vYOv8A01XdXRhf4sTz8V/CPv34XzfafhroEv8A0wSumrn/AIdw+T8PdBRf4YErov46/dsP/CgfitX+LMKKf8v8P36Y/wB+uowCj+H5qE+Rqb/FuoAJPvpUrouymfLR9ygBX+5Qn3KSigBtMTcj05/v0r/wVqSMmT7lP+aiigoKZU2x/vUz5ayAKPv0j/fpaABE+dK8j/aF1VbZtKtv+mtevIm50r59/aAvGm8W2MH/ADyq6fxEnGfDGzWz+NmlNF86Sqz/AO7X1xc/67/gFfLXwZT+0vi/bt99Le1f56+oLlP3r1c/jKD/AHKY70R0P8/zUiQR1enu9M/i+Wn0AMp/+3TPu0b/AJ6ACinvQnz0Acp8VNVbTfC8qp8jy18parrGoaVdW9zbXMqM0uz5K9o+P2tpf39pYxN9xvm2V5v4e8Nt4n8eaPpnl74opfNlqox90o+pfCXmyeF9Padme4eJXbfWhJT9iwpFEq/Ii7KKwCRD81P8uih0rUkJKZR/HT/MoAKG+/R/uUUAHzfJQ336KKAB9r0f7G2h/wCCn0FDKP8AYp+zZ81MTbuoJGP97bTU3b0/gqVvv0fNQAP860z5dqU9vuUxHX/coAk/+JqOn7/kpif+P0APT5/vU+mJtah9n3aCA8uihPn+b7lPoAZ/qfmpm9fN20//AGNtEdABtamJ/wB9/NU3zUUAM8yn0zy6Efy/loAf81H+3Q+zbtpi/coLH0f6z/fWmIn7tt1CPQA+mL9+n0J9ygA+XdR8zpTPvUy8m8mLzWXfQAf73yU+ua/4SGC5vPKWT5/7lbtvN5yIzN8jVXKQWOn/AAGh/u7t1Hy7aEf56kBr/On3acv+1Qm5NlPoAh3t5n+xT/4aZ95/9+n/ACp8v/fVADPm3U/5aZ8n8NCPQAb97bfv7afNv+TbUSP89O30AH3Pmpv8e35ql+ZqYm3ym/vVYDf4P4U/26Hh3t/c/wBuj5Hf+JKE2on/AAGgA+aN9vlf8Do8v/ZoR227vmo+5/C39/79ABsXc/8ABTP++ql2fxU1H+4v/oFAA/3Pk+emfJs+78i0b1+T+D+9T0f9z9z5KAGff+99/wDhpif63+5/ep6J+9++r/7FP3/Im1tlACP+7ZmX56bvb/vqhPv/AHv9unf3FRvnoAXfEif7dGxn+62xFpmxvvL87rR86fwr/foAH3fdX56ZUzfx1CnzruWgB6ff+VfnqKZ/J+aWdU/36yfEPieLR4t38f8A6BXh/i34qXk3m7VZE27N7/coA9uufElnHv8A3+9Erl7/AOJen2bJF5sU3+w7JXgMNz4h8WzP9hil+zy/edK6bQfgVqV/KjXO59/8G6gXKepf8LX09IvN82BKmf4l6ZCqM0sTv/sViaV8E4odn2mBXdP79ac3wW0pE+6qN/sUDLSfEjTpHSPzVff/AAVvWevRTfMrVx7/AAWs4W3qu/d/tVXufA2p6Lsls5Z3T+5QB6VbXizIm5qsb9/3a890rXLqGVILmBoZf79d1p7+ciM1WBb/AOmVGxUeh9395aEdqCA/3vuU1E2Pup3/AI5TKAJf9pvuU3/e+5Q7rt/v0z7/AN77lAD5tqJupifL/sfx0/5aI6AD/bplP8yh02fLQAfL92jy6ZsoT/gVAD3/AI/l+ej+P+/TPM/u/fof94vy/foAem5JEauX8c+Lf7HT919xK6h3/i3fJtrxzx5qW9JVb50+ekWdB4M8Zr4nf5ZdjrXfQ7t/3t6PXk/wi0RYbVJdv39716wkP7qol8QEqfI3+3Rs+XbUX8e5qP8AltTIHbNibaH2psof/gVFAB/wKm/733Kdvo/3vuUAH8dY/iHW10dPmbYj1rV5v8QpmuXlVfv0Aauk+NrPW59sUq766i2m3/dr5v8AObTb3cvyPvTdXtvhW/8AOtfvb3VkpfAZHXUUyF6G+/TNR/8AHTk+/UVP/wB379AEv3Pu7aZ9z5qb/t077mxlqDIN7bPm+5T/AOHdTPJ27P8Abo/26ABNtDv5397fT/vUzZQAIlH+3R8tP/3KAGfc+ajfR8tP2fJQAR0z5N/yrsT+/R9zZT6AGf7e6pk+5TGT56NjbPm+5QAP/wB8f7dRInyUy5vFtv8AWsuysqbxJaIrs0/3P7lAG1/vffqLevm/Ky764LVPiRbQ7PK+dN2ypbbxsrxbty7H/v0Ad3uX/gFO++ny/wAFcLa+M1+fdWlZ+J4Lxn8if/gFWB0fzVK+10/3KpW03/j9W3/dp8v+/QAb6c6+YtN/2WqV/kV/uon9+oAqzX8UKfKy7/ufPVRNS3y/Myv/ALCVyPjy88neq1y/ga8vHlT7ZKz/ADfcd6sD2NJt/wB75P7tTP8AcqjYTfukq6n+r2/7NAESR/J8rfPT/O3/AC/7VO3bPnWj7rf71AB/H/cp77H30v8A8VSJu3f/ABFQAx0+Sn/3qPJZ/l276Zs/i+5QAf79P++nzVE7/wB2hv46AHIqv8v/AAOno+2mb9m9qJHbcn/fdAC/xp5v+/TnRX2baN/mf8Aof722gBm/+HbR8yfKtN+Wjf8APQAb/wDa2U5PkTb9z/boo/76oAfN9z5aYj/J8u7/AIHQiLv20On/AAOgAf7z/wB//Ypr/wB6nf7FNoAd/cX/AL6o8vZs/uU3ftp3+y/3P7lAB/sUPu+fd9yh9u6nv/7LQQRffeh/k+9tRKE3/wDA6d/3zQAO+5Nn8H+xR/f3fcSh08v5qa38dBY77/3vuUb/AJH+9Tdjb99G/wCf5v8AVUEDk+T5qf8A7X8dMj/urUWpO0OnStv2fLQWeT/Ei/8AOllVf4vvVofB+2lh0SJm/uvXH+Krzzrq4lnb5VZkr0D4XWbW2g26r/FFvoMvtHdp/HTvm20eT877qKDUH2/J/BTE+/T/AJX/ANim3U0dtE7N/CtBBz/jy8+x6N8zr/fr5fmubxPG/n2zS/NL9xK9Q+IXi3+0rp7ZZ9kSVifDHQYvEOsy3m3fErfunoA9t8HxySaRuZWSXdv+eugTb/H9yorNFhtdsX3Kfs+egsc6Kj7aH20Omz5aPv0ED0Sn/wAG37n+3TF+5Qv96gsF+5R/u/fp/l/Ltpn3aCA3r/D9+hHpn8W2pqAGbfn/APH6fTPk7f8AAqPvP/FQWGz56sfNs+b7lRUUEDt9H9z+Om0f7FAEu5aPlo2fJTH+SVKABP71P/h3UxH+T/dp9AAv3KP4/u0x926nx0AWPm20R0ym/NurIksfwpt+/Ru2fO1M+ahP++6DUe/93+CmUblooAHTbUTv/wB8VK/zVF/vfcoAzLlN7bW/irwb4gW6abrV2VX/AFkma+gZlV/lb+/XmfxY8KteR2csD+X5j58z1+WvOxNL2seU9ChLkPzWTUpYf4vn/wBirEN/9jfay79jb6tPom9dtPttLX7zL8//AKDX88H76Me83p/Ejp/cqxbXi/P/AK3zf9ioprDZLti3b6IbXyd/y7P499AzQS8++u7Y/wB/Y9H2qL5P3ux5WbdWfN++d9u10SmRo3z/AC76yNzY37G/uf7dNtt/mov9ys9Jm/5a/wAafLV1N6PEsvz/AC/Lso+yBbT55fm+4rfPVjf9/wAra6fwolUkvNj/ADfwUyGb5381tiNQZF3Z9xH2puX/AMfqLfKny/ND/t1Lcv8Auvm+esyZGeX/ANBpS9yIF77T+4Ta/wDF8zvTGmV9n8b/AN+qn3H/ANVsemun71/7z/drI6DQTZ5X996tfbJUXbtVP9useF9juq/c2/LWtDMu35lXZ/sUAM86WSX5fndPkqX7SybG/g2099u99v8AB/frTRYJovm+R/8AbqyCpDc71b+P/YeovO+f/wBkq19gV03bPJ/uvVXyU3bpIvv/AMaUGBLbPsnTb/GtPmuf7y7N1Ft5Uyf3EX+Omalt3bvl2bfv0vs+8bj/ALZ+62/L89Q3l5slTzfuJUSQ71Rk+dE/v1FMixy/L/DUgS/af4Wb7vzrUT3O/fuVnenfLtTd8nz/ADPQkLbNrfP/AB/doM/tFXyZ7hEZV2VXezndPl+et2F1d4mb5Nv3KvQ3MDp8zed/sVkX7pxn2OVE3bVdv9irEMLJKy/M7/3EroHhXzZdsXyN/fT56ZNCrp/zxdKC7xM9Lr/nr/uVbtn+RFXcmxvv0n2Bn+b7if30qbyWdNvzJ/t1p70DH3R/2lfvffo37v4aZNZs7Ju+fYtM+zbvN3L+6rQzJvm+9sbf/DTkZX/3PuNR5Lf3diJTd8v/ANg9P3ogM2LvT/nkq0xE/vfPvb5dlTPCzr5//oFQpC3zs3362+yWGzYz7/71Tfc2fx/7FSui/wDLX+7USQ/c/v7qYDvtP+98tHy7E+9839yrZs12/N/6FUv2Zdj+V/C1BBSRG81/43/26Hh+T5v9bVjZ8m7aqPQib/8A4isiyv8Af/23ZvuVSmh/2v4vuVuwp8n3f3v8FDwxP8yp8/8A7PWpBzW+WHY38dH2ydPmbds/uV0v9lRbvl/gqvJpqp8ytvdWoLOf+0t8nyyIm2opppZotrbpkf5GR66B7BJmdlVvu/8Aj1MmsNip/G7fwJXTSlyG1GryT5zwebSm8PeIL2zVt/lS+b/uVtb53ZGb+Jflqz8YtB/sfxBaavt/0e4iWKdKz7Obzrfbu2In3a+/wNX2lE/XsNWji8LFyPBfjJoLWGqLJH9/7zVR8K6rE9h+9VvN3bK9g+JGgrqnh9bn/lratu+evny2dtPv3i+4jV9bgq/2D+e+Nsm9lV+swPq34Ra9LCkVnFthd4v3X+5WL+0/okv2fTPFEEH+lwS7JbhK5HwNrdzbLZXLfcibZ/wCvbtY0T/hPPBFxpssTJ58DOr/APTWvUnDngfkNOXs5nS/BP4hL4y+Hdu0rRvqFlt+5Xdpfq/3vuN/cr5J/Z18ST+GPHWoeHJ2/wBHlbyq+o5rZ0+Xdv3L8tfiGd4L6rif8R+yZXiY4ihE1Uud/wDH8jtRN/o2xPuJu2Vipuk/4D/c/ipnz7vved/7LXzp7R0CXi/xfO60zZ8ny7fmrFe5ZP8AVNsej7ZsX+J3oA3f3rpt/wDHKi/129m+T+Csf7fPt/id/wC/R/aTP975Kz5SPeNXezpt3N8jU/5fK2/3/vVkpeSp8v8AA9H2xnT5d1aFmj5y7d1SwzL/AHVesRL/AM7f95/71P8AO+X5vuUAbUNwqb925H/uU97ld/8AcrES8leLyvmd6b83nIzKyf7dLlA2vO2Mnzf8Ap/2xmd12r5VZnzbUpr7n+7Ls3/eqOWJBtJN8qbW2Jup6bd+1V2b/wCOsqFGmR1ZfkZvv1YT/Vf7v9yr+ADSeb7/APf+5Vd5t7O1RQ7k37fn3/wVC8Lfw7UpgLNeL91qh/tLbLu/grNdPnTbu+enJYs7/L86UuUDTfVYt+1W3ulCal8v3vnf+5WV9gbejbqtJZvM1XygXvtn3Nv36Z9p++rN/wADqKHTW8r7u+mfY2/3/l+5RykkVzfuW3fx/wB+s+Z5939z+NXStL+zW+fz9yL/AA1E6bPm/wC+a2Aqo8+5N+7e1M3y/Oz1Lvldv4d//stENBQxEZ/mq9bf9Nd2z+Gqm/5/u7EqV/NRdv3F+/sqyTQ3/O/zfJTfJVLj5f46z3d/4fkqX97/ALW/b89HKYmntZ/9x/79S/Ztn3VqvbTSvs3J/wADrV+5s+X71R8QFJLPZ/v1KltvTb/dqx/wFqm3rt+bbQWZj238X8f+xUXk/P8AL8jVq/f/ALr1F5P36CCj8v8Av0/eqLt+49XZrbZv/j31Ve2b90v/AAP5KOY2JftC7P8AYqWF1eP/AOLqq9t833aEf5fmb5KDE0IduxE205Nu6qsL713L/wCOVL9pXfUe+SWHR/8Agb1F9/7rNTN//ff+xTU+8n3k/wBt6ALW/bT9+z5qqfxfMyulP3s6/L9z/YoAl/4FRs3/AMO+q/8A44i/x0fN/Ft2PU++alp9uza3yU1Idny/LVffsZ/vPTNzu3y/fo98C98v3W+5Vf8A5a/L9+mO/wDtfItDvub5f9b/ALdV7wEv7r738f3Kbs/u/PTkh/77b+5R5Lfd3b/9ipAam1/vUxPv7f4Kl+xq9NeFqPeAd5y/db7lWPtnzp8n+tqL7Gu3/bej7B/33WsSCV3i3/Iy76EeL5Ny76EtvlRvvpT/ALM3/TXf/DQAb4kfzV3I9S+cqxbl+/VV7Z9/8W/+49M8n5k27koAsPcxeb96ia53r821Equls235l2f7dCQyO/8Afd6DYe7/APfG2h5t+xaJrXzk2tTP7N+5QAz7TFu2tT/O/wCAJT/sGz+7Ur2G/wDh2P8A36AK+/8Ahoh3/Ptq7/Zv8TNvp72H7p9u6gjmKPnN/dp/nL97ayVY+xtv+bdsoSwZ0+X/AMfoNuYi875/4k/2Kd9p2fKq1N9g+5up72EqfMvz/wAFZCIfO+f5vuVN9sb7y/I/+3TvsG/+FnTyv46E03/eqifcIvOlf+L5P7lMd5X+bds/3Pv1e/s/7jff3/ep32Nf7tWR7pV/gpj7Y/lq35O//bpn2D5flqA5jP3/AD/d/wC+6ejru+bbVj7H/wB90x7b5H/uUywjmif723fT3eJ/u7aqJbfx0Tbt77fv1X2gNP5ZtlM+zRbP7iVn75YU3UfaWdn/AIKA5S79j+f5fuU/7Mm/b8tZ/wDaX/j9EOpfxfK/zbGegjlND+z0/u0/7N81V01L503N8lWvOV1+9QSRTJ89ROjf/E1Lv+bdQ7xbfvVBRXTcny/wNRsZH/v099qfd/hqvv8A3u1/kepLCbdu/wBimJuf+FqsH+D+5T/v0AV/n/8A2KNkv3vmqVNv3vuf7FP6f7FQBD838S1E/wB3/wBkqx/tfx0z7nzVYESJvTc1Mfd/D8if36mR9jf71M+4v3d/+5R7wD9m/wD2ET+OhPkk/v0xH/2dlS791AA+3d/8RT/93bs/26ru7bKYjqnyr8j/AN+j3gLGxf4fv0J8/wAqfeqrvaZfl++tWIf9V8v36CPhJX2/eZaN3+y2ymfM/wDD8lPRP7y/JWn2SA/9Do/8cSjZv+7Q6N8m379MB/y7qPl+SmeTvo2N8+2gAfY/y0zf/H/6BU32b5X+789Q/N93+NaAH+ZTN/735f8AgVTOnzf7FV/lT/foAldPl+b7lRf8s925ahfan+/T/tPyfLFvf/YoNh6fx7/n/wBundf9uiFNn3vkerHy7aDEIdv8P32p/wB/5aqOzQ/NTUumTey/foA0Nip8q/fqVIf4t1c/NrDJ/C3/AAOrum63vfb/AAVHvlezkbyIv3dtH2b/AClQwzb4927fT/MqffJJU3QrtX5H/v093+X5qiR9n+/Tt9HvEjaZtWn/AH3pkO3f81UUP2rQiL/uUb/no86gCV0+T+Gq7orfJtqbzm8qoXd/9z/boAJoVRdtVPs339tWPOlf/cWm76OYDPmtm2utVHsG2vWw7/PUXzO3/wAXVxkWYltDOkm1vvf7Fbdsn9+nf7v36f8A3aJSiQS+Svk7f+B1Y2NuT+P/AGKiSbb91qf9p+R1+5WQEvy/7iU+Hbv+7VHzf++KEm3t96j3gLc3+yv3KfC6/dqv9p85KZ5lHvgXfl2fdpr7dv8AFVHf8/zNUzzKj/e30e+BL9m/0f8A3qz5rCKb71W3mXbUMk392q5pAUv7NidttPh0eK2l+X5/9+rCUP8A71XzB7xYhRfvfwVb/df7H3ayfOp/2lv+B1j/AIQNL93R5I/2az/tlN+2UwNPyV27flqOOFUqh9sZkpn2xqA5TV8lU+aq9ynz1S+0PR9p30Bykr/c+7Veb7tP+1f6PUW/en9+qLIZk3r8vyPUW2X7tW9/8NG9U/g/3qAM6G2l819zVbRP73yVM94u35aZ9pXb89AEvk0/+Gqj3n97/gFNS/2N83yUwNB922mR1S/tX76/wfxUJrEG3b8tLlDlLv312rVebdtfb9ysya/2S7qempL/AHv++6vlDlHvC+35qFhdP9v/AGKGvPn/AN6oWudmzZ9yjlLLyTfLtp32rZ/uVjtf/wB37v8AsVFvZPmb7lHKHKbv2/5fmRdlH29Xrn3uVT5d3/fbU37T8u/dV8ocp0E1+u6oUv8A978tc7Nef7VD3mx3/v1p7MOU6rzv9r79N+0q3zf3a5d9S+T+/Vf+0t8v3v3X8VL2cg5TrXuVb+Kq73KpXOPqXy7fuPu+/TXv/kfb871Hs5Bym1NeL975v9xKa+pRf7L/AOw9c/8Ab2T5WqGS/bf96tPZl8p0DTRbHb5f+AVVe8X+L7lY73P/AHxUPzIm5W31Xsw5Tb+0rt/v1FNNF8/3d9c/NctD89Z/9q7G/wBir5S+U615o9j/ADLVKab5/wCGufmv3dfu1WS/Z32/NV8pjynTfaEpj36p/DvrF+0ysv8AEn+3RvZ4v7laBymr/aS7P7/+xVTUtS863RfuPuSqSQt93dv/AI6r36L9nT/erfD/AMeBlif4J+m/w9fd4B0L/r2T/wBAref79YHw7/5J5of/AF7RVv1+6Yf+FE/EKv8AFmFNd/uU6h66jlD5no/gpu/dTvl20ANT7lHy0yitQJdmz5qb/v0b6KyLBH+emTfd/wCB0UVqZB/DRT/l209/uUFDP4KKZHT/AOOgA+/TKfRQA6H5d7f3a+YviRqUWt+PtT2sr+Uv/fNfSuq3K2enXErf3a+P2m/4qjWLnd9+d6URnqH7MFhE2qeILxvnlWXZ5te6v9+vJf2Y9Ngh8KXt8rb3up23JXrCPuol8YgT73y0fN92ihfv0yQTdup9M/io/wB379ABR/vfcoooAfVHVL9dK0i4uW/5ZLV6vKfjl4zi0rQbu2i+/KnlLQB4r4q8SS6rrz3LtvdPnXZ/tV7F8AfDzOl3rk/zvL8i1873kLSWCLtbzbiVfkr7N8GaUui+FbKBVZH8pWbfTmUbL/66mTff20UOlIkG+5Q33KKPmoAY6NsoR6fTNmxty0AP/wByhfuUf79C/coAKKKKAD7tD/NRJR/DQAUz/d+/T6Z/HQA/5f4fv0xvm/er9+nv81Pf/V/7NBAx9u35aZD977tCJ/3xT/vPQA+mSfwf36f/AAUxPu7ttAB/6HQzr97dT3+5UPyp8v8AfoAf9z5qP9uj/YofdtoAf/v0fLUX3FpP46AJqZNT6Z92gsPmTe33/wDYoR/++Ke/3Kh+ZF+WgB8lMd/kp/8AB/t0fxUEB/doo+9QibaCwo/ip/8AvfcpnzfxfcoAN/8AF/wCq+pfvrCVasf7P/jlV7/d9juP92qIPnrWJp7Dx5p8sW6H5v4K940e5861iZfn/vV4T48/0a/t50+d1b5Ur174dTNNpCM339tEizrXbd8rf3aiR/4vvpUvy732ffpmypIHt9ymf79K/wDe/g/2Kc771qgGUI/z/wDoVH+61Nf7+3bs/wBumBL/AH9tM2/L92mpu835WqX/AGKgBkPzrub7lP8Ak8ujZ/d+5R8qfLQAN9ymbKf5dO+VPu/e+9QBFsR/+A035f4vv0Ony7aH+7tqwGP87fLT97P95fkWmSbvk3fco+XZ8y/JQBL529dtN2bHdv8AllUSJ/F/BTnk+barbP8AboAP4fuNvpifJ937lP3r/vv/AH0oT/d+SgBifIybfkeph935fv0z7nzUxH3y/L9+gB/zJ86p89G/Z9379D7t7/wVEjtvoIHI7eXuo3NT5KZ/sUAHzJ9379P3oiuz0/8Ah+aoZk32rpQB474/vGk83bXmngnwY3jzWXWX/kHwfeeu9+IULPL8v3Hp/wAEP9D024+X/lr+9rX7JUT1jw94M0rR7FFigjfbWrv8lNqxKif7FRW7/utyp96n791ZESkG/wCbdTm+bbu+Raan/AaT5Ubdu/e1Yw85d23+5T3RX/dfcqv8ztuX79Cbkb5m+egDPv8ARIrmTcy79tW7aHyYvlq3THfzPloF7xEjtvqXezf79FGzdQMKPlof+79+jY2z+5QAx/v1M38f8CVClH+/QA9fuUz+P7tFN++9AEu9U+79+meZ/d+/Rs/i/vUUAP8AmplP2b1p7/x7loAhT+Nf+B0f5ejvu/go+agCvqX7myl/g2r9+vH/ABPtm37v71eseJH2aa9eO63NvuvKi+5uoF7x6F4J2w6bEv3Nlddv+5XP+GLbZY27Mv8AvV0T/IvlfwUDGunzfNu2U75dtNk+/wDe30I7P977lABvof5/9infco+/3/26AG0fK/3fv0fe+ZvuUbP7tQATfPHtrzTx4nkpcMv91K9Lfc6/dry/4kXP7i4b5UqzI8/+x/vZZV+5Xa+DNV8mVrZ2Z65rRIftNrvZd9bfhuHZrNvu+RP9igD1qzm3xVdf7/y/crN0ra+9a0vv/LUGo3/cpH+/T33feX5KaPu/L9+oMiVP9U/yVFTk+T7n/AqOn+xQA3fup2z+99ymJ9+nvu/u0AH+r/2KN+7/AHKESn/LQAfdVGo3/wB379GzZ/B9ymb9jVYB/sUf733KERX3rQ6UAHyR/wAO/wDjoj/gX7iU/wC4m7dXOa34qS2d4oG/4HQBtvc/Zkf5ok/365rW/GcVmjrA6zS1xOseIW2PO0/nVj2yX2vXCbbZtn9+lygXtV8SXl++5m+T+5WYjyagqRRRMiP/AB/NXpGifDpUWGeRfn/266uHRLawf5YFd1pmp5Zonw3nv2SWdW2V1Ft8NFtvvbkRa7hNu373/AEpm5qgyOaTwNB5T/Pvf+5VJPCUFtPui3J/ersPm/v76Pmeq5QKNnbNGiNV75t/7r5P9uj/ANDp2z+L5t1MBqbk+b+CmXm6G12/36fVTVXaOL5aAPPfG0n2lvl/gqj4P0FppYZ1Vv8Aaqx4km8m6dd2/c33K6Pwq++Lzf73yUAdVbWy20CKv36t7Pk/v1XT5N7VYhk+Xbt2f7dADPl2/wDAabv8z/YqV0X+9v8A9imIm9NtQAsf3v8AbpN+/ZR9/wD4BT/k/wD2KAGJ/qn3fcpqfefd9ynfK9D7t39/bQAffo3/AOzR/B/v0vzfeoAT/co37/8Afo+X+L/gNG+gBX/vL9+k+bbUzpsX/wAfqF0Z3+WgAm+RN1NR/noP3fm+/TvuJuqwGvtT7vyPTP40p/3x/t0Imz5aAHQvsRlod/7tH3npv96gB38G77iU3/bpkdPx/t/JQAiffpfuM7UbNlM3t/12T+5QA/8A1h/2Kck2yL+5/t0R/J/D8/8A6DT5vn3bKAIv9uj770z5qf8AffdQA5/9r7tN2f3ac/8AeqL+KgCX7zbfv0U5/wDV1Gi7P+A1AEvl/Pub+Guf8YPsgRV/4FW7v+SuC+Iuq+SzxL9/bVkHl/iGFry/SBfuSzojf9917n4VtvsFvtVd/wDBv/4BXhnhv/id+KEgl3bIv3tfQemqttbov+pTbQTEu/epm/y1rC1XxVY2D/upd8v+xXJXPjC+v127mSHbUFHS634wTTU8qJf9I/hSua1jxPPNaytL8j/7FUbbzdYvUZl87fWhremrZ2Dyy/8AfD0AeRa3bNczTNKvyPXqfwl0T+zdL837j7a497OLUp4lXaj+f83+5XtGiW0VnaxLFVgaUO5LdFqxD9//AIBUVP3/AHNvyf8As9ADvmoTdtpu/wCSnb/mRagsfRR5n3GpnzfIlBA+hHWmIi0UFh8u372ynp9z+5/t0xPlp9ADKfHQ33Kej/uqCA+5so/3fv0UP/3wlAB81FH/AI5s/jooAdvptH3KNlAAlO2U35dtOT79AD/lpny0/wCX739+j75/2KAHp89Sf/FVH9ynJQWP/wDH6Z838X3Kf80K7qiR/wB5/u0ASp8ibaZuapt/96mb/wDx2sgD5qim+R9tTv8AdaoJ/wD2atQKkyb6xdStn1KJIjtdU/het+5+5trNuYW38/6usJGkZH5iedvX+4lHnfO6/wAdY73jJs+98q/+P0JebPvNvdW21/MfMf0Vymq8L+bt3f7dV5ofOi+6z7qmS8+Xau10pn2/59q/c8qmblS3sPJ+X76ff2VYS22NuX5E/ip8NyqbP43anpc/Ii7W/wCeVAFfyUTY+75KYk2zZ5Ss7r/tVd+zKnz7d9VZn3p8rbN/9ygCun3HX+B2qx/q5U27fnWq/wBjV38r7n+3Uvk/cX/lqn8dBZbS585k+Xf/AOyUfcf5dr1DsVP4vk/9Cqx5MW1H3b9n8CVADf8AXJvZVd0p2zYm5vv/ANx6anlfZ9rfI6rVh0WaL7m/5vl2VBAy2f5/7mz+CpfuS/3HT+5T/l+6jbJalf8A77oAE2/J/s/eqbY/yLL86fxUx4dkflf3Kf53zP8A98b6AHP5u3buZLf+HfRJuZtv8FP+Z97N86L/AHK0IY1feqr89AGV5Ox0T94+37uyoXSV/wC9Wz9m/exRbd/+5Uv2Zd+77n+xQBiR/cTZ8m/71Dwt/D9xa3fsCov9z/4moktvv/d21nzAYjwtt2/LvX+/T3+SL+Lf/wCOVqvbfc/2qPsbbPlbf/sUgMpX3N8v36lRm+8r/O/9ytP+z/uKsWzb950pn2X7i7fJ3U/dApTJ827+Opfvp93/AOwq9/ZrPE7bvnSj7Hs31oBXR/L/AO+aP9urD2f+zsTZ/HR5LPs/dbP9utTIrvTPJ3rv/wDQKtvbN8n3k/26Z9z7vz0wK+1ae/3f9Uz0533u60bV+9s30ACJ8/zfI9ROi/J8u9KsP8m9vufN/HUvks8j7d2zbvpfAQZ+xk+6v+7T/uP/AA/d+/Uv/jm6hF/dbflo5hgj70Td8m3+Opv9TsX+/wDPUO/ZsaiT93833P8AcpiLGz/x2pk2v8u6T/gFV4XX+L/gOyjzt/3Zdibqz94st7Pmfb8m3+N6l2bG/h/v1DDMrvt+5/t017lYX+T/AMcrT7JBKm9P4fv/AN+mTTb/ALy/Oy1XeZpvm/jai137/l++7fwUFh9/+HZ81P8A+BfdomTej7fnei2tmeX5f4PvVXvAc/4q0eLxJpd3Yzqsz7X2v/d214l4bvG8+Wzum3vAzRV9FJbKjJ5v8H8H+zXgvj/R/wDhG/Hlw3lbIp23/PX1WV4n3vZH6Bw7iY/wZmqmlRXjPatte3f5Gr5o+KOgtofiK6CJ8iN8tfS9g++1+X/frhvjV4ZW+0VLxf8AWp99K+5w0vZS5h8TZbHGYSUDzXwlrC/2b5Ery+ajfLX0H8KPGc95pf2aeLe8DfK/+xXyfot59iuHXd5Mu6vYvhX4oWzldZ2ZNzffT+5X1dKUZR5j+TMXSlQqypSL3xy8PN4P8TW/izTJWRLh97bP71fRfgzxI3ifwXpWoTtvuFi/e7Pv1wPxI8H2njDwRcQK2/ZE0sVcb+zN4wlSa48PXMvyK2yLfXxfEmD9rS9qfUcO4mXtfZH0E94sb7t2x938dNmv/ldd3z/+h1RubCWFtv8AAvyfeqJ7Od3+Vfkr8i5f5j9UHzX7b922nQ3i/cXa9CaPLudmXf8ALQ+jtu3btm//AGqjlI90sQ3MUy+Uv36vW1m0z/eXynWqltpTIyfNvrbsE2fL8tX8BjL3Rn2b5fmVn2LVRLP97/sf3K2HequxUTb9/wDjqTEzPsGz5d+yn21n50rr8yP/AH6uP/q6RP8AW/M38NWHMI9mqJtp8KbHT7z76ZNc/wALN8lCXK/xL8iUAW9iv937lSyWyujq336r20y/eVvkSpvOVG+T53b+5UFDtn7r+5t/jepof87KY94qL5Xy7Kb9qWbYvy/7NAE8yLDs8r+7saq7/d+Wh3l+8vlUIm9U3Mux1/goAbvXZub5Ki+2Mn3WqWaNZE+62/7lMRF+f/aqwB5tiJ/HuWnwzb027f8A7Ch0Xf8AKv7r/YoSH/gFAFjf/C33NtS2155Nxu2s7otV0Rfnb+CpX/d7EX5KPtElu8uVvPmbb/uVSeHf/dpkP+78lM/e/d3fIlUAeSv8f8FN+zRJ/wACpn713f8Av7qeifJ8u7e61IBDYQeajbfnpzwru+6tPT5qZsbyE+X+L/vuq94A2RP/AA7Nv8dP8ld/+8v8FMRH/iXYlCJK+xd2x6sCxDMsP8P3Kezrv+63z1XeFk/h2f7b05E3p81AEyTM6/M3+xT0uf7yLveqn3G/2KERkl/2KCC39p2S7WWneds37vk3/wAdQfOm/wCSnIrO39ygByPt+8nyf36f/cVdtRSQ+T/vvTNlAFiZ/n3U3fvf5v8Avimdf+BUbG2f3KAH71/uslDp+9T5aE+f+H7lO++ny/O+6gAf5/u/fpvzJUux3/4DRs+RPvUARJ8n+xvp0f3X/wB2n7PO2f8AslGzYny/cqAGfx/M2xP9uptn8K/J/Gr1Ls3p8q/J/t0zyf8Aa/74oAi273b7yP8A36PJZPu/PVhE/wBqn/wfMrbKAKnk/wAK/fp+z/lnVp3+b/YqKggYj/Ju/jSpkfY25V/3qE2/7707ZvXd/ArVJYf6773z/wC/Vv7N/F/Bt/jqoj7G/uPVjzmfb/An9/8AjqgCZFf7qt/cq3DtdXX5fkqv9p8z+Jtj/wB+rCeVs/3m+5VgS+T8v8L/AO3QifJ8u1/4Gpv2n/gGyrDzL5e2o5iBn2CLYny/cpv2CJ2+b50X+CkS52f88tlDXPzfLt/4BRzDH/Y4t3lLR5P/AI9UXnfxNLslp32z/dT/AG6jmkBN9mX7v36dbIqb2Zfnqu9+v+/T/t/zfN9z/YpgW0tlf5du+h7Nf7tV/t6p92mPeLs/iegXvlh7ZXTd/cofbvfd89Zj6k27btpqX/3/AL3y1PvF8sjV8lf9/wD2KlRVX/YrFe/ba7LTEv5f7rb/APbqg5TddFpuz+LdsrEfVf8AvtP7lMS83/LU+8Hs5G3+6f8Aip6IqP8ANWD9sZ23s1TfbG/567Kr3w5Ta+/937lTbF/4BtrJS5ZHX5t9WUufn/2KCOUtJDT/ACd77ar/AGn/AHt9WEvFoJK81nVfyf460t/39v8AFVd/n+bbQBS+zfwfc/8AZ6ie2/u1aeb5NzfPsqrNeRf8AalzGpX+zbH+bd/v0fZ/k/v76d/aSw/e+5Ve21uJ5X/v/wC3Wwe8Nks/n3fwVU8nY/8Av1sfaVm/2KrxusybVX/vugv/ABGY+77v3P8AbpqI1bH2aL5N22pfsESfdb/eoL5jMS5ZN/8AH/sUb5Zt+35/9hK0/wCzdibl+ej7NE/3V+eoI5jHh83f/t0/e3z7fv1uvZxfwrs/9nodItu3b89Acxjw/uf729/46e7ttRfmT/brV+zL5VM2rQHMZqbvvM1Pfd8/y760tkXrVf5Veggz9r/3af5bbqtedFs+989H2lZvlX79SWVfJaRqc9s3+z/wOrH2xUT+LZ9yot+/5t2x/wC/VEEX2X3ohhl+dasJ/q/vf8Do+5QAPbfJ8216d9jXYjVFDdL9o8pvkerqffRqABLZX/h+f7lPS2iR/m+Spafs/u/J/v0cwFfZEn92htu751+SpdnyU3Y2z+5UgM2bPu/JRN9yn7WqjdbvL/ioAmbyvMqv53/AE/26NjbPu1D9mbZVATfaEouZl+T5f+AVX+xtJ/Dsp6WH/PX79ACb/wDeSqszrN/FWh9jqv8A2a2/bQWZ/wByXc/3Pub6d/BsX5Nn8daH9lq6pu+ercNnFGlXzBzGfprtv8pWZ/8AbrbSHf8A7H+3RDtT7u2pfOWH71RKREg/s1ZPl/vUz+xFh+WiO88l/lb79Dah5lBBE/h5fuf8CqJ9HW2fzVVdlWPtO/727/gdQvdb6B++TJD9ynfLs+7VVJt6bqHvNifN9ypKLW/56f8ALurK+2b6PtlLlA0tv2lKb/G/+zWZ9saj7Y38VMDV3rv+9R+7rH+3r/DR9v2fL/wOrDlNnzkpj3K1j/b2f/Y/26Z5zNKis296XvEGx5yVXeb5Plqklz8+3bvqWOFn+VV+ejlkWWEmajzt7fKvz0xE/hTd/tU/Zs+RasgEdn/h2U5/v0+FE/iWpvJoAhTdRvbbUvkvTfJ/8dqCyJ3XZUO5qmdGpiQs1XygP85t9O30IlNjh/vVBA53/vVXd283+/8A7FWNq014V/iqwKn2lt22n/bNlS7NyfxPTPsy/dao5Sxr3Pl/d/joS5+T5qlSFf8AgC0bF8x/loAPlT5m+RKH3P8A79PSFX+bdUqIu+r90Cui/wB6n7KseT89O+y+9BBSeH/a/wC+KH+Ratpbb5f9irT2C/PUAYv3/wCKhN26tJLBY5af9jV96rVjMeZ9n3t2+okuf9n5Ku6lYed8v/oFUodNlSX5m2JQae4Oe5V/7yVXeZn+7/FV7yW3btqvTLmw3puX5Eq/dAyndqdsZ03fN81WIbNmVKtpYf3mqvdH7pmff+7Q7Mifd31pvYeSm5az3hlST5PuLQHxGem7zUZvkSrf2Zpl+bbsqXZv+98iVYtrZl3f+O0e6UZiQ75PvN8lTPZtv/hrQ8lv7q76PszOm3bQTzGf9jl//Yp32Pf/AHtlWNk/++i/wPRvf5P4KPdAq/YGRN26iG2+b5fkd/79XZkb+61RJCy/L/wOrArvpW+X5du+mPpuy3T+5Wns+bb9ynPuT733K6COYwv7Pb73y1Sms9mxkX566J0+Sl+zL8+7+OgftTjLncn3V+emQwyun3fJ/vf7ddb9gg/36a8Ko1P3RcxiQ2fyJt+5T5LBn/dVsI6pvXbsqu82xP7m/wDjqfdDmOfmhbc+xW+WofJ+RPlre2b/AOFXeoXfZ83y1oWVUtv/AEGpfsy7P4X/AL1Mfb977lG9Uo90gz9S037Zbuq/JL/DXOr4bntpEZpd+6uteas+5dd/3qr3Cylb6b8+75qYmlbJd3/LKtDf8lM3/J91qkCuln5Py71qZLb79Me53qn/AHxQ94u35v8AcoAfcov3V+R6o3KL5Sbm/wC+6JtSi3f36zdVv4vs+1f+eqV1Yb+NA58T/CP06+H/APyIOg/9eyf+gV0FYHw7dH+H2gsv3fssX/oFb/zP977lfueH/hRPxSr/ABZjfv0j/fp9D7a6DkG06h9u2mo9ACP9+ldKc/z/AO/RQA2iijZv+WgsKds+Smv93bTF+5QAfx/7dSv861F/FT9/yVqQMR/L+Wn/AMFFFADE3fxfcp/92mf7K1Yh+T5v7tZAcJ8WvEkGm6S8D/J8tfMWxdtxL82xmZ69I+PGpSzX6L/yyll2V51rafYNIuJ2+5t++lbx+ED3f9lf/km8q/w+e9esvXDfArTV0r4Zaft+7Km+u2f5qy+2AeXT6ZQv96rJD71PplFAB96jy6en3Khd1hieVqAG3l59gs5Z5fuxLXyp4/1hfFvivcrb4rdmr1D4u/Ej7Do17FE2x3i2LXi/hWz8nSJbp/n3/vW30oxKNj4Y6O3ir4iRWPlb7ewbzW/3q+s5tnlqv3EX5a8U/Zm0TZp+p686/vbqXZ/wGva3+8jUpDGfLRQ336KogKKP4aN392gAof8Ac/NRT5t2ygCH/bp/+5TIfu0+gBlP+WijYqfMv36ACiiigA+7R1/4FT9lQ+Wu6gB7p+8XbT6h/wBr/gFPfft+X7lAB5dHz/w0yR18r+5Rv+Xb/wADoIH+ZQ7/ACPTI/k/2H+/T/8AXfNQAx92z5KP4k3U9vvfN9+ov4fl+R6ALFMdF37mpjv5e9moRP8AZoAf5lH3qKNjL977lABtWjZ8lH+5R99v9ugB7/cpnl0//gNMR/noLD5pP9imbFT5qE/jVfvrR9x32/foIHr9yj+D+/R/yy+aj5f9ygBn8fzf98U+mH73zfcp+xfKf+5QAx/92mXm2GzuGb+7T1+T7q7KyvFl19m0j/eqgPBPiFc79WsmT/nvXt3gP/kEI33Pu14FqSLqviW0X/lkstfRXhiH/iXRMv8Adq5FmxN/BUSPv/g+TfTpn+bbt/2qf9yPav3/AL1ZEB/v0x9u6m/O/wDd3U7au7fv+SgAd/m+X/vul++tI/8As0eWyL83zp/cqgGu/wA3yt89O2MnzN8703ydnzN9yhdyvuVt/wDsUwHJ/u/PQ9Dvsb7tN37v4aAH/cWk3/8AfdD/AH6KCBr7fu/c/wBuiT73+xQ9MRKADf8Aw0L9ymOi/ep/8Py0FgnyNs3bKPv79q//AGdD/wAf3Xp/+18tAEP3P4dlP3/uvah/7qtTP+mVAB/31T/9lfkehPk+Wj+J9tADJn+TdRD9zf8Afp+/dRsXdQQMem/6s/7FSt9yot+//cqwDf8AP/cpkz/K25vkp+/Z/D8lGz+H+/QWeT+Nodl1Lu+5XP8AwreWz1TULP76O2/ZXoHxCs9lvurznwxN/Z/jJ22/JOv/AH1R9kD3iz/499tSp8n3fuVV01le33fc+WrGxE/9DoM/tD1T7+2mf6v/AG6f/rD/ALFJsXD7vnWgY35d2/8Agp/yf/Z0ju23/wBBqL5v+B0AS79i7abs2Jto3tto+f8AioAf83l/L9yuX1LxP9juHWVtiLXSq+/f92sTxJ4ettStZWVfnX56AKum+IoLl9sUsUzp/c+/XQQzb/mrwl5p/D2t/P8Ac3f+OV7Bpd/ut02/xLvoA2/9yjY3yU3zldfl+/Sb/koAPl2fL9+mp9ynSfd3bqH+daACj7/3aVPuUn3P/iKAH0Pu3/36Zv8AM/2Keifu/wDYoAeiN/DUP+99yn7/AO99yj5N+3bUGRynja5eGy2q33Fry22s2vNWt2b5/wB79yvQPHlz80u75ESuR8Ko1zrdov8Ad+dqs3iep6ankxov3PlrVT/aqrZpv3rVr/boIkH3G/2Ka33/AJfuU7vu/gpfldf7lAxKP9ym/cp3+xQZDXodPkSnbNjU13b+H5/71BqDozptryfx4iutxv3fNXrWz5Xb+5XmvjaGJ3dYvkTc9AHOaPZr/ZbtTLO5+zXUTO2xEarulQtbabKtc7NNvv0VPv7qDI9t0S5WZUlWthvnbcvyf3q5XwruSy3f7VdQ/wB/+5UGoTfc/wBunfwU37/3m+enbFT5vloMg2/P8q/xU/5qid9j7qP9igA2rRR8n3dtO/752UACP/3xT9zUImz/AHWp77aAGb1/75pjvv8Avffo+Wnptfft+f8A2KAGbKf9z5m+5Tfm3/Mu9P7lZOt3/kxeUu5P71AGP4q1hvnWL5K881LWPn/262NevPMfc0tUvB/hj/hIbrz51Z4kb5UoAm8JeGJfEMqXV5Fst0+6j16rYaVbaau+KBU2/wAdS2GmrbRbV+RKlf8Agdv/ABygB77939zZR/u/fqL/AFh/2Kf9xagBH+WiR2T7+7ZQn8e6h/nZ6AG7/wC9Rs/+Lo2L/F8lORPm/wBigASn+XTPl3/L89Pk/j/uf7FWAzftrH8QzbInrY3/APjtcv4tvkSJ/wDbXfQB57f3LXmqJEzb9y16VoNmsNrEsX92vLfDCNf+IX3f8Br2XSof3X+5QBY+Xeir/wACp6TbNlD/APfFHX/bqyB3k7/+AUbG3fL99aE3bqH+Rqgsenzrtb+L+Oj/AJZfL/uUzeyfK33Gof5Itq/J/HQAbP733KP/AECh5vv02oAcm7+L56Edtn+9Q/3Nv3EqZPn2LQBX2P8A7/8AsU7Z9zb9+nv9z+/upn36AH/w7f4KZ/F83yJR/HT3/u/8DoAY/wDs0Sf7XyfL8tCbX/hp+3+GgCL+Onf5Sj7r09/uo1WBFs+VP79M3/xU/wDi20yggfs2bGX79Em1KNnz0Ptd9tBYn9/b9+m7/wCFf+BU/atM2b/+AUED/wC+1Hy/epn8Hzfc/wBihPvbqCw/gRVp6bU37v8AgNC/wU7Z+6f5d9ABTaP4/wC5Tvl20AGP9v5Kb/sU75nTctV3uVsInnn+TZQBYd1tonl/uLvrw/x/frc6k+1q2PHHxX/1tjZ2yun8VeVTXM9y73MvyXDt8yJUEHR+GLltB1J7lWX97/frsE8W3l+uzyv++GrhNEha82RQQedK9em6P8PZfKSeeSSFG/gf7lZAc7bW/wBovEi+Z5Xb7ldhp/hXeySt9z/nlXQaV4Vs9N+ZWbzf79bD/Iuz7n+3WpZXttKtoYk2RLC615p8SL+WafyFr025ufJsJf8AdrwXxnqu/V7ja3zxLQAfD2wn1jXvtP37SJti17rbQ7K4r4Y6V9m0hG2Nv+R/nrvdjJvpRID/AH6en3KYv36f9ytCxn8VP+bdso++n9+mfN/wCoIHo/8A33Tqi/j2tUv3PvfcoAPub6Puf3qPl3bKPmoAPmen0z/9qh3bfQAbP7tPjpn3/u7ken/6tf8AYoLDy6f/AL33Khf5/m+/8v3KfD/dWgB7v/3xTI6fsZP4vvUzy6CB/wB/5l+/Q/8As/dplH9z+Ogkfs/j/wCAU7ez/L9yov4ttS/MlAD6KZ8z/wC/RvZP/sKAH/xfe30/f/F/FUO//gFCfN/uUAWP/wBqmo7JsoT7lM/ioAl+Wj5dtN/3vuUblrIB2/5KPuH/AGKb83/AKN9amoyZ97Vn3Lj+H71aHyq9Z8y7pNo/1lYDiflJv2ebt+R/9uovszI21du9Pnojdt6qzMnlN/yyq7bTLCm5tv8A7PX8yH9Glf5vnVP9+mpC2/a332X+OtjbFMm5Yt/y/wAFWrawi/i8tEVf46z+EvmMryWdE/vpT/Jl/wBvdV2GFXlfbu2btm9KupD/AHVbzfub3amHMY/kyo3zfOlEkPmN+6+StuRFffE0X8X36Ps3yu3y7KB8xhO/k/eiXf8A7H8VH714kaL7+3ZsroptKgvIovm2SxffqbyV/u/OjfcoFzHI200ro+3+Ffmqxsl8r/erq3022+8qtvWqk1nE67vlfY1AcxzXnfN/E6J/HQl+yNtb50+5vrpfsESO/wDtU/8Aspf+WXyfx/drPlNuY595pU2bfnT/AG6t21z83lbd9aH9lfe/8fqFLBURG3bKPgMCv9vaT91/dan/AGze7r9z/wBnpn2NUb5f+WrUJb/LuVd8v+x9+mamhbX6vEny/wCw++rDXipK6/K6VlJCz/6r5P71S7Gh/h2f7dLlA3t/ypub77/98U5H+/8AKrp9ysKF2h+99xv7jVd375fN2/e+TZWXKBsP89v80v3vuJVdN3m7l27KqvNL5qbfk/g2U5H2MjbtlMyNBH+RNy7KJk2Ijf7P/jlZ/wBsb5P4P9upvtK+V8vz/wB6oAlSaWF3aKJdn8W+iF/O2f733Ki+X73/AI5UsM0Xyfxv/coAl+0+Szru2PT0vF+dfmffVT7+xvmR3/v/ANyqtxNsT+LZVgbDzRbdu5fNqJ7lfkZfv/7Fc9Hfs+xatzXLIj+V8n+5Ugaczq0fzUxnVPu/3az4Zmf+Jf8AbqXZ8nyP9/8Av1QFh9m3/coR9j7fl/v7Kx7mZ/8Avlqi/f8A++i1p/hNTVe5RNn3UTdVJ7/Zs+9vqo0Lfe+X5f79RJbM67938X8FXyyMjYSbzot392n/ADr/AMCotrZvk3fc/v1K9m29P7/+xTNSJ33/ACttqVEVvu0JDs+b+P7lXbNNm9vm/uUGRElm21GVae9t/wB91ad0RX+9RvX51X53/uUuYgz3sJfvfwJ/BUSQ73+b7laXyfd+WlTaibvufLso5ixkNn5O1m+T/Yq39j87Z8q1C+1/4pX2/dqJ9V+Xb/GrVIGg9rsV9v36sWyMif761ifb/wDL1YhvP7u5Jf4UrPmmZFi8RXT5lVNy/frzL4zeHv7SsLfUF/gi+/8A+yV6H9pb5/n3p/E9Z+qomq2ctj/Gyu617GX1eSrGR6+X15YevCUTwzw3c/6EnlfP/sVt61YQeIdBuLNvnd1+R65HQZpdH1fULGddjwXT13FtH+981duyv0ulLnjzn6tiuWtTjKJ8e+JNNl0jW3X5tiM1dF4S1Dyfutsdv44a6n43+FY7PVHnVf3Vx86uleeeCdSls3liWJn82Xyq+nwVTmjyn8tcYZX9TxXtY/aPrXwfqSzeH7JZW86KWL7P8n368UvEn+HXxN82JtifbP8Ax1q7P4P69/x96fO0qPFseJKz/wBorw8yabb+IbbbNKuxJdn8FdGJofWKEoyPh8HX+r14yifTCXP2mwt512v5sW/5P79Swp52zaux/wCJ64X9nvxAvirwVEsrLNcWqMmyvRXsGSX5E2ItfhWMpeyrygfs2Fr/AFilGRXeZkX5fkf+/T5ptj/LTnT7jJ93/bprou/++7L9+uE7Cuk2/f8AK2+rXnfuk+ZfvVX2f7PyPTf4vufJQBLNeNv3Nu2VU+2bEf8Avv8Ax1Mn8H8b/wByoZoWT5l+/UcpI97/AGbPK/g+9USXjQ/N/epiOvleV/B/FTNnzq3y7/8Abo5SgmufO3/KyUIku9G3K7/3KJvu+V/6BT/m27tq0e7EB6P83zLvSpYZmd/l+/UW9dvy7kfdUsP8EtWT75N9m2P977i/cq7DCzyv/A6f3/7tMSbfFtb7/wDDvq3Dt/u/PWQDNjfxVLMjIj/J8/8ADVtFbeny7P8AbqX7Guzd8vyf3KgDK/g+b7/8VPRPn3N9z7nyVd2Lv2/fp6Qr86/cerAqOn39zfJQ/wA3zbfJ2fLvrQS2WNNzNT/sf/PL7lAGZ5au+77if36fNtTZub5Gq69s33dlM+zb3+79yggq/wAX3/kpn/fL1N5P7rav92mNC3lfKn3qCwR1/jX/AL4oR9jfd3u9Hk7Nm6nPCzr8v+toAer/AC/dZNtS7FRUqJIW/wCB1L8/8P3/ALlakD/lk/2KZ8vyf36e7rNB/wBNfuVU/e/OvzUAW3RXSnoiuqMzVUd9ifK1MSZv4vk30AXpEj/7a/w0fut/y/8AAqqedso87YtAErzRbnbavyfx1e2RIibl376xnm/j+anwzec/yPv31HMBpwpE67v3af79GyJ3dV2+bWZ533938FHnf3W+/U/aA0U/c/Nt+61T/I/9191Y/nN/E1WPOb5Pm/e1XMBe8lf7v7r+KjyYpn2v9yqnnf3fvvT/AJo/l376z5pcxZb2KnzfcSmPt3VDCzeV83z1Yz+6+5U+8QN2UfY2p1s7bty1NvlhT7u/dTAh+zbH+X5Een/Zvn2szU/y/wCDbTt++P5l+daz5veAb9jVP9uh0+b5qlT5Ytu7f/sUz7SyS/N9yjmAb5P+7/wOjydjOy/cp6TLsT+OmfaV37trJV8wEqW2xP4vKb72+j7M/wDBtdP9inveLs3f99VC+pKqv82xKjmNQew+b5qmS2Z/vL8lVk1iL/Vfu3/31qb7er/d2pV85PKP8n+FW2PSfY5f7v8AwOov7YVG3N8if+h1eTWIHX/bejnI5ZjEsGT5W3bGqu/3/wC5trYhv0eL+/RdQrN/d+amH+Iwnm/hVfkqu9z/APE1oPpv+9TJLDf8q/foOnmiZ8l19/dTXv4pvl3fw/cerqaVA77d/wA/8W/7lMfQYPNdol8n/bqC/dM/+0G+7tXZVu2vG2feqVNKi+f+Ordto6/d3bHqw90zJrx0fb8tRfb9iblXfXS/2IsyO3y/L/HVL+xVR96t8/8AsUveI5omP9s/dfMuzbTP7S/vVoXOm1XSzV97baj3jb3Sv9uWh7nf8v3P9un/ANm/L/vf3Pv0yHTWRkXbvo+L4i+WIfb2h+X5XRKPt/ybVoSw/ep/A9Pez+X5ot9HvByxIf7V+bctTf2lv2bfneq80KvHtX5HoSzZ/m27KOaQcsS0l5v/AN/dUz6l8+5t1Z7wy/3fu1Yhtmmiq+aQcsSWTxD5Lp81XbbW1dtjL871Vm01pvm8r/gdS22lKibv+WtH+IxlGPKdHZ/voqsbF3/L9+qNtsSF/wDx6n/aW/4BUSOMLmFnV/8AbrKvLdnirYeb91t++9Qpcr/F8lX7oHO/Y5Zm2qtV3s2hl+b/AIFXWvNFCu6qV49s/wA33Hrp5g5pSMy2mb738dWPs2z7vyO1PTyk+Zdv/AKPOg2/3HqCxiW3z/NVpbbZ8tPhuYkqb+0oPKRvlSp5okDNjN93+GjZ833tlPS8VP8Ac+/Uv2+D7v8As1AA27btb50pn+xR9pg8r/eo+0xfeVqAIv7/AMtMfduqx50TtR50Wz++lWBnv9z+/Vfzt6/+OfPWm/lJHub7n+3VV/KRN1AGdNbSp/qPuL96q6JL/Fu+9WxvXb/fpv7p/nb7lUXzFRHZ/lb5E/26l2f+g1Nv/wC+KH+5QQMhTyf733qsf7dV3m+XZ81EM38W6gA+zeTMktXYbyJN+779Z+z5P4n3U3yW/wCB1Eg/xGr9sX/cepUud/8AerCTaj/Lu31bjk8n5d/+3Ue9EvlNhmXZ/t1DWb9s/vfco/tD+Ko94DS+0q/3v9ymu8X8X3Kyf7SXd8v36b9sff8A71XyyL5TS875fl+dKa9zsT5qz3uX27d2yq73P937lHLIg0vtX+1TfO/vVmfaWT+FdlSpcs7/AC1fKXymh9pb+8tCXP3/AJvkrNubzZ95Wqp9paH5t3+7TI5Tb3/L8tQ/adi/3/8AbrH/ALSZ/wDYqKa8qi+U3ftjf76U/er/AHd2+sRNyNu37Eqwl4yb93yI/wDHRykcpoO+90X5Uod1T/frP+/vbyt/92n72/3H21YF2a8b5F/9AqJJmf7v96j7/wB379So6uu35d9XyxAX/eX5KY8PnfdqX5d3zVYTyv8AZqDEz/Jb7zr8n+xT/Kl3f7daDv8AL/t1CifPQBVewZn+6z1UmT7NEn8FdH/D/f8A9iqN5Z/ad8VahzHLw6x/pCK1bfk/88vvtVdPDH7zcu1/9+ttLDYvzf3acv7oGZ9mZPl/jpk22FH+8n96tO5h8v8A36zL+FvKfdu2PSAbC6zb/wC5VqG58lNv/fNZ9nuT5fuVobP4mpyNh8Nyv/AN1WPtK/w1X8n5N1CJUAXUuVp8Nwvz1S8lv9+jZQYmh9sWmJc/+PNVeG2qV4fl+X+9UADzNu3Ufafn+Vfno2U10/77oAh+1Nu/2Kb53zJu+5Uvl090+SrLId7u2/7j/wANN85vn/uVYdPk/wB6odipUAG+Xyvu03fJVh03r/co+X+JfnoAr/vKPMlRatJt/i/4BTX3bPkoAZv+R93z0zeyJtp/zUzfto5SCL7TLG9P/tCWmO+9v7lRfLs+7s/36Cyx9sZKlS/bf/FWe/lP93a70yabfE6/c/g+SgDQm1VU/wDs6b/ba+an8FczeXOxdy/f/v1Xt7xn37fufxO9dPsJTHyxO2fVV2fLTE1BNn+z/FXJf2l5Pyr89SzXn7r5t3lffo9hMOWJ1H9pQP8Ae+R/4XpkOpQP8qt8+6uHk1Jn+X5dlLDefN/raPYTDlid19sgeX5m/wDsqsJcwb68/vLlkTd/6BTIfEPnfLuZNlH1aQvdPRd8U33W+eonSD/Z31xU2sN/e2f3f9un3mvXNgybmX5l+Wj2EyTsPs0C/Ov3/wDbp29Urj/D+sS63e+RF/rf9itDxCmoaVZyzum+JFq/YSkLn97lkbzvEnzbqh+0x/cVq8/sPFs94jqzsnmr9x/4asJfz70+bfUewmXynbPcr/D8j1DDMsfytWL9s37PmZH/ANiq76qqJtZt7/7dX7MOU6C5vFh+5t3v92q73Oz5W+//ALFcy+sM7/e/3aa+pfJu/jo9mHKdQl+vk/e2PQ2pKjf+PtXM+c2z+LZ9/fVK5v8A+7uTZ/HRyykXyxOlm17Yj/3P9uqqeId7/eriXvJZtm1v4qNk+771b+z90g66bWv3m7d8n+xTo9bX727fXG/ZpUbduai2hn+0fKzbKr2QHWzawr/7FVE1hZt//s9Zs1m3ybfvr/fqv/Zs6Nub7lX7IOY2IdVi3fw0TX6v91v++KwYbZqseT/l6jlHzRND7f8A3fnqvNqVZ94/2b71Unmb/f30couY1X1L/gf+5TUffsZf9VWZN9z+KpVuWRPm+5Ryl8xefc/zbvkpjv8AP92qn2yh7/f/AA0cpHMFy/yf3P8AbrFvHldH21pfafk27d9VZpm2/N9yrjH3g5jnLl7mP90rb938FUry5ne4t1b+KWur+T/nlVHUki32ny/elr08Py+3gcmI/hH6rfDmPyfh34fT/p1i/wDQK3ayfBH/ACI+hqq/8u0X/oFar/fr9mofBE/Fqv8AFmLuWnfLTflp3+xW5mHyvQnyS0fcpvzbqCA+Wij+OnPQWNoo+bdRQAfNto/goeh/uUAMp/8At0yitSAp9D/OtMX79AEtV9YuVs9EuJ/7i1Y/4DXC/F3xPFo/h+4i83Y9Z/EB4T488Q/2prlvZrFv+asX4qW32bRreBdybmXfV34aeHrnxtr0uoMu+0sl3r/tPWZ8S7mW51m0ibb9n+1fcSukPhPrPwBYLpXgjR7b/pgjVt/x1R0dP+JHpi/cTyE/9Aq9HtWuUApiJ9+n/LTP4q1JD/foop9AEqJ8lcf488SLp8SRL9z+Otjxbqv9iaTuX77182fELXrzW57fT7OX97cN81KMecowtS8/4l+NJbOL59Pg+9KlXfGEP9leH7i2g++q7FrttK8Ht4J8N27bdlxcfOz15545828+xQRf626uk+/WxZ9K/CDRv7B+H+nwsvzsiytXV/fZ9tUtEtmttBsov40gTd/3xVpE21iSFD7tnzfcoTbuo/j/ALlMgHdXXf8A8AoSn7FemfL92gB7/wC7RS//ABNR/wC79+gBsabP9ypaKZQA/wC9TKf8u35qYibPloAfQm3d8v36bs2NuqX+CggKZ81H8VHz/wANBYUf7q0P8nzbqHben3v/ALKggPufw76Y+1Pl27P46ev3KG+/VAD/AOq3LUX8Cfwbqldv+B1Em7dQA7Yqfd+/T/8AgNMT7vzU9/uJ/HUgRPtdt27/AL7pyfP83zU//bpm9Y13N9ygB7/LTN+z/gdPZ1T/AIF/fpm9U+X5aAH/APj9G/Z81D/Ony/JTE/9AoAfv3/K1Mfaj7v7lPd1amJ9/wC61AA/z/3k3U3/AGv++6lb/a+f/bqu7/cVfn31QD4f9inff+b7n+3TU/vNup2zY23/AIFTAP8Ae+5T/lopkO35/wCCoAfXOePHVNLiWuj+VH+WuU8fvssEZ/7tKJZ4bpqed4rt4lVn+Zq+jfD8P2PS4Vb5Pkr588Bp9s8ZXEv/ADy+Svo62h2Qp/u1tICX+N6ikdn+Vfv05/u/L9z+Kotiu3yrUEEu35Pk+/Qnzp8rU35f9z/2aqmq38Wm+VubZuoAu/7dP+9WJDqSu/yy7/4/krQ85Zk+X5P79HKBYRKERvn/APQKi+821fn+anu/8X8f9ymATbtlMd/OfbT9+9PkX5KZDD8/+3QQCf3v/Q6e9H8FM3/3vkT+GgsNv92nu6om3c1Qwf7P/j9NuUZH/wBigByP5jU/5e1RI6/7VOdP4asgH/4FQ6qjfLRs/wCAU+b7lQAx2/hpuzY26iP7u779H36sCWmbKH+7toR1+7UAE33Ny01N1Of51+Wm1YDv4P4qPmpuxvM82pfv/e+/UARfL/D9+kfdu3N9ylfZ/wAAo2L8iVYGJ4zh86wSWvD7z/Q9et5WbYitsr33xCizaXL/ALFeH+LYf3u77mz56USz2PQblbmKJl+etub7m5fkrh/h7f8A9pWEW37m2u1+VNm2pAd/yy+b/gNRfNU3kq9M2Mn+3/sVZAbNn8VDfPso2bqZ81AD4UXfT3/2aZ9z7y0UAFC/xq3yI39+j/Yo+f8A/boA4zxt4Pi1LfLB9+ud8N3l5pt0lnP/AKpfub69Vb5F2tWe+jwSXSXPlLvoAlsH+VG/gq3THTYr7V2UJ97dQAfc+an/APAqZ/HRQAJ8/wA1PfbTN/8AD9yj5fvUAP8Au/L9+mbPl/iRKKfv3v8ANQZDKlf7rUr7fNpjp8rrt+SoA8n8ZzL9t/et838CVX8DTb9W+98/yVF4zRo7/dL8ibfvpV3wNNB9tdVXY6/x1Z0HptnGyRbvuf7dTbNnzUy23eVt++n+3T9q0GchybkXctG//Z3pT0fZ/Dvpn32f/wBAqDMPuJ/co2tRT9/+x89ADH/u0fLuo/jSnu6/foAh2fO+2vPfHln5b/w/er0PfXD+Nk/ey1ZqeefaZ9v3vkWsx9z3if33lSr1/th/3F/gqvps3napbru/i3r/ALFBzntHhVGS1/e7a6B/4KxPDcOyBWb562k+/WcSxflRaEf5Kl+7TE+/TAPv7/7lNdPmT+5Usn/LXdTH+5u+5/sUAMT79P8A9n5f+AU2N1/h+R6E3OlWA5vufN9ymptffQ+6jeyP/fqADZ/D/lal37027Nn916Y/8bp/wOoqsCw770+X7/3KwtehXc++tf5//s6bqUK3lu6/wUAeNeKtt5f28UUvko7bJ3rvfDFtbaXapFF/33XH+KtKZJZW27P7tYWg+PLzQbj7NfbbmL+F3WqIPdd6uu2j5t/y/crh9H8c2N/s2t5L10cOtxP8vnrsqQNrZs+aldP4f4qppfq+xlapo7xXb7vz0Fj0SWZN/wDdp3zI3yp89N3qny06R9+3bQA1Nr7d1Of/AMcp7p8vzLUT7nZKABPkf/x+nI/yJ/33R/v0/Zsi3f3KgCJvki3f7NeeeNrnYvlf7NdxrFz5Nu8C/f8Av15Z4nd7m4+7vdqANbwHYRIss6/fr0W2TyYEVm+/XKeDIfJ0tNq/PXYQvs+b+CgA3NTflo/5abvuUP8Ae+WgA/jpJm+X7tLv2fL/AN9UbN/3m2UAEf3HoTfs+b7lCbd+5ad8qLVgN3qn3vuUfc+b5tlO+6iL8r0bFT5agCJH2t8330+7Uu9k+bbTfk/74p3+x/45VgP3/wAP8NM87f8ALSojf7lJ/BWIB/6BQn+z92m/7FPX/UvQA75tny/cod/uUzZ9z+/UyJ8/9/8A2KAGf+h0zfs+Wn/xI39yn7N+xfuf+zVYFc/x/wDodMf+NqY95FDsXcvy015v++2/uUEFiH/WJRN956Yk2991P/j/ANugBkdP+b+L7lOdGT/Ypq7v4vuUFh/tfcqH+L/fqZ0/hplBA/YqJTEf5/m+5T3RvnZmVE/26qTalZwvt+2Ru/8AcoAuvtf7tNRF2Uzfv+b76U/Z/D/wOgsN+z5v4P8AYrgfiFrf2ZPK/v13f+78j1yXjzRFuYvNX989ZyA8JS3lmaVpG/fMz7nqWw0dtY1C3sdzIj/e2fxrXQ6lbW1h8rrs/vVq+BtHivNX+0/f+4lHKB6X4V8M2Ph6wiitovn2/fet3a1RWyKn3f8AVVK336PgAe6fJQu7+L7lCfcpE+/WgGX4nvPs2j3DS/8ALWvnzWN2pa5bxLtTz5//AByvbfHLzpZfN9zbXmWlaU1z4ltGX7ibvuVzkHrvhu2W3sIov7zfwVtvD8lUbNPJi/ufcq38z/e+5WkQD/e+5Q33KE3UfxVoAJ81Sv8Ad/2PuVEn3fl+/T3+ddzVADP4vmX/AHald1feq/fof51em/x0FhTvuIn/AD1/26VPuUx3XfQQJv8AnTdU2zZ81V3/AO+6sQvv+X+P/YoAiR231K33KY77G+7Q+5/vfcoAERd9CP8APTE+6tP+/QWP/wBun/K/8WyofL2OlTf3P4KDIZs3/e+Rf79P3/O6pTP9W3+3T8/7Hz0AGzZ/7NTvv/dpv3/mX79Hzp8y/f20AO/jdfuf7dD03/Z+aj/e+egBn333N9+rC/fqJPn2bv8AgKVL/wCOUAP/AN77lH3Uo3s/y0UGoUbKNlG+gAoR/l/3aN/9379Q/wAf9ygB8yM77aqXMfz7l+9VuSon3UAflDNu+fb86LQiP/s7Hpmz9z97ft/gpfOb59u3Z/c21/LP94/pUsImz5asJM2xGZmTatZ6XLPvb/xyrEM2+P72/b95HqQLTzbP3bfOjt/AtTPu+7u2JULuyTf7D/wPU32Z3X5dr7vvI9ZGQz7T8237n/s9Si5/1Ss3+qV6ij03f/t7f4KsPYywsn8G6n7xqM+3s/zbdjv/AB1eS5+fav3PvtVSGz875fm3/wANWPsDWap5u351ojzGRY3yv8rff/gqL729fvvt+5UPnbNjIu/dUyTLMv8Aqt8qf3Kv7RA6H/aXZsWmp87o25tiUyF5fNf5f4al++lMZYuZpf4fuf7FZU0zJv8A40rQSH7ny/w/990xLbe3zfOi/wAFAjFTz7n/AGH3VdR5U/4C1aCWau3zf3vl31Y/dI7/AHfkqyzPhSWG6in2sn+/Wkib0+aovO/i/wBqiG62K/8A33/u1nzGpN9j2/eVdn36teSr/Lu2J/fqkl40mz5lqwl5/wDEUwLH2aKH5Vb5P771E8K7P4Xqp9pb7v2nY9G//vj+5WRkE0O+J/vUxE+7uX76/K9WPO/2/wCGmu/zbvm+f5Kk1Kjvs+X5tjNT0dUd/wB7v/26sOny/wC7WTN5r72l2vu/g/2K25TI1vP/APQaqXLtt+Xdvaqjp5ezauxKf5Mrr+9ben8NM1DZv2f3F/8AQqsO/wB/zW31U/e/Iypv2rT3/vff3fwUuWIF3Yv8P36bC8uzbu+SoU83yv7/APsU+NGfZ8rP8vzJWhn9olf5/wCL+L79TQwxv97+9/31TIUbd8qtQiS/9dokX+Og0JX/AHzv8sX+zvqZERH+8qf3kqH7HLuf+OJ/4KNkqP8Ad+arOcl+3rC38U3y/KlL9p+5t2o3+xVdLbzNi/wf3HqVLZt7/K29aBj/ADmd0+Zn2f36d9p/1XzN/tU/7G3m7m/u0f2PL/F5mz+KgQz7Sruir/qv/Q6Hudv8NTPD8/3W+X7u+mJZts3S/wB35agr3SJ7ltqbfkej7T/eqx9jb5Pm+9VhNN+X91/D95HoMyj9sl/3HRqi2NNv/wC+60Psbbf+mtPSw2N8zNv3b6AKPy7/AJ/72ypkh+T5f9atWJrbf97c6f3Kh+x+YmxloApb2+df46a6b03N/eq/9m/ufPRJYI6/d/3tlbU+U1ieJfF3R5dN8Qpq6svlXW3zdn36sabMrwf/ABddR8TvDH2/wlqF18zvb7Nv+zXnnhXVf9FiZot8u3fX6DluJ9rDkP1zK6v1zBf4Sb4uaVJr3hN2j/1trLur5UvxLYX6Lu37GRlT/devtN7Zb+C4tmX/AI+oNmzdXyf8SvD0uiao/wD0y/8AQa+qwkpQqH53xhl/1jB+15feidhoOsLHq0VzFuhf+KvoXxJpUHirwbqFtAqvb3kDuv8Av18n+G9V+37GV9mxtjfuq+kPhRfs+lvY/NM8SrX0nxH80cvJM4L9m3xJL4P8aJpU+7Y8qxNX1xco8MrqrLXxT8UbCXwb4/i1O2/0aKVVdP8Afr6z8N683iHw1pmp+bv81URt9fkfEmClTq+1ifpuR4mNWn7I23/vVDn/AGPkqb5Hidtq/wC1UPk/M+75Hb7tfFn1o13Xf/FQ6fcZW3zf3KPm+6v36Y6Kj7v++tlWUMd/ubtu+ot+/fubeyUb1SL++jNTN+93bb8iVH2gCb7u5aa7/wATVXR23puX5P7j0LMvz/e2P/BVgOZ/m/6Y1NvXbt+/Vf5nR2X7i/wUbG2f3/8AYoAsJsm+b/gFOdG37vmRKgTdv3ff/wBip4dvm7GoAvQv/Ft/2Ksec33m+f5fuVRd9i/e+/U0Kb9+1Wd6xkSaUN59yJV3/wB5KmS5+R22/wC7Ve2TYvz1K8K7ovl+eo90CV5vl+T79W4Zl2I3zI7f36qon+z89Trbfuv9Vvo+0Bb+T/gf/PFKlS52P8/zpu2bKpInz7V3O/8AcqxDbS/7SfNTILEz79n8H92mIn73b/HR5LbN+6l/v7fuUEDpk+b/AJ7f7lCQxfJ8vz7aF/vVL/309BJSdI/koRF/u/PV3ZsVGbbu2fLR9m3xbonXZQURPCrxfw/8DqpsX+GrDps/36z3dt6fLsTdVlk3ktu+Sq8250Rl++n9ynedsb7q+U39+np8/wB2qAiSb+Fvk/26Zcxt5W1v99al8nfLt/76qK5/ctuXdVgQ7Pv7W+emzfc3f99Ub2+7t+/T/wDXfw/98VkWZkztv3fcSmJcttT/AMdq9Nbfu3/g/wBiq72b+b8q/uqChiXO+T7yo9WPOb+L7lUnhk3bnX733aN8sz/J8m373+3UAXfO+43/AI/Vu2vNj/7FUUtvubV3u9WPsbIm75t9WBbSb/x5qup91aykRv8Atr/sVbh/jb5t/wBygk2k8p0emui/Jt+/WSiSo3y/fqw8jPs/grD3ijY2RQ7FVPnqxbTQbPm2v/BsesVEl/hanTI03++tHvD5Ymtc+U7blX5Epn2b5ElX5P8AYSs+GFkfd/31WrbI33X+5Ue9Ex92IxIV2bm3f7lNew3v91kq75fzbom/77qber7F++9Isyf7EZN/99v79N/spnfb/AtbvnKlH2ldvzL8lAcxif2PL/31RN4b+Xc3/jla32n/AJas3yU77dQHMc1/wiuz/b+arH/CPMm+t37Yn/AKrpc7/m+/8/8ABT90PaSMV/DbTf3URqz5vD0ttLuXd/31XVTTLvoeZXX7y0/dL9pIyrZHhVF3fJV1HZJUp77UX+F33UfaP93fWxBYX7lMm/1f+5UX2mL+L+H+5TEv1mfbK3y1gBXd2R9q/f31F5336e9zF87fL/s0x5otm/8Agrc1IvtMu3/YT+5TPt7eanzf990x9yOi/cTbvqrs3xP/AOz1Bp7ppf2r/lKe+pMybvmdPuViui/Jubej0m9vu/8AfNBmXvt7TKm7dsSj7Z/wCs9/Mpjo6J83+qpfGbcxp/bP7vz7ah+2Lv3N9+qTo3ybf/H6ERv9qtB8xofb/wD7Cmfb/v7qpPDvX72z/fpjwtt+9/FS94OYsPcwP/v1Mlyu/c33KzHtt/y0Q2zJv2/fo5S+Y23vItz7dqJ/fq1bXkX3vl/uVzrwy7f4qZ5MsP8Aef8A260Mjq/O2UJMqfd+/XM75fk/g2fxvT/tmz+Kly8xnynUfaYt/wAv36e9yrr/ALlcz9vb7zStv2/LU1tcNJ937/8AsUcsZEcptPc/3fkpr3LO9UY4ftP97ZUyWcqJ935KOWIvcB/k+aq/X/gVWksJX/2Kim01v4fkf+/Ryj5olJ3+d12/JTNmxf8Afq79glf5qb/ZstHL/KUUfO+5956fv/i3fPVp9Hd/ursSm/2PL9/76f3Eq+UCvvZ3T7tS+czt/wAtfl/v/cp72cu5F2t/wOnvpsuz5vuUcoDHm/vfP/sUyH/V/wC//fp/2CVGf+N3/goSzlT76tsq+UA/ep/FT/tmz+L91VeaGXf97Y9CWzQpt++9HKBYebzl+b7iUecqRf8AxdV/s87/AN2j7MzfNt+SjlAsfaV/hben9ynfaV2VlJYMjo27f/sVY8lvK20cpPKW/tOzZ/G9H2yqP2Vn/wB9KPsbfe8rfRyhymgl5vTZ/wADoe5+b5l+/VewhXc7N8/+xT5rNkb++n/oFHKHKP8AtK7P7+2q8l43z/71OSzbbuqJ7X/gH+xViB7zf/e/3KYl4z/KzbKm+zfP/ElHk/N8v36OWJZX+2Nuf+Pb92jz2T/gVXfJRPlZf/s6Z5K/xfIlQBVSZt/3ad+93/8AAasJDsqbau3cytVgVNvyb/4/79Nkhb+9vq+m77rfIlTP8+9dtA+YxvJelS22fN9z+89aX2bf/sPR5Lbfu/J/t1AcxElgrf3qP7Nl+9/HViF50T/YqWGZvvL9zd81BmUv7Ef73yvT/wCzdnzfL81bEL/JuWnffqxe0Mq30r+KtBLNfJ2tUzv5P3vuVasLyLzdrUCKX2Nd9H2NalvH2O/zfI9V3ufk3bqgy+IPsG/5qZ9j/wC+Kal5s+WoZrn/AGqs1LDwrs+aotnl/wCx/t1US5an/bHf/wBAoAt/wp/fpyP89V0mbZ92myTN/DUGJd87f91qN+2s/wC0/LTEuaANB5mqZJv9qsx9zxfL8/8AuVU+2S20vzL8lWXynQO/nf7b03ZXMza23murbf8AgFW7bVWeo98rlkbfkxfxUmxd/wA33Kyk1Zk2bl/74qb7Zvfb/HR7xPKaXfb/AAVE6L/f2f7FV/Mp/nUEEqPu/wDs6H3I9RQv839+paAGb6mR91GzfTH3J8q/foJJf9imt9/5fuUJueVP4P8AcqV1Zf4aCiun3/u0ecvz7qf9z5qY6b3+VaABHZ/vL8lMf5P4afs2feqx8nl/7dAFJd3/AO3Tn3fwffqaNF3ItE21P9urAhd/uU9Pmo/3vuUzZ89QAPt/u7P9uqr/AO02xP79WnRX/iqr5e2X/Y/2Ks2If95fk/v09/8Aa+7RM6v821n/AN+mbF+7u/4AlAFVUb7R8zb0/hq0/lP8qts/vVM8P8S/fpjp/u7P4q1MTPvLBXi8pvvv/HVSw0qLzfvfdrYh2u+6X/gNLCsUNdsavLEJcxUksbaFEZtsKbvndKdNYRJYbomV0q9cw2epW/kN9z+/Ve2RbOJ4m+eL/bo9rzE++Y/2Bdrs1UXtoll+9srpnhg+9t2JRDpsDxfMsexv43rb2kQ945z7YvleU3/j9ZlzYRJLuVtm7562NS8MKk/yt/t/JRDYfws2+r5olGf9j+0o6/8AodXppEubVImX7v3f9urv9nxJ91m31X8nyW/dffpe4WP8PW0FnexXO/Y6/JXcTeIdPmsnguV85JVrhNnzK27Y9RXlt5z/ACtWnNCETjqU/aDry20ze/2FWR/4t9V7OzaZU2r8/wDsVY+x7Ik2/fqxZzLDF/45USlGRtHmhHlGvYM6fKrI/wBysy50RrlvvVuteL/3zVea5XfuT53/ALlY+6bGF/wivl/NuZNtWHtmRdu6rFzft/uVS+2S/PUcwF1P9Vt+5WZqthLMqbfuU97mXd833Kb9sZ0qyyjZ6V87/wB+rb2exqPtPlr8vyf7dMe5ab5mqOYBn2Zv+AbqmS2VPm++/wD6BTPtjfc20PefPuo5ieWJde6X5G+Woppv3W3+CokmX7vy7Kc/lb6sRFC+xqfv/vfco/dIn3v9ujzl/h20AV79FvINu1U/26z0s/k21ofx0zYr0cwGZND8277lN2f/ALdWHh2I9Qu/yf3/APYq/iIKvk/IlHk+Wm5m/e1K/wA1M+XdUGpX/h203/Pz1Y2fJ/sUyrjzE/EV9m9qr6lbbHt/+utaHktt2f8AA6r3iN+6/g/f13Yf+PA5cT/CkfqV4OT/AIonQ/7n2aL/ANArZ+Ws3wX83grQ/wDr2i/9ArUev2ij8ET8Wq/HMbTqbTv9+tznB9v3v+AUbP8Abopu9X+Vfv0AHzPRRRQWG/56c6+YtMf79K/yfdoAP+A0Uz/bp/8A31WoDv4Ka9Gyh9u6sgD7yUz/AHfv0+mVqQWIU2Sf+PV8yfH7Xt8t7Avzy7q+iPEOqpo+iXFy/wDd218f+Nnbxb4vtLaL53uLr+D/AH6mIz2j9m/RH034aXs86fPLvda8X+KNt5PiLT5f+Xfz/m/77r7A8PaPHovhNLTbs/cfN/3xXyb8UbP7TqVvK33ElaiMveEfXGjus2g6ey/OnkJ/6BVj5ayfBjed4N0pvvp5C1rP8i1ADKKPlf5qEf8Au1qSHy0XLrbWrytT/wDb/uV518RfG0FtF5Cy7LdPvf7VBZw3xj8eS2dqifflZvlSpvgV4J/tRE1zUF86Xb8v+xXCeHtKvviv41RfmTT7f+P+CvqXQdBg8N6RFY233E/uU5e4I5L4wQ7LC0WJvu/wV86eJL9bzxb4c0yBv3sV181fQHxauVe6iX+BIq+f/DGlNrfxn09Yl/49Zd7VMQPsOGFksrT+P5V/9Ao+b71Szbk2Lt+4tRfNURCQzatP+9R8tM2f8D/2K0JHu6v8v3KKZT9q0AFH8NDfcpiPQAJT5KHemP8AfoAe+7bUW/5vmp2xUo+/QA+hN38X3KG+5R9xl/2v79BAN9+j5v4vuU/cwZt33KZ/+1QAJ860z/0BqenzUOn+zvqgGb/ubaH+Rnah/uf3KV/uUwGb9iov/odGyX7vy07+Pc3yU3zPn2/980AO2L/D/BQ//AUpr7P4qPvt92gCV/u/LUX3PmanP/33Rs+egBkyb0T7u+lTdt3f36cnzru/gWh320ANT5UT+OneX/Bto++vy/JTUT56AHuny/LTEqX/AMcpmzZ8yL/9lSAb8zxP/cqFNqJ8vyPVh/u/L8j1Fsi3IzfdpgPT5U2t89O/j/uU/wCT+KokT97t/wC+aQDkb5ttD7d/3tlP3ru/26bH97/YqQHf733K8/8AijcfupU/2K9ARPL+WvH/AIl3Er3D/wC9TiBj/C7Td+pSs3391e5J88X3lf8A2K8i+FCf6U6/x7v469e/5ZfL8laSAPn+T5dn+xQj/N93Yn+3Rv3fw0fwfIrb6kBiMrsirWZ4k03+1bCWL95u/hrTXb91qfv/AIVagDxS2m1rQb9/vTRJ/A9dboni2W5f/SV2O9dH4k0RLi1eeD71cV4ehW51H7NKvzL96q5uYD0KzvFmdG/gq95kXpVS2sFht0/gSrGz5f8AboAP4Nq0P/BTP4vmXZTZvkqSCWh9q0z5XX7u+mpt3fN9yqLJf4qH20SfdXb9yok+R91SAiM3z7vu0/bt+7/vUN/s/dah0bZVkBvb+78lHy/e+bbTU3baclADX27v9infL/DQ3yfL81N3+X8q0AS7lWmTfc3LTdiv/ep29n+VaAG/c+ajfs+ajfs+ZaP9igA+4m6nfcTctRPt3/36lZ/v7aAG71enOn977tN/go+//t/7FAFfWHWHS5d21P7tfO/i3Ut97LFE3yRV7x4q02W8sP3TMn8HyV4ZrHhWfSpWWXzX+beu+lEs6P4P6k3lSrLLsTdXrCarZ/xXiptr5cS/1DQb1PsP3GrYttV8Ual92DYn9+jlA+iP7e0/a7fbP++Kz38W2c0v7hmRPub68ctvCvijUpUbz5Ydn8CV1dn8KLzyEilnudn322S/x1JB3b+NLGFdu5t/+9TrbxJBcr8tclZ/B/ZLulnn/wC+q6Ow8AWOm/LuZ3+/QBtWzrMqMvzvVvfsifd/4/UVnZ/ZotsX3P8Abry/4l+Lb62uttm292bZsqwPSkvN7OzfOn99Km85ZPu/PXhnhXx/qtzrCWNzEu9v7jV7bpqf6Ony/PtoAsf99UfNRT2+5QAz/vqptnyVDsb/AGqbNeLpsDyy0AWE+75rbdi/365zW/Gdno6v/G/+xXJeKviREjyxQS/Ps+5uryy/v9V15nWVtiP93ZS5Sz1iH4nQXkqK3kJu/vtXUWevQPs2uv8AfrxLwx8N7y53szSf3/krpf8AhEr7QYvNinud/wDcm+5TA9dtrzeibfn/AIqm87c3yr89eaaD4nZERG++/wAn/Aq9DsJvOi/26CC6+35Nv36Zcvsgdvm+7RNtTZt+9TblPOgoA8c8YOz/APAa2/hvYLDEku3e8vz1meLYdk/yN8ldL4GRfs8TL8ibaDI7hN+z+4lGxvu/foRm2pT/ADKAGbKH27qOn+xRH/eWoANipR81P++33N9NmRYfmb5EoAZvb+H53p2zZFub5HrH1LxVY2Lv+/WoofElneIixT7/AO981AGw+1/9yua8YQqlrL8tbsN5v/3Kr+JIfO02VW+4q1YHgmvXi20vyUeFXZ9Si+7sSrHiq2gS4+Zdn/s1bfgyzie6SVdtAHqugpstU/2q2PufdqrYfOr7vuJVpNtZxNRr/f8A79O2f98UO++T+/Rv/ipmQP8APs3fco3o3/A6bvXbtb7lCKz/APstWAxNyJ/sU9Nvz/3KEf53Vqdv+T+5QA19tM+4+2n/ADfxfcoqAD+H5fkoRNny0x/4Fb7lS7/LT5vuVYB/wKnp+7+X/wAcpny0ed8/zfcqAK9/pttqEW2eJdn9+uS1j4Y21zM7Qbf++a7V3/74oR9tWB47qXw0uYUf/WOn8NY82j69pv8Ax7TsiJ/fr3h3/h+5UNzbW14v7+Bdn9+lzSJ5TxK21vXLH/Xs3+/XS2fxCnSJIp1Z67u88GWd4uxV2I/9+uU1X4XMjo0Uvyf3KkRraV4hivNjLOu/7mx62kv181Fb5G/v15Rf+Ermzd5VWWFF/jSp9B8Z3Nhstrllfb/z2oLPYPlm30SJs+99yuX0fXopk+8vzf3K6O2m877tBA+T7n+x/fqXfFt2fc/26Yj7N/zUeT/D/foLMXXrn7NFK38deZXlz9p1RFb5Njfvdld/4kffL/uVx9tDs1GZv9c/9ygDu9BRYbeJV/u1t/N/crP0pNkW7ayVoff+5/wKgATZ92nbP733KiRF3bvuUR/x/wDslWA/f89O+ft/wKh0X+H/AFVCf89W/hqAGvNFD99lSqn9pK/3WV65Lx5rDp5qL/drzTSviLeaTqiQT/Ojy/foJ5j6DR9+zbt+enOqpXP6VqX2yCKX+/XQQ/P8y/P8tAgTa7028vLaxT97L5P+/WZ4h1iLR7d1aVoXryLxJqUuqz7fNbydv36APULnxtpEMvlNc7KsWevLeOjQS70rxFdBgh2P5W93/j/v1sabbXmlP+4il+X59iUD5j2jzt77f46sI9cboOsedsXe2/8AiR66q2fetAixv3/NvoT5/mb7lGz5Km+VPm2/dX5qCxk00VnFLLK3yV5/4q+IX7iaKKVU+XZ/v1F488Ts/mxLKuxv/Ha8smRtVuPPZfufJs/v0EyLF/4q1e83yreKlbHhX4lzw3UVjfM29/uvVvw98NP7ei3SxS7P7/m7P/HK3bn4V21tBuiaCF/76ffoKOz0rUoptio2/wD3K196vsrzLw80+iXX9n3jfP8A30r0OxvN6fLQQXXh+T+Kq/zO21fv1Y3r975npr7926gBiou/5fv1U1XWLbRIt0tGsa9Bolk8v8deJeIvEi6xK/2mXejbtqVAGx4h+Jcuvb4rOXfF9zelcJ/b2pw6jF9mnb73zVp6HpU+seUliq7E/wCWtegeFfCWmaI/79Ypr1/nZ6ANjwf4kl1i3Tcv91Geuwh+df7lUrCws4f3sCLvf5PkrQ2tSiAiffqK8dfssvm/c8r5afWZ4nfydGl+bZTLPB/idefM/wDAn3K9D+FelS22h287bt/8O+vLNeuf7e8QeRtbYkv/AH3Xv3hWwW20u3X+9/BQBtb/AN1tanw/PKn8FM2bKE3IqK3/AI5VgWHh2bGptDv99qHh3/8AfNAHH+PJmS1/2NtcJ4DdptZdt2+ug+KN+1tF5W6qnwu0ravms332d65wPS4fnV2+bezbKl+T/vimwp8lSp8+/d9z7lakB/vf79CfP/DvSjZ533vufcp77bbfLLOqJ/t1YDHfZ/tp/cp6J538Ncv4h+IukaPvbzVd/wDbrzHxD8ZrzWJXi0xd6f8AfCVAHtc2sWcMvkLeQeb/AHN1PSZX+VWV6+Z01XVU1FLy8nWZPv7E/hr2jwB4hi1vTkb5vu1kB3P/AMTSPt2bt2yod+/5v7lCfe+b+GtSx/3kp6Uff2M392igBzvRvpv8X9z/AG6dsoIDfupfvrTpPuJTP9379BYfNR9yhHo+69AE38O6hv46P9n+OmJ8jUEB833af8v3V+/Rvb/f/wBimL9+gke//odG+mSUI7fwr89BRL8tKn3KZ8/b/gVO2f7O+gkfHT/977lCbfL/ALlGzZ81ADG+/RvZ6e/3P7/8dMoAf/8As0zy6P8Ad+/RQUFRTVL92on/ANqgD8nH/wBbErfJL/DsqKZ/4f49tXfsLTT+ay73X5FSrEO2F3il/u/981/LR/TZlb3hXau5H/26u2c2xd3yun8W+rCW0G1Gb98+7+9Vt7aDyn2/c/hR6gXMWrZ4ryV/m/4BWnGnku+5Y3+X5d9YkPlJ83/AK001Jdibm+5XKSWP9T/Eu9v/AByomuYvK8pvv/36o/aV+fb8+3+Oqs0y/d27P9ugDSTUlh3/ADKj/wB+h7xZpd0rN5v3PnrFf/aZpv7qU5Lxk+4+x0qzI1X2v/d/4BT4dqNu+bzfuf7tZu5t21tyf7dHzpL/ALFUBoJ99/Nb79WEeJNkv/A6yX837vyolP8AsbbPu7N9P3jU07m8idP4X3f3Khe82S/7i1F9+3/i+X+Cmff+Xaz7aRkTfafl9/v0b9/975vvVD5Lb9235Pkqxs3/AHfk/wBig1G/aT/df7tMSZ/LRfl2L/fp8ybF3Nt/64077N/wNGX7lP3gH/7UHz/LT3m+T7zO/wDcoT+Bfufx1F9/Y3+1SAc77vm2/wCw1CbvvTsv+zVjzNi/Iv8ArfkbetP+zJt3ffT7lQBDvVH+Wpvmdk3bqYsP3Pn+dGqXyV8pP7n8W+mZBsXyPN2/Pub56b5Ku/yqzvUqbX3/ANz7lMT5F2/+h/xVuakyWy7t2zZViztv70f/AAN6hRP9mppHXft+balZ8xkCQxf7Kf7lHkxbn+WmI/zJ5v3P9ujf+9+7vSo5joLFnbRI6fx/3affwxP+98pUf+/THT7knzJspm/5/vffo5pTOcsfZlhiT5qmhhiSXb/G/wDBVS2TZv3f/YU+bbt3fL97Z8lX7wFh/K8r+4/3KciLufzfk+X5Xqk/zSI2/wCfZTPOlmXa3l/7VH+EC8+3+6rv/fpyeU6Iv3Hqlv3/AHdu/Zs+Sib9zEjbmR3rQC3C/wAztv8Au1L9p/iX50/26xHkb5G+/T3f5/4dm6sgNV5ovM3fx0ecv8P8VZ6TN/CuxNv8dN+0/K9ake8aCbdn3FRP4XqXctY/nN8/zVb37/8Acqyy1vT/AHP9un/w/NVKHdufY33P79S+c03y/wAe2gCx5P3P7jUJGn391V33bf8AbWot+/8AibdR73KZF3YqJt3feofyN77W/ey1U3ts3LtpqPvi+b50Rvv1QDr9Iryzls5/9VKuzfXzVpUP9m6lqFm25EiumRkf+GvpOa837Pl3pF/frxH4kWf9g+MpZdv+jzvvr6TKavJM+84ZxPJP2P8AMaujzeTs3bfKZf468i+OvhhrbWftK/P5q/Lsr1bR5optiq/zsv8AH9yq/wAV9N/tLwbFOqq9wjMlffwme/mmHjVpThI+TPDc39m3TruZHVa9o+F3ib7HOkrffb5PkrxTUkZL1Nvyb2eu48MX/wDZsVkzbfK+Td/33X1VCXPT5j+Rs4w31fGTpxPWPjTZ22seF4p9rO9r/H/crq/2VPEi6xod3os7LvtW2LvqpeWf/CT+G72LzdkVwr7f96vKPgzrzeEviNFbNP5O5mR/96vns9w0cRh5G+R1/ZYiJ9mzeUsvyqu//YqFJk2fvKimm86V/wC59+J6e8Mv+/X4nLmhLkP1cHdH3q1Z814vyK3zv/DsqxNCzt/6FVS501pv3Tfc+/Vx5jUY7xbf/H9iVSuZvse90i+/VhNBuZvmiZn3VL/wjDbPNZt838aUe8P3TKm1Lam7bsqkmq+d/uV0X/CN/KkTLJ8nz1X/AOEYX/lhu3t97etXy8xfumbDrEXmuu3/AOwq19vV/u/w76sP4e2NuqKGw8nYv8dAe79kZ9pW52MtTfaf3iLs+/Vqaw3p/wAB/jqrDbf+O0cpHulhJvk/uf7daVs6w7GVN7vWVsb5/N+5/cq7a+bbfeWV/wC6lRyiNN5mh2f7VMe/bY/yr8tTQ/d+ZWTZ/fpyJs/64u1c4ESX2zf95Pl+/R/bbIqfd2Vd+xwbvlb5KihsFh+Zfv7aCCvNrc/l/Kq7Kcmq3PlbvuVe+xxbdzfc/ipyWcSL/C6PS94n3TNmvLl32qtW7PUrl/kl+4v8FWnhX7+3+GjyflTbWge4W/OWZPl+d/7iUxH+ba25Krwzfd+Wpnf5/wC//t0EFje3/A6Ev/uf3/uVR+b59zfJTJtm7/pjt+agC3Nc76Z8n3vlqh53+18jf36Ptnnf3U/26sC6+1E/4FR/u/J/HseqW9vkpyv5j/3/APYSqAvecqP/AAo/+xTPmdNny/PVd/8AZ+9TE/4FsqwJnjW2pzzRb32r89V3em7Jf7u+sfgAu+cv8K/w0zzoN3lfxVSdJd3zbkqJ926mWaU0yujrLt/2f9uotkG/7tVESVE81m+enpuegC2jxJ81S74vk21U2f3PvpRsZk/v/NVfEBrecvlP/wCyUzeu3b9x/wC/VT7/APeR6P8A0OpILe//AIBs/jp73P8A33t+WqL7v+2X8dN/9DqC+U1Ybn5//Qt9P+0t97crpWP+9T/Wo2yn/M8qf+O0veNuU1ftifeX56d/bH8O+spd3yblpmxt3zfc/wBij3jHlibDal8/7356H1Leny/+OVj7N/8AsP8A36e/yr833KkfLE0PtzUf2r8n8SPVLyYpvu05LD+JmZEqPeGWIdY/ip/9q+cu7fveovsfy/L/ABUxLDy//sK2Ael/PudloS8Z0+Vdj/xVa+xr8ny7KmS2V/8AYelyAVPtUvl/7dCPLv8A/iK0Htt6bvK30x0X+7s+WmBX86T+9SpCzum5dlSw+V/EtWN+9dtWSZM0Lf8Aj1Z/nfOmzd8rfNXRzQ71+bdveq81mvyKqfPS5S+YpIm/Zt3fPUvmMm5tu/d/cp6WexPvf8AqXyW+6qr89MRU/j/v7/4KfNbLNFuX761L9m/ibbvp/k7PvLQBlP8A3VX56hh3O1b32Penzffpj6P5n3f7tLlHzFe2RXiT5dn+3QltF8+779WEtvJiSKpUs/3Xy7YatRgRzFL7MqS/N9yh7D+7t/v1pvbfc3f9909IVT7zVYe0kYj2bRp/C9MeFttbckKzf7dV5rdfKfb/AB1A/aGT5MT/AMP8NHkxeVu+VKsJZ/NuX/vurf2ZR92L59v36PdK5pFRE+er01t8r1Clt5P96no7bX3fI/8ADVkGZc22z/YdqpPZ7/8AgFdBs3tuaLfTPsy+b8yrs/uVBfMYuzYtWoUbdtXdvq99m+b5VqVIYv8AgFX7o+YfZ7X+bb89X0f+FvuVQ+2Kn3f4KZ/aXzfw1jL+6ZmxvXf8tG/5KzPtm/8A2Kfv3f3qZBbd9n92od+/+H56r71dUpv3/wCGp94C6j/71P3xbfl+/urPfzfK3bKyfOlRttV9kvl5jo9+9qPMi9KxIbnf/vtVhN33f79HvBymtv8A9ne9Q+dvTau13/uVn7/Ob+5/Bvp/3nf+Dav36ogif7/zL89QzXLSfKu6rL/J935HZaYib0+ZmSrLKn2mVPn276PtLb/4au7Ik/h3/wC3R9mX5GXaj/3Ksozd8nzqtWLPc8v/AMXWgkK/wtsSnQw/P/feoJ5ik6N8+379WLa2VP4djpVh0Xbu/vUyPcjf7dAC/Ztn3fkpyJ8lO3/w/wAVL/qz/sVBAfx7Vpn2bej/AMdOT79TO67KOYDPazX722hLZlTdVvZv+b7lG/8Au0c0gK6Q/wC7/wB8077NF/FT96p/FTHuV2VYe8H2NR/sUeTT/OV1pm9Y/wDbqCPfH/Y1h/i+7/co8umfbFf+L7lPeZXT+GrD3wTb/wB80P8AI+6ovlp3y+f/AH6Bjdm9/wCGjatSu6/7NRPNQV7wPN8m5d33qHmZE/2GpzvFs+dqi+X+H5/9igoY77/u7tlFV9n3P4/9inw/vE+b5NtWMJr+qT3ny/Mv/wBnTn2/aPm+5T/LX722gPhK6Tb/APYqXzmShLdd3y/fp6Wf3/8A2eqKK/nfJ/v0JNs+99ypXtv4flqb7Mqfe27GWmBD53/TLfv+7T/O/ib5Hq3bQxfwrFTprZdv8Pz/ANykSV5n3r823ZTYUX+Ha9SzQ/Js+/UUKbG3/LQBd3qi/NtqJ4d/3dvz1C7/AN2m+d5f8fz1IDJtKX7v36IbOKH5l3b6lSZnf5V30Pc/3fvf3EqiPfH+SsmxttSpZqnzbvnqk95sl+7R9vbdUh7xpumxPmaq/wBmVPm+aqju0nzbv++KZ9qb7u1nT/boLNNNqf7lSvcxbP76VhPN/Fv/AOAUz7TI6/LuoDlN5L9U+99yj+0ov/sK5mZ2pu+X/co5Q5TqJL+LZTH1hf7+xEWuc+Z0p/zfxfeo5S/ZnQJqq7vm/jpk1/8AL833N1YuyX7ysyUzy5dn3t6f7dHKRymquq/PtVv93fT/AO29n+/XPujNVff5P+29Xyl8p0H9q7Jd3yulD6wyfNu3/wCxXPvN5z7U3b6lT5F/io5R+zN5NY2Jt+aobm/bb8q/frKh/wB2no/93dv3Ue7AXKaH2lv7rO+2nPeNvdd2yqrvsT/bp3zOu3/gdUHKTedL/uf7dCTP/D9+mJ/4/Uvzbfk+/QINz7dy/cWj7Z8u3bVWabZ5u7dUPnN/F9yl7o+UvJcs+9W/4DQkn8W9t9VPtip935Ho87fWvuiLuyV4v4qVEb73zU6G5+R221Y+Wb71X8Bl75U/2V+//t0/yZU/upUrwt/yyq3bJF5X+3/t0cxJnv8A7S76o71hb7rJW3c+VMj/ADLsrHvLD+L/AGaOYrlD7SsybWbYlRfL/fqk9nKn3f8AVfxVdhs2d6vmL5Q37/8Aco+Wraab/F9yn/YGSjmDlMz+H+49Q7WrWbTW/iX5Kd/Zv/APlo5ogZr2396X+Gq/2PZ/rV/4HWhNDL93/vmofJn/AIqvmgHKV0s/O/8AZab9gZ1f5fuVatoZUfa3yf7laMMK/wC/Uc0Q5TB+x/N81M+wL/tV0zwr/EvyVDcw7E/26OaJBhf2Urp9yoptNXbuX5P4K2v9n7lV5v8AWf7FX7pZi/YN/wAv36hfTWref7//AMXUL/d27aAOde2lh+8vyVXdJf77JXReWu2onRasg5ea5b/fdKZ9u2N/t1tvbRTfLtXZVd9NWNfu7P8A2er5eYspfb/kqH+0q0H01dlZ9zYbI/7n+3RygRf2ku3++/8Afpj36/w/O9RPZt/v1SubZkfatLlmR7poPeL96mPdRbKz/wB6n3arvu/h+d6fLMvlib0N5F/8VTnuYvurXL72/h++zU93nRPvb6vlI5Tp3uYv72+oL+ZZmiVW/wCWtc+958u2oXvGee0WX7/n/LXbh4y9vA5MRH9xM/WnwV8ngfQ/+vaL/wBArX37qy/CI2+DNGX/AKdYvv8A+5WlX7NR+CJ+L1fjmG1qP9379G+itzIPuUxE2Pup4+78v36N9ADN/wA9WH27fu1X2rT/AJaAEf79LTNzUVqAbVp9H8O2j5ayAH+Sj5qPv0PQAJ89NT/WUi/fqVf3KPI/3IvmoA86+NniGK20F7aBvnrxz4J6bB4g+JcUrKrpaqz/APA6sfHLxar3Fxt++jV6B+zf4J/4Rvw//adyuy7vPnZ63+GJB7Nc/JFKq/wxV8c/F2OVLVGX5P36V9h3P7y3uF/6ZNXyl8Y4f9Adtu/bLvrOkB9BfC65874e6S38axLXTP8APXA/A3Ul1XwLCy/wr9yu+pfaAYiNT0/2qclcr428Vf2VausTfPVgO8YeLLXw/p1xH5n3l+Z6+arb7d8SPFv2G2aSa0Rt8sqfw1N4t1jU/HWsppljud2b5v8AYr334V/DqDwToyN5S/a2Xez0/gA2PBPguz8E6SkUES79vzP/AB10W/dQ/wA7UQp822sQPHfi1fqmoyxbvuLXE/s5WH27x1rGoNufa9aHxjv/APT9YlZtm1flq9+yjZ/8S/UrlVbe/wDHXTL4APdXf56Kenzb91M+VazAKF+5RQnzUEhQiUO6ou5vupXJeJ/iRY6JZy+V87p96gDorzUoLFGaWfZXNQ/EXRXl2+bvZf8AprXjmq+OdT8W372cG75vu760E+FtzDYfbpW2fL/BVlcp7NbeLdKv/liuVR/96thJt67V+f8A20r4s8bJquiX6LY3zb0beqV7x8FviFeeIbeKCdW+X5Gf/apcoHruz/vijZT/ADKZUkhsVPmpqJ/33Uv3krK1vxDBo7P8y76ANLf5f+trF1LxPa2bvuaL+5XnPir4pMjvEv3P9iuCe/1fxMyLAvnRbqso9wh8f6dNLsaVU3f3K27DWIL+XZFLvf8A268c8PfCi51JvNufMT/YSuj8PfDe+8PX6Tqzfe/j/u0BynqX/At9Nh27qRE/cbWb59tNRPk+9QSSv/33TU/vU5/ufL9+ondU+ZvkioIJfl/v1En8bt9xq5LW/iRp+io7S7divsqjY/GDRbzZtnjTd8v3WoK5Tvv7m6nVlWGvWepRboJ1f/frThmWb5qXKMcibE3/AHKa7q/+x/t07f8AO+356bv+b/YpkD/76/NTH+T5V/36l/4DTNi/xfIlIA/h20+aZYV21U1LVbbR7fzZ5FT5a8/1j4nQPK8Vt8/+5RuB6H53yvu+dP8AbohvFdvKWvIpvFupzROyS/J/crP/AOE81XTbjzZYN6f7FMD3X/xyhvuV45o/xUlef/TP9GTd/HXpGm61Fq0SSxS7/wDcpcpZs/fWkShPli3bqH+7uqSB+/5vu14148vFTUv7+/fu3167eP8AZrWVt33Fr56+IUzXMtx/u1rEs7r4UKs0jyrt+avTn+5XD/CWwW10GJf4/KrutlRIBj/damp+7X5d2+mSP827+5UU2qxQ/uvNj3t/fpkFj5d3yq2+npt/h+/XP694wg0e1SVWjeV/k+es/QfFUWt72WWJ3T76JQL3jsPO2VX+wQQy+asS+a39ynJ86bqm+XY+2gYz/fo+VPl/4HTN+z5n+enw/O+6gBqO3m/w1LMnyvVfUNYs9HiaWfaleb+JPio294LPzNn+xQB6LJeQQr80+ysr/hIbb7RtSVdlePzeJ7yZ3laWSaqKJq9/OjRRSon992qxcp73Dc+d/d2VYTa1cP4Dv7xIHtr5WeVPvb67tP7v3KAkSyfd+7vpm/f/ALFCbtn+3RsoJG/xvRv2fLQj/N/cp38CUADPvX71NT5Kd9+m9f8AboAEf5f9uj+L7uynP935fvUz77bmoAfH93/YqJfv09KTYvm/N9ygBX/9Apm9f4alb/x+otrUAP8A46c/3fl+9Tf9+gfd+b7lADoUrh/Hltvd1Zfkrs3f5/8AerE8YbXsEl/jegs8SvEiS9i3RfxbK9j8N2dt9li/cKiP/HXjPie8VL9G+bb5te0eFdr6WjL9ygDptyw7fKVaR33fM1NX79Nm+9QQO27P/Q6Ef5/4qipyfd+b7lAD97oj7f8AXV4v4/h/fyrL9/dXsu7Z8615L4/ha81S4Zk+SgyMn4ew+dqnm+V86/Jvr2uH7+7bXinw6fydXmgVdn+3Xt1snl/7dZy+I3+yO+Z/9iipn/goR9m+Vv8AVUzAhv7yLTbX7S339teFeP8Axtea3dJZ2LMiO3zPD/BWr8QvGc9/cS21t/D8lcbYQsjeUnz3D1UTSPKS6J4fa6n8hvMuZZfvf369Y8K/DezsIVllg2f7n36seDPDH9m2qXMqs7tXW/c3/wBymMdbQwW/7qBY0X+8n365jx5fxW1rEq/frpXkWFfNb5EWvH/G2sfbNSdVb5N1AGVoNzv17bu3/wCxXtFhDsgRtuz5fv15L8PbNr/Vnuvvxbvlr2WFFSPbQZDtm9P79RXiP9nfa/z7dmypaiv/APj3f/doA8i8VW2+6fc3z10XgCz8mwRWbfsX79cb4nufJ1CXd/er0DwNbeTpcTfMjt89AHZR/d/2KPv099yP838NP3qn3fv/AH9lAENP2bE3baY/lWcTzy7UiSvPfGHxCl3NBbNsiT/x+gDq/EPjOz0G1fcy768k8Q/ELWtVnf7M0VtF/t1nXN5JqUv2mfd5taOm+HrnVXTyoG/36z5TTlOcms76/fzb6ed/7v8Acq7ocN9o8qXMEDbP7jrXrGj+Cdixef8AJW3/AMI9Yp/ywZ9tHNIzOU8H63LrEsu6Jodv3krsNSh/4k0rS/3afZ6VbWfywRLvrH8c362GlpAv35fnatDU8M+IWpLbXSbdzv8Aw133wx0rZAl0zfO3z15D4k83WPEHmtufa2xUr3vwGiw2CRf7KUGcTuLZNnyv9ypdm99zfcpttt2/d2f+zUPI0fzVAh38fzN8lHy/w/8AfFN3/wB37/36Ekb/AHKAHUP/APs013XZ8v36PvpuoAP/AECnU1E/ipj/ADUAP3/w/fofd/CtCbERNv36H/vVYAm3/W077/zf3aEpv8FQAJ/A33EoRfm3LTt67qbv3/7H+xVgH39ny0I/y/7dD/c/uU5HXZtoANlN+/8A8Ao+bf8A9MqPufNu2UAG/wD74o++yUfcRF/4HR/uUEA9tBcu6ywb65nW/A1neM7L+5lrqE+5/cp+/enz/cqCzyz+zbnR5UV/nhT+NPv10GiarvVF3b/9itvVdK+2RO0X364eaGXR5/ut87UAehwv8if991aR1fzdy70Sud0TUluYk+b7zV0CTfunoA5TxJcrbRP/ABu7fcrnNBmX+0ZZ22vLu+VK0/FUz7JWXbvrzK81KezuHaKfyX+/voIPcrOZUV/vbGrT+073da8S0T4hX0Nu+xvO21u2fxClX5p/Mff/AAPS5eUs9Q3/AN/a9HnK/wB2uM03xUt+yKq+Tt+f5K6CzvInXdu+SmBp7/8A4imX955NnK3/AACKn2029Pm+5XNeLbnZFtWX5NjUAec+LtcWaeXc29N2ysWz8JT6xvuf3aJ/Dvq6lhFJdPK0u/bXqHhLS1TS7dflfd89WQclomsS6V5VtfRN8nyI6LXcW2vQWdkly0/yN/BTtY8MRXivF5EX+zvrh7/w9c6PE6K37p/4H+5UFmb4w8VNqU7xMrPE33a5HR7bUNb1SK2iaXezfM71Yud3m+VLXbeEtb0PR4kRm8l/4nerJ9063RPB8FmsW753Rfm31uzaPbPA7Kq70X/vus2HxhYvEkq3KulV7zx/YvYPFFKrvt/vJUFHOarcxWF67RfJt/uV2Hhu5+02UUv/AD1WvHNSv21K6dk3fNLsr17wrZ/ZrC3Xd89AHRSfd/26xfFupS2dm6r9+Va2/vv/AMCrzz4kaqz3CQffh/ioIPMdVubm/utq/PvevRvAHg9bWCJrnd/wOuf8H6IupakkrKuyJq9gs4fl83+Cs/7pZLDCkP3fkRf7lPTa+9W+dKP4ttWETf8ANL/wGtAPN/iFYS2c6Sxf+OVseGLnzrX5mqXx+m/Rty/f8pttcP8ADTUlm3q0u/az/JQB62iM/wAv8f8ADWfr3iSDRINrS7Jah1jxCuiab57bkl2/LvrxLW9elv7yWWdmdt3/AHxQQaHifxDPrdw/zf6P/frP0TwZeaw6M7N5P9yrXg/QZ/EN0jf6m3Vq9p0Sw+xxJ8q7P9v+OoLMnR/CsGiab/t/xV5f4w8T/wBg+IIp4mbe/wAkvzV7H4q1KDStNl/g/jevnzXtviGWWV2+9Vge1+GNb/tW1837m5Ueurd2fZ81eWfC+5Wa3SP7jxfI1el2cyvFQOJY/wB379cZ8S5rl9LuEg/c7F+WuwrkviR+5sk/j3RUGZ5D4J0f/icpube6/O2+ve9HRUiT5furs+SvIfA0Kv4odvmdNuzZXsdn/wB8PuoNIluSjZ8nyffo2/3qftWgzGfL/H8lPd/uUz5qe6MmxqAPIfipMtzdbPvzK9aHwus9mlp5qtsVnrN+ISNbag8v/LVfupXS+D9esYdNRZ28n+9XOB3Ft/qvl/8AHKJrmK2V9ysn+29cF4h+LumaU3lW08W9v7lec634/wBa1h9yKyI33XeWtSz2PWPHmmaPE/zfw/NXinir4kanrFw/9n22y3T/AJbS/wAf+5VWz025uWeXc1y7N8u/566rQfAFzqUiM6t/uVkQcVpvhvU9UnSW8VX/AI1/2K9D8N/DqW8l+7vTZXoWj+FYNHtYvN2/L/BW35jQ71VdiPWnxlnk/jDwGthZPKv8H9ys/wCC02yWWJvkRZdlei+M9/8AZG3/AGnevOvhRNF9vu41/wBas++syD2OF/kRVbZTvvbHZf8AgdMT/VbmqZ902/5fkrUsej/vXpH+/TX3bd21qf8AM6UEDE3Jtanu7fw0iffpU3fxfc/2KABH/i/ip2/dT/8Acpn+3QWCbken/c+amIjJ/sb6HSgB/wB6j+H5fv0z5napvmoAE2/eamI/z0xNzt833KmT5InoMh6fOj1C336PufM1P+X7y/foAen3KRPnWm07f9+goN+x/wDcqber0yOn/wAFABRsqH/fp/yd/wDgNAB8rUeXT3T5KhSgCb5ahZ/4qf8A7dV5vn+7QB+WUk2xv7iN/AlV5tz/AOxspybtm5/v/wCxT96pLv2+Slfykf02MhSXzPubHT7z/wCxT0SXfuX+KrqOsnzbd8rr/H9yrCQ/xfMmxf4KAKqW7P8AL/s054WT5tu961obZtiL/s1K8Ko6RLt3vU8pBj+TKkW1V2J9+rEOmy/8tV+8v8FasNt8v3Nif+zVNs3/AMLO/wBz5Kv3QMT+zVSX/fb5aLnSl+Rflf8AjattLZXl/ersRal8n+8vz/w0hcpy6WDf3fn/AIaYifvd0u35f7ldXHZ/3lofTVSLbEy73/jp+6ZnONDs37fuVYtodkfzeVv+/wDPW3/Zv3/4/wCD5Ki/s35N33/9ijm/lAz/ALnyy7Xl3fLTEh2fd+/t31pvYbG2y/cqJ7BURFVvnf8A9ArMCijxf8tfkiqxNNFtRlXZ8zpK+2nvZtt3S/8AAaZ5NPm5TUi2Lu+Xy3+X+OjeyRfw79tOdP3u3av/AAOm7F8pP4HqgHP9/wD65LsqKH+Nl+/T9673+b56PleJG/gqfeMh29f73zstPtn/AN5GX+Oovvs/y/J9z/cqGGZfu/N5v3Ko1NDf9z5tn956f/G/zfP/AH6qfK/+xs/uU9X/AIWX7lQZFiRF+b5vkqx9m3u67mquvyb6sQ3P/fFafZOge9muxtzfJ/7PTvJ+5ti3/wADU9Ns3+5UsKKm9ax5jnM90XbtZfkoeGWGJ2atD7+xfK+f/b/ip/kxJsb76f3KDoMzfsZ9250b+/T/ACf+Bp/cetiGGLc6/wAFMSFUV2/j3UHOZWxt3y7n3/wU+Fmdv9jbWq/lIv3vv0x7Nf8AlkypsrUDP2Ntpr/7VWnT946r8j7fv1X2fxKu9/8AYoAi+zMj7mX5Kf8AZm37WVnTbVpPvfxIi0/71P7IFH7N83zfOn9ymzSRfJ5X31qxNt/4BTPse77zfJ/6HSNSl50vz7vuUz7ifLu2ba03035P9in/AGBY5UZ/+A0C90xJNSZPvfO7VYs9Qbam37n+3V280pLm4SJl/i/jqb+yVT/gC10B7pU8790+75HqxbTK8/8ArV+7T0tvJ2S/N92nf2au3zV+R6DMm+VE+/8Adpmz/wAeqVLPY+6h4WTzW3fPQZEDJ/C33/79JsZF+X56e7/N935KPO/gqwGbIvNdm/u1518ZtBa58Of2h997evSP7ir/ALdZnifTW1Xw5qtjFu3uu9a7sHU9lV5j18tryw+JjKJ4r4Vma5srefcru67/AJK7XyV1LTruzb98ksTbUf8AvV5f4SuW02W40+X/AJYb4q9Q8PTLuTcuxF2V+l4eUZ0+Y/Wa9PnpX/mPkLxtorabrl1Ey7H816teFZt9v5DfwfPsru/jl4eWz157zZvidq8chmls9/lN/pG3/wAcr6HCS+yfzTxphY0cR7WMT6g+F1z9pgeJG3vF93/ZrzD4owr4e+JEWq237lJVSXYn96ui+G9/9mWLyp9jsqbq2PjBo8Wt+Ev7QiX/AEu3/jrsxNP2tLlPzLC1fZVec+k/CWq2et+HLS+WVX2xLWrvf/nh8n9+vnz9mzxn/aXhV9K3N5sTeVXr39pSp8u7fs/gr8MzDDSw9eXMftGBq/WKEZHRfutv+2lNm8p3rn/7W+T/AIFUr6r/AAt/qtteZ7x2m39sVN+3+Bv46Ptm9q5n+0vn2/x0PqW/5q1HynQQ6lsd/m3/AO3UF/Ms33f9VXPPfttfd8iU19Y/dfe/c0F8psR3S+Vs3NQ/zvuXb96sT+0lSJ9y/O1Ftc7P9v8A2EoEau9fn/v01HVE+8u+qj3i/wAX/fFM+0rs/v8A+xQBt74n/u/ep+9v99Kx4bzZBt/2qupcqm//AL7rH3pAXX2fdqym7b/8XWc95FC7sv8AdqZLzztn9x/nqQLSPs/2Eojdt6eVu/2qr7/4l+5T0+RP9356CC7538LN8lPmRvKRm/4BTE8qZvmX79aHy7fKb7i0AZs0jp/D9ypfnX/gVWPl+8rKnzfLsp723/fa/wB+rMip/wCP/wCxT96/3dlWHh86L5PndqqTWcq79339tAFdJvnTczfO1Sn7vy/cqLyWX+GrHk7PvfJ/HQBUmTzm+Vfu/equiNC+1vnStZ4V83d/s0LYL8mzdv3b6Cyuyb1f71Swwsjbt29Kuw22/ftVtlCW3y/+g1XwkFXZv2bdtWkTejrT0T5Pl+59xqPJ/wCeVBHvBDbfvd1S7Pm/36mR23fN8n8FWPl2fw7KCffK8elbN/yr839ymf2J5Lv/ABo6/feru/7vy1NvV/8AbSgPeMFNK/upvps1n5LfL/3xW7vi2pUVykXzttV6srmMnYu19v36ieb+HbW3Z20W77v3f79Q3NtA+xqA5pGP/ur89W0h+X5V+SrH2P8A4B/sU/8A2W+SoL5ip5P+9sq2lnsbzVZadCm/+FX+bZVj/dbZ/BR7sQKT238W2npD821l3v8AwpUv8H9/+9R/qX3M3yf7FSSVJoYl+RlpuxWk/wBirEyb/wC67tTPldP3X975qgoruuz7v3Kt23lf3tlM8n5Kevyfd+eWg1JYYVSX7qvvSrD22/5l+R0aq/8Aqf3X/LVP7lHnf3W3/wCxQBYRN7fdp7w/7tUXvNn+w9H2z+JPv7aALDoyfKvzvUTpL/d31X+2PD89H9q70/2KALaO3z0yaqX9pNs2/ff+5TEvGoHymrsV1/v1Yh+f/gFZX2z5Uqx9s+Td/BVkF1/9n5/9+m7/AO9VR5vk3fN975ar7/7396gOU09/8H/A6Z8n+18tZ/2nf8svyJ/fp+/zn2yt+6oDlLr7U+989P3qmxqzPtTQvu/dJTJpm2bvl2f7FBHKbG/f/t/7FN3/ALr+49Y/2x3VPm3/AMGyov7Sbdt/2qC+U3Um+TYvzvTnmXZuasL+0N/zf3qEmb59v3KA5TbeaoZLnb/FWLNftt2/x0R79+7czo9BfKbH2lZl3bvu0zf8m75U/wBuqSI2ymf3N3yP/u0CNP7Su/buqX7Uv3ax33JEu3bvqv8AaW2I3/j9A+U2JnqLzqyftjUru7vual8Qcpq+cvyf3KlR/wDe3rWF5zf8Ap3nN8/zVZfKa15+5/291ZNzcyp/uUec391v+AVFcPv2fe/4HU+8aFea8lmXdVL7ZPv/AIvlrdtvI/jZf9x6t+TZzfxbEpcvML3TMsLmWZk27tn8db1m67fmX79Q/ZoPvL/wFKsbNi0fARIuuny/7H+xTURaqTTN8it9ys+a/lR321ZjynQXOz733KynhVG3N/G1Zn9qsj7vuVXm1htzt9+pL5TbS2V/u/c3Va2b/l+5/Bvrlft7ff8A4qcmsN/eqg5Tpnj37P49tDovybawYdY3J97Zs+8lP/t7+JaPeDlNv5f+B0OjP92sd9bbd97f/sVC+sS76COWRto679u7/Yapd/8AwD/brnf7V2SfNTHv2+7/AH62L5TpfO+b/wBnqb7TF/ubf465H+0G+9Tft7fw1AcsTqHuf4qrzXmx/vb0rnPt7Pv3N8lRfadj/L/v1YcsTon1L/gCf3Kf/bHy/MvyVziTfJtZd+6on/2fkqPdDlOjfWP++6qQ6xs/hrH+Z/8Abpjo3+1V+7EvlOgfW3T5f71V31WT+GspNz/N/dqX7nyt8m77tHuhylt9V2N83/odRTaqzt/Fsqu8P/fdH2f/AL7q+URYTUn+9u2JTvt7J/Dv3VX8mj7N/s/PRygWPt//AAP/AGKPt8qN8vyVV+zN/Auz/b3VKif3v/HP4qOUCx9vZ/4qEv5U/i+emfZvl83cqbKPs38TbXSjkiQTf2q38VM+3UfZmm+WmfY/Jq+WMSQTVZU+789P+3tt+XdvemPZ75f4qEsNi7k/8fo5Shs19sb72x6Z9vb+FWd6l+zM/wB6m+T5Lvt3b3o5YkjEv/Obb9x/9ujzm+epURU+7/HWhDYLNF5v8aUcpfMZ8Ny1P+2T/eq2ln/d+/u/gq6+lJ5W3+996kHMZX2xn+X5nSnecyfdrQTQd/8AuJQ+lbK1IM37fLu+X5NlWIdSl/il+T/bqX7N82/+Cnpbbvu/3qyKKL3ku3dt/wCB09Llnb5duytP7Grt8q0fYIn/AIfkqCfdKLzbE/e7qaz713Kv/fdSzW3y7vvpTEt2T5v4KsCXzv8AdpXf5P79QpD9z+5Q9tLv/i31AESbd21W+epdn8XzU37BL8lS+Szrt/jqSh6bdvz/AHKru/z7VqV4ZYf9uqnktu3bWd6okm+X+/so8tPu0ySz/gZW82hIZUf/ANBqyh/kxov+xUMMO9vufPVt7ZnR/vOlRfZpXf8A3aXugWrazi3f7G2nvbKjfeqonm7dv3P9un/vf4tvlVmSaE0Kum77/wAtZVzCsNWl83+GmzQtR9oDJufkT/bqrNG02zbXQPpbOu37ny1XTR227tv3q09025jPs4f4WqWa22fd+/V2G22fP/B9ypv7Kd/vfP8A7FMOYx9+37u1HSoUf59zf6qt7+x/7yrsp39irU+6HMZXnbW2r89S2zq7f61a0H0ff/tp9yn22lKkm7+9SDmIobNfuff31oJpq/J/f/3qZDCifL/Hvqw7t9+p5jMrvovnO/m/PVebR4vmX+D/AG600f8A2ar3Lq7/AL35EWo5gMS80fyfmVd6Vn7G3Ivzf7ldL9si+7L/AKqm7Ipl3L/wGr5jTmMfZ5K7f9qpU/2fkrbWzV3+Vt7077BEnzKvz0cwcxhbW/2qm2SuqL81a6Wy0/7P81XzGPMYiW0vm1Yhs9kT7q2PJ/2fnoSGjmDmM37H8vybXpyQ/P8ALtrQ8mjyz/dqOYDP2bFT5vvU15vMk+7v2VobNv8Av0PCrfw0cwGe7u77vuUyGHzm+atVLaL/AGaa8K/7lHMBUezXZ/D/AMDqotmqfei2Jv8AvpWnQ7/uv4avmApfZ/l2qvz1XhSVd/m/crQ875KHdfu/7NXzAVHtvOT522PVRoW+9829Ktvc7X3VXvNS+zJu276fMBUZGh+7996qPt2fL871SvNbaaJ5fuIjVztz4t2b9qt/3zXSHKdb96mfM/zIvz1ztnrcs0W7a1aqXm9fvfP/AHKA5R8yf3qr/wAe75qZeXjInyr89Z/2lvkagCxNT0TertTN67fm+TfRvZPu/crUoe6Ns/v1n3KN/wAAq7v2Nu/gqpePvi3fcf8Av1ceYyM91X7v36Jli2bv46E/8fqw+11+X/gVXzcpZS2RetUpIYk31YuU+b5mqpNR/hArzJsaqn7ryvu/P/6FU03z/d+eqlzu2/d/4HVED/l/ubKhm+S60/b/AM96mtt9Muf+P7T/APrvXfhf4sTlxX8KR+tnhfc/hHRlX7/2aL/0CtH/AGf4ay/CjK3hHRv4P9Gi/wDQK0t9fsVH4In4tV+OYxPvbaPmR3p/3Pmof567DIH+7upj/JsajzKKABHWhU+eij+L5fuUADffp+5aJNrUJ9ygAm+58tCJ8iUbWorIB1Nej770UAD/AMFZni3VV0Xwze3kv3K09m99teX/ALQnieCw8I3Gn7vnlagg+edbuf8AhNvHmmaevyRXUu/f/wADr7TsLBdK0i1tIv8AllEqV8lfs8aC3ir4nRaq677eyi3LX1/L97/YSqqbgNT59/8Au18yfHJJba1uP3XyrP8ANX0xv2Pury343+GP7S0e9lTb+9/9Cpw+IDE/Zy1X7NYPZ/wPLvr22b5Hdq+cv2dbyJNRuFnbZLFXpvxC8ZMlntsW2On8dPl94Db8SeM7PRIJVWVXmZX+Svn/AMSeLbnxJqiWds0vmyt/3xVebW9T8TXstnFumuN3/fFeq/C/4ULo7pqWq/vrhvu1ty8gGh8LvhrBoNql9cxt9ol+fe9ekd9v8FDt8q/3V+7Tf9usObmAZ9x9tPh3eZ8v3qZUq/K+6mwPmr43o1t/arf3mb566D9lG2aHw9fN83ztWF8VLlbzXru2b7jM1d3+zZ/yKF3uXZ+9fbVy+ED1L+N6P+A0UVJIfeoR1hX5vuU+bbCnzV5Z8SPH/wBjR4rWX5tuz71G4E3j/wCIX2OKWCBl+avJJtN1XxPdbYG3+e3+uf8Ah/3KteGPDt94wvUnZJ/K3fM9fQ3hvwxZ6DZpti/e7fvvVfAUct8OvhdbeG7VJ7lI/tH8TvXV+KrnyfD8u3+P5F2Vpv8AO1c54/3J4fRl+7WfxDPnLxOi3+qS7l3oq13vwEsPs1rbsu59zO/yfwV5r4hv5ftF23kf8Dr1L9mnzZtB8/5k+Zvv1v0KPa3f/gFD/O1Mf52qvrGqxaPZvK3+trIyH6lfwabZyzzy7Plr588Z+LV1K6llWVnVW2VofELxtLeReRF99v4E/iWjwN8NJ9baK81CJvmbeyVUYlGf4G8AX3jK/W6ulZLdPupXuGg+G7PQYkVVjd0rTs7aDSrVIIPkRfkp6OqPuo3Alf8A1Dtt/h/grxLxb8bLnQbp1ltZXiRtnyf+zV7am5PNZvuba+ZPG1mtzq8qt9xmalAD1bwN8TrPxOqeUkSTN/c+/XoWzb/DXyr8EJvs3xElsf8Aar6td/v/AOxTkEhm797WV4qufs2ky7vvy1p/N96uU+IkjJo0XlfI/wB+gk+f/GH+n6omn7mmd23yolbafB+D7Ek7QTpu+dZaxPDFhP8A8JD9pufnll+9/s19R6JbLJo1vFL9zbVSKPnmHStX8Nr5tjPvi/6bfwV03hjx/qdnLtvol2f34mr1W/8ADFneRPEq+Tvrgtb8EvZyuqwb4n/jT+OjmA7+w1WK+gRl+fdWjGn3/u+VXj/hvxJ/Zt+ltLL8m7Yv+xXrVhcxSW/m/f3rUyI5Sxv8v5pf3MP9+uf8Q+LbbTYtsbK7/wC3XL+PPG0tn+6gX9639yvN7ya51LymuYmfY3y0RiHKbfiTxI2sPuZv9H/8cqvYaVLrEu2DakX+xXUeFfhu1/ElzeRfum/gr0jTdBs9Kt0WBfuVfMM4e2+Gk6RJ87P/AL7fdrbTwPB5SNO33P7ldVs2fM1cr458ZwaJYeVuXzX+So5gPNPG1rp+lSyxW235/vU/4IXM8M8ts254vNrl9V1L+1Z0b5nd/upXrXwl8Kto+kRSy/61/m2VZR6B/B/co+/91qfs37P7lRJ/rX/u1kZFHxDcxW2kS7q+evFtzFqX3V2PuX569F+KKahCjrFK3lPXkt/5r7FVd6fxVrED3Dwr4htdN0aLdKrvtX7lUde+KMEMTxW330/uffrz3R/Deq6wkUUUUsNvv+/XoGifChUTffM00rfwPUl+6czH8S7mZ/KWCeaVv4Eiq3o+m+IfEkqNK09mn+7/AA16VYeD7Gwbdt3/AOwlbMKRQ/KsaolAuaJ4v4/0FbC3eBmlfyl+Z3auc+Bthcza5cSr/wAe7tXa/FSZUa93fOmz7lZ/wNsNtlu2/PVjPY0TyU20XL1LNsSmv/qt27/7GoIIYUZn2tWP4w8VW3huwdvN2SotbDusMDyy/IsS/frw/wAf6lFf6im6X7rfPT+IDC8Q+M59edN3mJbv/HVvQfDd9qDo/lbIv/Qqd4M8K3niTWZW+5aRfdeveNN0WDR7NIkVf9+iRZx+j/D1UWKWddn+/XW2eiWNmm3yFf8A36vOzbn/AL9RP/tPTM+YhhsLOGV544PnqZ/namff30/ZsWmMP9ij/e+5TPlT5qfs3/doID5f+AUJt2050+SoqAH/AHvur/3xTKN/8NG1qAHv860xHqV/utVfYyUAP/3vk/26I6N6+V838dP37FoANn+3R/t7t9Gzf83y0z5t/wAv8VADx935vuVD/wCOf7dWGTd/vVF0/wCA0AMrP8TW0c2ly7fvq1ae7+7WV4kfZpLy/wB7+CgDwHxz+581l2/L8/z16t8Pb9bnSLVl++6pXk/iRGvIrtZP4/u12vwcvF/sa3VfuLtSgXvHrqfIu5qH+anwpvi3PTNlAwpv8f8Acp336Nq/7VAC/cWvKfiFefvpW+583/fdep7Gf5a8f+JG97rav/PWgDP+GiM+qXDN9969yh3eVuSvDfh1MkOrp/4/Xtts/wDEtKQvsksL/N81c/421j7BZP5fyIi766B/9qvNfivf/Zvk+b5tiUxnnN4nzPK27+/XXfDfw82pXEVzL/qlrjJnbWLq3sYm+dm+Z/8AZr33wro66PpNvErb320pAbezZF5C/wANM3+T80v8NE00Vsnmuyp/e31w/ifxzFDFKtt/d2UwJvFviqKHfBEy73ryy8f+1dUSCL55ZZfmRP7tZlzrEuq6gqqzPcS/cRK9Q8DeBlR7e+ni2Sv/AB0C5TqPB/h5dN02Jl3b66ChIVhioT5E20DD5f4v4/u1Ff7ntX2/3afs+enTb3idV/u1BkeD+M9r36K25HZk+evTvB7/AOhxP/An9+vP/G0LfbUVU3vXYeAEZLXa0v8AD9yrA72TbsdqG2+Um379M/u1n+J7z7Hpz7vv0AcV8SPFWxEgib5P4kSvOrB31K6/iSX/AG6u+Ibx7+6Rd3+truPAHhKKGJLyVf338O+gA0HwS1ysUs8CwpXe2GmwWECeR8n8G+ptnkr8q0IjP93+Cg1HP/33UXzI/wAtP8tt1Od/koMhsL7Ivmryn4kaxv3/AO22xa9G8Q3/APZWnPK335V+WvB9bmn1WRGbbs3ffoA5l3lfVIpV2/e+avcPBvyWSNXk+mwtDOibd9eneALb7MjrLK2/+FKBx989ChffF93+GnvtddtFs/8Ao/y0I7UCBE/2dlPX7/zfcoT7v+7R/HtWgAZFT+HZRv3U7f8A7z7Kb/vf79ABsZ/mo+bbTvufL/BTev8AwKgBn3nqVN22on+T5aeiUAH9/wCahPu/L9+j7+zbRQAfNQm1/u/fo+b+/Tv43oAa/wDtUf6z/YoR131K6fJ8q0AV0+//AOhU90/utQm3bVd7lU37V2PQQWNnz/L9+nfL8+3dsrP/ALVtkb5pVT/2aoptei+6rb6CzV3733bqN/8AvVlW1+033P71acPyfLt+egAeZkt38quJ8SJE77dvz/xV3FyipF92vOvGGpRJviVfnX+//HUAVPCtzsd4nb91t316HDMr2b7f7teZeCUlm1J22/Im6vSobdntf9rbQByviGFpkl2rXM6b4Vi1uXzZ2+/XR+JLxra3ll2/cpngmbdAjSr8+6ggt6V8LrGwi+bykVvn/wBVWmngbTPn8pd7/wB/bW6n7yL/AGKen+q3VZZzlz4Vi/h3fKlZT6Vfaa2/5poq7v7T5P3n+Skf512t86NUAc1Z3+y381vkT/brgfGGttc3txF/BXd69bfZonbbsSvJ9bm2PuX503Uoj90veG7Nr+/igZvm/wCWuyvaNLtvs1rtXb8v9yuE+HulRJa/adux3r0WH5Ivl+R6JGYb2f8A+zrC8Tv/AKFK237tbfzfw/8AAqr6kn2mylVf4oqZZ4zqtnE9wjNHvdm/gqxb+DLrUpUVrNvK/wBurENs02qRLKnyJXpGlfMv3fkRaCDgn8BrCm3yGRKxLzw3c/avKig3pXtfkrv2/N/tUJYQQ7Nqq8tLmLPNPDfgZpriKe5iben3dlekWcP2bYv3KsbFT5dv+3T3+46/L81MBk0zQ28rfx/7deK+LbxnupV+5tX5a9g1Xd9glVfv7a8h1Kznm1L++lKIHR/DfTVh02KVf+WqfM9ekJCqolc54es1sLNIv463v46kCV08n/gNCf8A2VRP89O/goA5Lx/Mttpqf7C72ryLwM/9m3jzt8iOzba9C+K+pbIbiJlb/nkuz/arzVP9GX5v71axIOg8T+J5dVZ1dvORvkWuf0TRH8Q36W0SypF/FMlVH/4mWr28Hnqm5/8Agde4eEvD0Wl2/lRL8332d6yLNDwv4eg0Gw+zWu53/i31sTTJZxSyy/IkVS7IraLd9xP4nrzLx/45V1exg+f5t9AHL/E7xPLqX+jRfPFO2xnp/hXwlFdWSSsvybf4KwbPT5deuolZf4q9r0fRFtrVFX5HiioA4LQfK0TWXg+4j/PXqVhu2fN9xPm+SvN/Ftg1trlvOsX3Pk2V3eg6l51hb/wI67KsDbd9/wB35PlrnPG1s1zpaM33Nr10D7dtVNYh+1abLF/wOgg8X8GRsmrI0HybWevbrXbt3f7PzV4/pX/Et8TPB9zeu+vWNNmV12t/FQWXf977lP8A4d38FM+VaHRv/Z6CB/8AH/fo37qZR81BZw/xC0t5pfPVfuL8teHzfaUldYvPd33/AN6vqjUrNb+J1b+7XLw/D3T1Z2Vtju3zbK5wPB7Pw9qt48U6wfP/ALf9yvSPD3wxa5t0kuZZdnyfIlekW3h6z02Lai+dL/fq6ibItlaj5TCsfBmn2cSKqs71u20KwxeUvybKNn96j+LdS5TMe/3U2/fpnzU903UxE+XdWgzH8T/8guVv7teS+DP9D8W3bRf6r77V674h/wCQXdq1eVeHrmD/AISi4X5Ufb9+sZFyPZbZ9/8AC39+rD/xtVKwT91u/g21af8Aco7N9yrMwd237G+/T9/+89Mfamz5f++6md/koLAfx/3KN+z/AGE/v0J/s/epifO3zUAPf5N7UO/32/jo+/Q/yL/sUACf3v8AgFS1F/BtX56ds/8AHqCB/wD4/wD7FG5aYmz71FAD0en/AP7NMTdRv+egsN+fm+5T9+35l+5Q+122f+h0x9i/NQZEruqU1P71M/vtT6AJY6e7/wCzsqJPuU7+LbQUP3s/y0zb/FT3df4fv0ffegBm9f4qZUzor/LTETYnzUAFQn71P3/xf8Apv+82xaAPypTd93b89PSFU+9/f31bmTZLub5NzfLspn+zu/ir+Uj+myLyfl/hff8AwVpW7+TGittRKpP8ku7+BW3/ACVb+abZ91/49lakF1LmLc/9+rCeU8n8W/b/AB1lbP4t2x/9inOjfJ8zUAdB9sWaW3bd95d9CTL/AHfu1ip5v3dvk/LRvk3xbm+838FZ8oHRJt+7/HQnkfwtvlrPh+dUX+58jVY+zfIkS7XrMyLfnLIu5v8AVPVeGZdm7avlUyGFkRWlX5PufI1VblG835dzxf3Kn7QGh5y/7/8AdqGGbY6Kv3Pv1X3vt+b7jP8Ax0+2h875dvz7nqgLH2nZ97cm9qPtMX+qVt/96iaz3pv/ANcn3PkrJmhXa+1tnyulT74F57z5f4dlVGv9+xm+R91Uk3bP7/8ABTHfZLv/AI6DqLFzf/6Pv/2qpPctcvuWD592zfT/ALjfOnnfx7K0EeKbeu6LYzfcerj/ACjOfv8Az7b97/BtqW2e5RU8+BtjrXYJbRTfMu35P7lWLmHezszed/B89bcph7SJy9t5rpt/gq3eaPLN/uf7dbq2CQy7lVa0EmR1ddq76jlI9p/KcpDYTozqv3EqZLaf/wCJrpdkW3aq1Xfyn2K0X72p90j2nMY/lyw/e+d3+5UqfP8A3t6/f2VYmhX+KLf5v9ypraHZ/EyP9z/gNSBUe5aH+H+H7lZU2ttN8q7UlVq2Jrb7nzb/AO7vqi9hF88v3HpxiUXra5Z5fn+/tq6n+58n/s1ZXlxW2yX5t61L9o/2t+359lIDVh+581E23zU/gT+/Wf8Aafl/3vu0b2d0/uL/AB0EFjezy/L9yhJpU+ZfMTZ8jb/uVXeZkR5W3VE833/vfJ9ymWXfOX5G/j21Ej/vdv8AGv8Acqul433fuf7dHnbP+B0veAto/wAvy7tlMf50/wBuq6Os2zcvyN/fpj/c2r8n+3R7wFjez/LK3yVF9s+X5fndfu1Fc/P+9++71Xfcj/d+Rq05ZASvftv/AId/+xTnv2Xf95H/ALlZUz/w7f4f4Pv0+G8R/ut861fKBp/23/s7H3Uz/hJNjuqs2/8Av1U+xxXLorPPbJuoms7WZtsX+qRfmer5QNaHxNEkX79okeL+NP8A2emQ69F5X3ld2+7srnJrDYu59rp/FT7bTZfu/wAf8OytvZxNTeTW/Of72/8A2Ku/23BtTcv711+V65x9NlT7vyPtqvc2bJ/t/L99Kv2cTDlOgh1Xf8vzbPv0fbN/91E3f99Vzvkyovys2yrSQy/P96n7OIcpuvebE+X+OovtKuz7WbY67GR/uVlbG+9u+darzJK77l+R/wC/VUo++VGXIzyzxPbW1j401NbZ1SJmR2/3q6Dw9crv/hrM+IWj/Y5bfUPN2PdS72SotBffs2qrpX6Ll8uekft2Xyjisvjy/EP+NOjxX/hW3uW+d4JdjV8o37LDfou35N333r7W1XR/7S8NahA2351R1r468daa1vq11tXY8UrP8lfR4aXJUPyrjTA+2wfNH4onVeAL/wA64t4ml2RK1e16xu1jw5qFnB8/mq6bK+d/BNz5Mtwv9+X5K918MTed4f8AN++7s6V75/M8/cOM+Butt4V8eS2M8X+tbzf/AB+vrB7OK5+ZPkiZt9fJuvQrpvxI0y+g2/v2Tcj19ZaI8V54a0+eBld/K2Mj1+V8TUP30Zn6bw9X/c8ofYGb5fKV0ps1t5P+3v8A4Ktff2f36ieHzmdv4K+JPsjMms2+9UX2bZ93dv3V0Hk7Pmb7+6ibYmz+D+OgXMc5NbKkCK3z76ryWDP/AL9bDw/Pu2/c+7UTp8vy7oX/ANij/CbGP5P8W35Fohhl2fN/d+StNNiO38f97fTv3f8AtVYGf9mZItrbXRqsbGTZt8vZ9z56mh2p/uItE3yLu/joAfD/ALu/Z96kRGRvu/O9Ntm3/d+T/bq1C/k/3d9R7pkReSyPu/gqwm6H/Y2fx0P8ipt/3/kqxazb0/2KJARPu2/34majZ/e+5Vjzt/y/NRD86fOy/eoAEedE+9sf+Gj7fL/FLv3VYTa67W+5TH2+b8v8f3ajlMiWGZkfdVibWJdz7trvWb/y1daYl59pbav8FRygaq6lsZPvfNVj7f8Ac2/O61i7v4vvp/cq0jqy/IzIlHwAaf2ze/y/xLTPtmxNv3KihRXf5af5Pzfebzf79MgsQ3/zfMvyVY+3/wC9/s76z/JXf8339vyvTvJ2P/fdqz+EDQe5X5Pm/wB7ZT4Zk+fd86VmTQt89CWc6eUzfcf+DdWgGwl4qbFp/wBp+WsRPNRHaj7R/wB9/wBygOU2FmVP9t0anpcrv+fbsrHSb+FW+f8A2/4Kf5zR/wAW96XMXym19pV1Rl/vU1JokdN1YPnNNvVvuf8As9V/Ob/VN/rf9ijmDlOpd4N+3+/SQ7X+VGb/AIBXMfbG/i3P/BSfbJf4dtMOU6besLf/ABdOeZZtn+zXK/b2/i+/UqaqzpuZl2f7FBHKdLv/ALrLT03P/d+T+/XNf2lvXbsVP9uj+1d/y/feoL5TqEdEbb8u/wD2KHTzLd1b/wAcrmf7UZ/mf7lEOtyu+5W+9/BS94vlOr2K6bv46idP4dy765/+1W/vb/8AYqVNY/3v9umHKbCbf4fvr8mymOmx3/grH/tb979756f/AGq+5/mb56A5TT8zem35XemP9/8A+IrK/tXbsT/vrfR9v+b/AG6C+U2E+f5mod13Pt/u/NWS+pL91W+RqEv0RNv3P9ugOUvOm/f/ALNCbdtUft67/vUfbFTf/Hv/AI6BGgkNN+x/I/3d9VE1hfK+fan910qX+2Itv/xdL3SB81t99qYltveLd9xKf9v85N1PtryDf83yP/fo90CX7M33tzbKZv8Am+b+D+CpluV2fe3pVhf4Pl3v/crQDP8Am/77/gpj7k/2/wDYqw6NlP7/APco8n5k/wCWz1qSV0/g3Lsp6W2xt38dWNnz/wBynf8AoO2oKHokb/N8tMf7u3b/AK2m79ny1K8yuvzbfl/v1YFTyd7vuX/YofTVfZu3bKsPMu75vk/uvUSXkDrtlqBjHsFhT5vnRvu09Id2xVVar/ad6p89H2nyaPdEW5rOLf8AN/4/TIbNfk3fc/uVF9v/APHqc95sT+5/7PVh7xbeFH/vUzyV/hqL7f8A98bf46fDefut7L8lBIz7N9/d9z+5TPse9fvfJ/cqx9o3v8tP85d2/wCV3oKKSaau7/gFOSwX+L7lW/O+X7tRf7W7Y9L3SSu9ns+9t2VDs2fM33Wp802/+8mz+OnvMj7PvUyyH+L++39xKa6f8D/j2Vah27t27ZQmz/c/26gDP+x/xfcpvky7d1XUf5EVvk/26H+f7tWUZ8dzKn+/V2z1J43/AHtTeTv/AO+arpZ/Kjfx0ASveI6fw76ZczLsfdTfsGxNy7X/ANism/SWFH/v1fKPlJpnV6qfLv8AvKiVlXNzOkaN/deiG5nm+8u//bq+QzNJ3/3d9N+//dqo8dykqf3KY9y0L79tHKBb/g+9s/26PO/g27Nv8dMX7vy/x035t3ybt/8Au0chZLv/ALq/PUvmfJ9z5ttRW27fWnDZs/zMvyUcpBnpvf8A2Kl2bq2303+FaYls33v7tIfNIx/scu6tCHTWrYSFpF+6tW0RfK+T76VPuEc3Kc5/ZTbd23f/ALlP/sdnT/0Kt19qfd+/UXmKv+/R7pfMY/8AZu3+FqP7N31secmz978lMhm+zb/9v7tAcxmf2b/C33KP7N+5/wCgVoTTK+xv++qi+07/AJlrUBn9m/N8vzu/8FH9ms7bfuf7dW/Obb/sU97n5fvVl7wFRLPem3+7/HQ9n8nzfOn9+rCbY/8A0Omb9ibqBB/Zu/Z916m/s1dnlbdj/wB+mJc+W/8Ac/26l875vl/gqCSrNYed8rL9ymPprJv/AL9aGxtqfNQk2/Yu1f8Afo5g5jMhs23fN8m37tW0Ty/vVYdP7yq6f36Pm2/LV80gK6JvbdUu3YyfL96jYyfe2/NUWxvkbd8lHvAM/wBr7j1bTyJovu1X3rtpm9v7v/fdHNMAdFfev/fNRPZ+d8vzVbRKl+/8rbtlHNMCrDpX97bU8Nn8vlbtiU/ydlTJ/rv/AIuo5pEEPk7H3bt9S7/4v+AUJ91Nr70/9ApqfO/3vkoLHJc7Plb7lS/7K/JTdq0fc/4HV8xiMkh3/wC5UX2Zv7tWN6om6m+clHvFiOn3f77VEifN8vyJRv2b6Zv/AN56gssOn7v+/Tdi7NlS/wAL/wBynwp8v3dlWR8JXRF/u1L5f+7T0h2Nupyff+7QWReXR9lX7n/A6sN9+n/w7qggqeT/ALNHyvsVV+erGzZ81Gzd/v1YDPkf5WXZTdnyVL5dP8moJIdm9f7lHkqio1P2fPVja3l/7dWUVESLb92iZF/hqwkK7/8Abp/k/wB3bR7oFJE/u1L5P+9VtIVqX5Nv9+o+0R7xUeFUT5fneovLq60P96npbLvqw+Ez0hp/k/3qu+Suynvb/wB37m2j3Rme8O+meTV3ZT9m2q90r3jP8n5KYls1ae1P7tGxf71SHvGft/vUeTvZ/wCBK0Jk+Sq+3+9QBU8lk/8AZazb/wCT/f8A9utp3/u1SufnV6CzzrW7yfz0Rd33q7DRElmsot22s+80Pzpfufxb6u2e6wt9qr8i0ezkd9SUZU+U20tmhk3NUqJ/E3yJWI+qyr83zb6bNqs7p+6+RKOWZx8p0Wxf71Dp8n8NcPf+IdaSLdawRbF/v1Y03xVfXjbZ0VNv3ti1fLIjlkdts+T+Gmfu659NYl2fP8iVX/tifzfl+f8A23qOWZHKdRsX+H53o2fJXOPrDJ827/Yqa21hv4qOWYcppOn8VRPNsV/lb/Zo87f93+Ojftd/4/lqfeAz/wC0t7bV+/vrB1LxJPbXvkeU3+/XQ/ZoEb++/wB/ZWff6VBefvfl31rGPN7ptHlK6arLMlWra8l8pPmZP71RQ6bHC3y/wfwVpwovlbW2un9x6uUYwEQpcy/w/PVJ9SnmuPKetNE8lH/8dp37pF3bfn/26gkz5kWF03fceon2zfM25E+7Wg7xTJ/u1Ukm2f7lXEor/wBiReb83+qb+5WVquiW2zdtV938G2tv+2G+SLar1n3L+dv3VtGUjI5f+zVs2+X5PmqVH2b/APnrV1oV3/e2VX+zeXJu+5/t10mo15vk+b56Z9z+H79P2S/Pv/4DTvJ+Tc1AFd9s0W3+NKrww7FTc1W9iolM2fP8/wBygCKZG8r/AGKr/N93+OtN/u/Nt2VX/i3UGRnunyVC/wDe3VYm/wBUnzf7dRfNVgY825/u/f8A9iq7wsn+/Ww6Rfdqvt2b/l+So5o8xZmfN/co/wBZ/sVYb+Ootm//AG625iCvvX7q/fqlcwt9s09l+dPP+5Wl5O/5vv8A/slF5Z70tGX/AJ6pXXhZfv4nJiv4Ej9XPCf/ACJ2jf3Ps0X/AKBWlsrK8I7v+EN0b5v+XaL/ANArUf79ftVD4In4vV+OYr0zfvTb9ynv9yhP71dRkQ7NjVM+7bQ+3bUKf7VAAibafQn3ttPoAZ/v0UPt3U9PuUAFD/c+7R1/26HfY/y0AD/c+X79H+/R9+isgJd6pulb/VKtfJXxp8Q/2rr13A3z28W7bX0R8Tte/wCEe8LzMv35Vr5E1W5l1u4f5t9xcN8tb04/aIPoD9l3QVsPCkt40XkvcN/HXtElc58PdH/sXwPpkDLsl8hN1b38FZyd5DHVleJLZr/QZV/jVq09mz97/HTo/nXa3+qqCj5C8STN4M8QS30CtDvb/vqrEM3ijxtsWzgWG3b/AJavXtHjD4RL4hv32rvt2be2+u48M+GNP8MadDbRRfvUX+OteaKIOS+Ffwxi8MWCS3Kf6X99n/2q9AR/np2/f8ibUprpWfNzAFM+7RRvf71aEhT3fZbyt/cieimP88Uv+7WRR81fEJ1m+13K/PLEz/fr0X9nL5/Abt/H5rV518V4fsFrd+b9yvRf2b9yeCNjfxNvWumXwAem0/5d1DpsbdVLxDqv9m6XK2797/DWZJ558QvG32CV9zf6OvyV5f4S0G5+JfiKWX5vsUTf991ieJ9Vl8Q69FYxLv8AtEvzV9LeAPC9t4b8PRLFEqb13tWnwFGxomiWug2CW1sqpsWrv3/vUx/v093/AHXy1mSEdc/8Qn8nwq7N9/za3Zpls4JZ5fuRLXj/AMUfGct5Z7Yl+RWqeUo8X8WzNM1wyrvf7lfSHwT0ddN8Aaf8mx5V3tXzv9j/ANPilk/1TV9PfDt4pvC9pFA294l+5VyA6VH+Xd/crxL4keKmS4aLzd6Lv+5XrXiG/Ww0uX+/LXyv4zmlvNZ2y/Iksvzf7lOAHofwu8I/8JbKmp3it9nRv3Ve621tFZ26RRKqKtYXgbR4tH8OW6xfclXfXQfNSlIBj/P/AL1Cffo+/LQ7rbfNLSJKXiHVYtH0m4aVtkrr8tfNmvXn264llbaibvv16B8V/Hieb5G7/Yry3SrC51iwml/5d6qMSh3wQs9/xGe5b5ESV9v+1X1m/wAu9q+ZPhTbJbeK0Vm3v5r19MTf635aJEjd+z5q4T4pzTw2W1P/AB+u7m2psX+9XDfFJ/Js/N/6Yb6BRPJfD0P2/WbdotyfN81fSdnD5Nhbr/Btr5x+GqN/bKf72+vpP+GiZZF/HS3MP2iB1/2flqPf8/8AcqVKZJ4V450f7BqO6Jfn3f8Aj1droniGW28Ofv8A/j42/wAdc78V3/4mSbW/5b1DbaxAmkbW+d//AEGgo5/xDryw3SSy/wB77leg/D3RItVRJ5V2J9/ZXmOm2EXirxGiszPFBL9yvojRNNi03S0giTZ8tOYGgm3b8q7EqvNeRQ/eljT/AH6i1KSS3srhol/e7a+bNe+KOqzapdwLu+VnTYlTGJJ7H4t8eRW1q8UTKiL/AB14jrHiS88Q3vlW376Vvu+T/BVjR/DHiHxbsa881Inb7j/3K9e+Hvwus9Bi81oP++6r4Cij8N/h0ttFFeXy/P8AxV6a8PkxJHFtSl3/ADbVX5F/gpz7Nu2o+Ikbv2In8dOT599RfMn73dT0Tf8ALVEHL/ELyE0tN3/Aq8Z014rnXLSL+81esfEubZa/N/BFXmvgyza58TWjfLvSqiWe5aDbRW1kibf4avO7TNt2/PSJtt4tu3Z8q/PTf9n/AMfepIHv8/zf3aIZN0v+9UOz/gdTW3yUAeOfFpFT7RK33K3fhLZ/ZtGilX+NU+5WZ8V0V5ZU8r5Hq98IrmV9LeDbvRasD0h32fNT3/vf3ah+XfubdT0f+99yoAxPHNz9m8Pvtb5mr59t7d9Y15LZtzvu/wDHK9y+ISf6Em75EZa8i8Kuv/CYOn8bP8lVED2XwTov9lab5vzfdro9+6mW0PkxIv8AHtpqf+zVIpB/HTvL+XdR823+5/t02rGM2rRT32o+6j5UbdQQH3/u/JQnyb6N67qZ8v3moAl3/L81RbNjbqfTKAHs2/5qKZ/lKP8Ad+/QA93+XdTEf+H/AL6p+z5dy/fpnyb/APZoAc/36H+/Tf7tPRNnzbaADZt+b7lFG/f81O+4z/8AfVADdlHzbvlod/4aZ/urvSgBzfJ833P9iqWvW6/2TKv3NtW/l/3Kz9e3f2c6/wAFAHhXifynupVg+/t/grd+Dnz2+1VX52rn9es2hvLuVvubq2Pgy8vmyt/AstZyFE9th/1W7+5R/wAtdtFr9zdTT975fv1YfaLDp8j1X+//AMAqX5dny/fpjovmvt+/TGP2b3+WvLPH9h/pSL/tPXqCI275fkeuN8f2f+i+av36APOfCT+TrO7b8j17hpu1E/3lrwqF/sGpW7rK2/d86V7RokzPaozfc21n9oDYX79eT/EKza5uvNVVd4pf469V+Xbsrh/Hmm703LWhZ574L8hNe3Miwvu/jr02/wDHlnpUflKyu/8Aff7leJX/ANstp91j8jo1Y9tYa1eaukTQT3Mr/Pvf7lAHpXif4i/bN/kSrXD2Fzc+J5/s1tuuX2/NL/c/3K6jQfgneX7pLqas/wDH5P3Ur1vw34MsfDdunlQKj7f4Kog5fwN8K4tEb7ZfM01xt37Hr0jd8u3Zs/gWnp975aZMvz7akXMN3v8Aep2zdTNlCNsf+KgYOi76f/A9Mf8A3qaifM/9yoMjznxtZrbSvefxotP8GXjJcIv95a2/HkO+wdl/u1wPhXVVsNX8qX5P9+rA9jtXV4v96uP8c3jJFL/u7Pnro9N1WJ9irteuJ+JCT+U8vlb030AcLoP/ABMtcTzYvufdevcNHhWGzi27dleL+BrNm1vzVT91F9969wtni+egC1v3UJupv3Pm/gpyb/vUAN8tt1H+pieVvuLUvy2372X5Il+fe9eb+NvH6v50EUv7pf4KgDM+InjBrmXyEb5Grz/Qftmpal5UUW9ErFv9SvL+62webNdyt8uz+CvcPhv4Pi03TomaJkdvn2PWo+U5y80X7MqN5WyVPvV0HhJNkvzNvRv4Ku+LbPzlT+4/yVm+FXa2uPvfOv8A4/WQfBI9Ftvu+V8yJ/sU/wC4yVDZzb1Spndt9WIP73zbKdv2Jupv+yv36PufKv3KAD7ny/3qET+Hb8i0b/l/3KT/AGm+5QArpvanbP7tDvvTb/BSp9yoATZ8if7NNd23/LQ+53+X/gVH3/8AgFWAUbP+AUP935f/AB+nP86otADdjJ977lFO3s/y0On8W3Z/uUAG/wDi+X5Kwte8W22lfuol3zbf4K07999u/wDB8teT687JLK339lAFi/8AH9zs3fNDFu+5VS21LXNYZFggbYn8f9+n+EvDcupXCXlzu8r+FK9S03TYrZU8ry4d/wDc+/UAcfpvhW+dUa+Vk/j2V01n4eiT7y7K2HmX7u3f/t0JCr/d+SrAhS2gh+VVq3v3pu2/dpltD5jfL/DWbrGvW1hE6xfPL/FUAQ+JNbWwieVfnfZ9yvMtQvPtLSzt/FVvW9V+3y7mbf8A7FUdH0efxJcIvypaJ/rf9qgg6jwHYNDB5v8AGzPXd/K8G1f+BVU0qwW2hdtuxFq2n3ttBZwniq2XY6Nu+61ReBnX7Ptf76RVt+Krdmi+7XOeHpmtp/I+5QB6LDu2bVZqe6fJVSzvPMiiVW+erD3K7E2VYD3R9m6hHb+H79MSZXTavyPR81AGL4n/AHkTsz/w15Olh52qIrfvovv16L4582Gzdf4FWvN/D32nUvEaLF88St871nEmR63oKKiRbV2I610Cbn+b7lZmmwtDZJu/1qVp/dSmUOm3bKb/AK75ZfubadsbZt/75oRP4l/4FQBx/iTR/s1wlzBuTZ/BWfpXipUbbLuTa3zV3c1mt4v+/XCeIfAE948sttPsdqAOws9YgvFTypYv+B1b85v7sr/3dleKTWeuaPL+4l3p/wA8qsL421qGXyJ7aVLhP40loA9md1VNrK2+qk1/Eiv+9VP+2teTw63qtyqNOrIm7+/WxYJLcxfMzTf7CVnzAegTX8V5E6/cb+/XOX+m7bxG8reiU+xs5Xl3btiV0ttZrs/vvV+8BX022aG3RmXY9aH8dN/i3VL/ALX3KYDNn+Xp/wB1KZ8v3W+/T9/ysv8ABQB5l8UYftP73+7KteeeS0yf+g16x8S7NfKt/upFK1clf6Pss/NgX/VL/BQTIxPBOgreeJreSeKV4olT7le1vqUFgjys3k/Ns2V4OnjC+8MI/wDo2/79UU8f6rrErrBEr/7aVAj0jxt4285Hgs90Pmt9+uHttKnv7jz5X3u3yUaHpt9qUqebE0z/AH/uV6n4e8E+TFun/wB/ZQWReDPCsVmiM0X+kNXa7PJXalMRFtvur8i1N/t0EHI/EXSmubD7ZF9+L71V/CVzvsolV/nrrr9POtbiJl/1q15v4buWs9Ums2+TY3y1ZZ6VDMsn+99ypvl8p02/eqpZtvi/26sb9tBBwXi3w21nqEWoL/yyrPtvijpmmxeVOrJur0qaFb+PyG/jrzLWPh1s1J5/s2+Lb/BQBqw/FTQHiT5t7f3N1aFh4qnv3dvKa2Rv4P7/APcrCs/BM6XESpZrCn+7XZ6Vo/2ZN8u2gC7bfc/23qw336Zt2O/9yn/u6AHp9yj5vvUb/l20bKCxnzUyHdv+b7lTJ9ymP/rdq/w0Eg/zUypvmk+X5qY+1aBB/v0z7lG+n7vm2p9+gDK1tP8AQJV2s/y14vZ23k+ObdG+/Lvevcr6Hfbyr/A614hNeLa+OIlb5PmfbWciz22zR4YkVm3ptq1sXZ833Kq6bcxTWtuy/cerSfe3N87/ANz/AGKZH2hqf9Nf+AolOTbT9mz/AHKJn2fNQWFS+Su3/wBCquj7/l+5VlP9r7tAEPzf8Ap7vviRl+4tDw/7XyUQuz/L/HQAxE/hp7/wbac6UbKDINmz5F+5T/4qifci/N86U7zPl20FD320P860bG/i+5R/t0Fgv3KKG+/T0T/vigyGR0/Z/e+5TNmyX++lP/i20FEqfJ/uUb/kpn3D/sU+gCL5qlTc8T1C/wDtfdqZJv3exaAGfcp+9futTPlT/cof+9QAJtd6bNH/ABU7fQ9AH5evNF87L8ibKhf5G27t6M1ZbTSbl37ttSI7bPu76/k8/ps09m2tD/Rf4fv/AHPkrC86X59vz/7FSwv87/vdibaPeINjyV+dlZfvfNV5LOD5/l2P9zfWNbXEu5Pl3on9/wDjq89y7/Mrf8ArT7IF17ZU3/vasRpE+/YvyIlY6XLf3v4aEmbyvN/gpGfvGwjtC/y/Ojf36fbO1r/y1V/9isf+0pZpU+87rTnv2/h276BGm8zPF8y/JUTvs+999/79Zj6r8m1v46PtCvv2t8if36gDYh+4+5fk/v0fcldVbem2qU2sK6bW/iqGbUt+z7vyVYG89z+527ZURv7/AN//APZrMmRW+Zl31El+r/6pm2bqd50Stt++n3GqAB4YvNRZV2VFJbb/APW/f/jqXeryfM3nbPuvVhpv+AfLVgV/sC+Um75/m+V6m+zLs3Kv3lpnnMnzL9/+LZTPN+X73ybd9aRH7xbheVNi/LsqXfvbd9+s/wC2bPut9+j7Y3ybqZBekuWTerKqbahe/wBm/d9+s/zmmfb8rpt+5U2xkX7v36BEr3/zfN99/wDaqxNN5ybd2z5flrMhsGjd23b3/uPWn9j2P93Y6UuUCL7TK6+UrfNR9pl3f7G2rH9ns3zf+h1C8O+J1i3I7UcoEXnb9+2qTzMm/wCbelWEdln2/wAf3KsfY1m2f36vlAybm53/AHdz/wC5TbC5ab+L+GtO5sG2fLupLazX/gFX7OJPMDwyzfIq7/mqZIfn2bmTyq2LbyPKdWi/3Xqw8MX/AAB1rH4AMHZ+6+bc6UeT8/3WRP7laz23nRbf4Eo+xrt3Kyui/wAFMCim2T5flSKL71RbN+/b/B92rqaU2/8AuO1P+xs6/Lt3rQBUS2V4vl/ffx1Fc2uxPlb55f8AxytNdK3vt3f7yJUP2Zv7vz/w0AZT/O3lfc/26sJDuRF++9WPsH735Wbe33qH+Rf7lX7oGbqWlfaYHT5U2f8Aj9ct9gltm2Kv3K7i5T+9t3vUWxH/AId8v3Ff+5XRGUYhLmKVjD5lun9/b81XfsEqbJd2/wD3Pv1bhh//AG0q6m1Pl837tR7vMHMYiWG99u3ZvqxDpsqbP9iryXOx3/gf+/TPtLv8zbU/26vmArvCqf5/jo3/AMP+zVib54tv3H/ieokRf4m+R6AK+9UdNy1LsR96+Vv+amJZtcy/9NtvzUbPs7osvz7KPeKHzWe+Xcvzp9xkqv8AYFfZ/H/7JTHv/uL/AH6ek3yO1ClIDj/iLoP9peHkli277Vt/z1554VvPvq2197bPnr17WIYtY0bU7Hzdjy21eKaJ/wASq6+zMvzxbYpXr7PKa8vhP1Lhivz4eVKR6xoM2+X5m+T7n3a+XPjHo6w+JLvyF+Rt9fSeiaguxGXzfl/uV5Z8e9BVHS+Vm3su9q+th7kucebYaNahOMjwLw8/k3Dq/wAn8G+vcPhvct/Zdwv9yXzfk/u14FCn2bUnVf41316x8MdSlS6SBFXY3yMlfVUZc8OY/kPMaHssVOBd+LVg3kQ30S7Ht12Ns/8AQ69w+Ani2DW/D8UG5t7xfM715v450dn8M6g21t67JV/2KP2b9b/sryrOeXZL8+2vlM+w3tcPKZ62Q1+SvyH0g/lI7/NvqLf9xf4Kr/N9xG/2KHf+L76f3K/IOU/URz3O/wCb/gC1Xe5/han/AO19yqk26F32/fegoJrn/gf+3R99vK+/8tHnt935d+6qjzfZpX+b5PuUDJnf939z5PuVUe8+farLWm/lTQIq/erPS2iSR933938FWA/zmdNrfJTPtMSSpu++1W3Tf8tUXttku75dn99KALav5Pyt/Avy1Yh8v/a2f7FUfJ/df3E/vvVmH/8AZ+WkIsJ97+LZ/cerCff+6qQ0xH37P4/m2VY+zbP9/wC/U+6BbSzS6i/3ac9sv3ty03+8v3/l+5Tt33GXb5VBl7w9LeLenzVXkhaGX5fkSrCTfxeV96nw3W+J/wDZ+9UFmfM+9nVv4qqO/wDEvyb/AO//ABVsXLxfe+Wq77X+X5dlBiZjs2//AGKam55PvbK0Eh3on8b/AHPkpyWH3JaAJrN2+9v+/Wqnzr/c2/x1STdbRfd/3asW0zbP9tqk2BHf5ty7E/v1Kjr/ABN/u1Xf7vzf98UIjTf7DpQQWHerHnfL8v3Krw/7P36PJl+Sgst+cu3cv36qJbfx1bRV8tGdfkpnkxeb/wCP0AV93yf+OUeTv/8Ai6lmT+Jam2Imz+N/7lAGe+7b/wAtfk/jSofJ+ff/AB/7dbGxdny/62opO3/s9AGf9j3rR9j2fe2/79W0dfk2/OlO+b5d339tAGe+mtJt3bXSj7Bs/hrQS5VF+7T0ff8A8Co9wDM+x7Gddq79tNez2Mm1fnrb2L/wOnfZtvzbf/saPcDmMSa2+T7vz1F9mlSL5V3u1dMlhE/8O+rSW0W7ckWzbR7ocxyn2NoYkX77/f2VE8Kv/F8/9yut/srzl/v1A+mp/d+T7lHuhzHKeT/s7P8Abpzp8z/d3/8AsldM+mr/AA1Cmk+ZvagOYwk83e7ReXv/AId9V7ndv+Vfn/i2V1b6VEibV270/uUXOlL5W2j3A5jjH81PvP8A7tPe5+ZPvb66X+yon/36x7zSpYUfbtf5qPdDmMqaZvn+8n+3UP2/5trfJ/t1YNsyP/z2/wBioprNv4V2Vr7IBj37Qs/+7UT6q2zdu3/7lFzZy7E3NUsOl+cjrt+/V+ziHMPttbbb95tiVKmsb/4vnT+Cs99E2So22rdto/zozVfs4BzGxDrDIif7f8FPTWpYf+Wrb3/gqvDZt97+Cpfsfyvt+R/79c3LE6i3ba9Lt+b+9/HV1Nb+f5axPJ+f5qsIjbP9j/bo5RcpppqSv97+9VhtViRNqp89Yn2ZU+ZvuU14ZZv/AGSrMuWJpTa3F5W1fv8A+3VJ79tv+/TE01of3n8DfJ8lTJZ/P8y/uqjlGV/7Sk+99zZ/BUP2+XduX5Hq39j2fdXfTJrNHeg1MK61u5V3ZYm/30rV03VVuVSJtv8A7Pvqx9jidPm2/NT4dKVJf9inywMh/wC9/hf/AIBUr20vz/K3/AKsWyfJ833/ALi1bR4nfd829aX2gM97aXeny7/l/jpyJKn+3/sVe3/IjffSmM+//cqwKTzfxN8lSpM0j/K1Dp5z7W/4BViFFf7tWBXd2T/gVW4XX+L/APYqx9mV2oSzXZ8zbHqCeYr/ACvv3LvSmeTs+X+Orb2zJ/uUfY2ZKsRRf/Z+9VdIZdiVoeTvX5V+RPvVF5Lb/u/7tR8QFfy/ah0neJ93yf3Xq7DD9z+//fqwkP7r5vuf7FHKBmw+bvRfuf7dWoXl37dzfeq8kOx/4dn+3R9j3tVj5hm/5vu/xUXMMU38Pz7f46e8Pzbl++tHkxfxffaiPuHOY76Cvm/d/wBuq6aD8ifeSug+8v8Au03+/t+5V8xXMZaWEWx933/9uon0eCP/ANDrY8ldu7/x96rv8n3vnSr5g5ikmmxb99O/sdZv4fvVb85d3y1LDcoiJs+d6OaRqZ6aIsMvy/e/2Ktww+T9/dT3mXc+5v8AbqF5l/vN/v1HMBY/3V2f7e6m7FeoftKv/FTUm+41QBd37H3Uz7T8qVXSb+H+Om/Nv+T79AEruzv/ABJUT/PcUI+9qfv+f+5U/aAhf723+OmZ+5/3xUu//epqbnb+5VAV5rZt23dRsZF/uP8A36u7JZPl/jo8ne3zKr7qoClv3/d+5UqfJ96oprXZ/B/F/wB809LZl/vVIDkmZH+b7lPabd/Cz/8AstM8lvus1TJprbH/AM7qOUCvUrzL8/8AHT0s2/i+RKtQ2e/+GgCr9pR/vf6r7lS/Imzb/wCP0/7G3935Eb79P+zKrbttADNy0ecyfd+f/Yqxs3//AGFHkrtWoJK6P8v+x9+mb/4l/i+9V1LP+78lDwt/d31YFL/gX/fFMdPufx1e+zMn3fkp/wBmbyf4aAKi7vn20eT5yVL5Lfw7aN+z/fqAG/Y5U+8y/wCzSfN95fvrT3RnT5vv0zZQBMnyfe/jqVE+X5aro7bUapXk3r92oID7lP8AlaotrUxPkb/bqyyx5Pz/AHmpj23k/NsqrczS23zRffpkN+33drb6sDQS2+XbR5K/crKmvG2O38f/ALLWZNqrJ+6/jeoD2cpHUJ5SfLup+9Zk/wB2uM+3y1YTVp6s09mdVv8An2/fp7un97ZWPDMzxeb/AN9bKf8AvXf/AGKj3jDlNj7TF5e7+CmfaV/ib5Krw2bf3qiubb5KALCalEifKy0/7eqfN/31WT9gb+/UU1m38P36B8sTb/tWL+/SPqUCfNurnfJbZ97ZTGhlejkK5Tpv7SiVE/26P7ViXZtrmfs0qJ/t1F9il/vtV8pfLE6r+3I/9ml/tiDfXOfY2f5V+/tpn2af73zJsoDlidX/AGqv+/TP7Y2fNXL/AGa5R/4tjVN9mbd/fqOUnlidH/bcX97/AHqR9Yi2/e3/ANysL7G3+5/7PUT20qKlXyi5YnSw6rF/F/wKpYdWXan9yuP8mX/f/wBuptjeX8u53pcsg5YnWpqUW/5fn/2KJtSida5LZJR5Nz/Fu/2aOWY+WJ1sN/E/8dRPfxJEjbq5l7Of+9s2/wB+onSf7vzI/wDfo5Zi5Tq01WJ/4qY9/F/DXJOk/wAi7W8r+/Uuyfb/ABeTRyzDlibb3n+j/N8nzU6G/g++1YSJLs/vtUTo3+1/wCnyzL5YnSzTROm1vuVF+7rn98u/71S73+7W3vcpHKbrvE+ynuiun3fkrC85t/zbqPtUv+1R7wcppNDB/CtNSwgT5l+/VJLmXf8AN89IkzLvb+OtfeA09v8Adpn9lb/u/f3VShv33fN871oQ6qv/AC1qfeiR75Sm03Zsplyi702/w1of2wrrt/j/ANuq/wBptkb5vn/2KYe+PheVN6t99qlmeXc/8D0x9Sj3fLtSm/bFf/frIkovDLv3L8j/APodN+zNN96tL7YjvtWm+cqNtatImpXSFvvNTnfdFtb+CrDvvXft+Sj7+zbtol7xBV/5avtZt7f+O0PCzq7ffdau/wAP8KUz+P8A26YGbsl/h+SoXhXd8v8ACvz1pzQ5/wByqk27f/cf/wBCqo8oGe/36i+4/wAvyPVvZvidv4N1VJvkrYCpNt+626okT5Kuv/qvl+dH/gqk8cv8Pzp/co/wlld3+b73/wBjTN7fdX5/72+on3Q7/l+SqX9q/vXVqALu/YtRfafv1n/2rF8ixbv+B1XmvP8AeoA2JrnYj/x/7FVPtO/7rf8AAKxGv/v/AN+ovtnk/NVkHR71RfvfI1V33bvvfJWOmq76HvP9rZR7wcxYmdW3q336hdl2bl+eqVzdfJ8vyf7dVF1Jn+WjllIvmL003zfNTHudi/8AoNV0Tzkf5tlMeH5Pl+5V8pA97z5arzX/APp+mL/fn2UzZv8AuN/vU2G2V9e0fd9z7Un/AKHXdhI81eHMcuK9yhzH63eF/wDkU9I3f8+0X/oFaL/fqnoKbPDmkLu+X7NF/wCgVfev2qj8ET8Tq+9OQO+9aiTciU/ZvWitSQo+581I/wB+mt9+gA+Wh3oo+WtQBvuUR0fNuo+9QA+mUUfLtoMh+ynW3+t+Wm0Wz7H3Vkani/7QPiSK8dNIX7+35q8U8H6T9s+Kfhyx++iM7yoldB4/8Q/2r8RNT/uRNtirQ/Z4s/7b+Luoagqs9vZ2uzf/ALddPwQIPqi4+SKJVX+Gq6bqluG3yv8A3Kan3K54Fg/3KZ/FR5lH+3WgEu+m7KN9D1kQI/36bT6KCwf7ny/fplPf51plagH+5T/4d1M/g+X/AIFRQZHz/wDGzStkV6vy/wAddB+zNeed4cli/uKnyf8AAKPjZpsqSuzLvilWsL9lq/ZLjWIG/vVUvgKPenT79cF8YJpYdG/df88q9A+b565/x5oi63on/XJaiO4HzP8AC5IpvF9p9p+d3219cfKiQqq/JXyfoif8Ix45RZ1X++sz19S2d5FqVhb3MTfJt+bZV1ALe/5vmpjuqROzNsiqlqWsW2lRbrll2V5P4w+LX2mV7G28zZ/DsqOUDoPHnj+2tke2SVUhT52evMraG58eXSLEuy0Rvv8A96meG/A+oeNtRiadZ0i3ffmr6A8N+FbPw3YRRRQL5q/JvrX4APn/AMeeFZdBsEVV+7/H/crtfhRrd1ZxRRT/APHv/frq/iv4Y/t7w9LLEvz7fm/368ns9Yl0TTkWXcktu1OMucD3vxVb/adGeVf4V+WvmfW7b/ipYvtLbNkuz5K+kPCWsQa9oiK33HWvLPiv4MntnS5gX90jbqiAHrvh51/su027XTbWt81fPWg/Fz/hG7VIJ/M+VPl+Wq158frq8uHiggb5W+/RKMgPoO8vIrNXnlZU/wBh68q+JHxOgto/s1rP87/+OV5/c+Lte8SXHkRSypE3/PFa6DwN8NGvL5HuYF2J87PLVcgHH6b4Y1Xxzfo0+5Ldm+Z/79eu614Mg8N+HEW1Vkf+J69D0rw9aaPFtgiXfVfxhZ/bNGlVanmA+efAz/ZvHVwsq7Ni/fr6Whf91E25nTbXy/rfm6D4tt75fuS/JX0b4Puftnh+3l/2aJAav3K4r4nQ77CL5fvK9dm6/wDLSsjxlZrc6A7f88qCT578Gar/AGP4jt9q/JLvSvpvT5vOsLeX++tfM6Q/Ztbi839yiT/K9fQvhi8WbSYtrb/l2USKNP8A5bUXVwtjbvO33EWnVx/xL1ttN0hI4v8AlrQSeX+PNVivNUiVWZ3d99V7n9zpzstUkRb/AFKWV/nStvUrNprB1/glWtCh/wAHNN+2X/2lvvPLXu7/ACbNv8NeL/Ci8XTbhIG/havZtm9d23/bqAHff+Vv4q5K/wDhvp9zq7X0cSpu+Zkrq/8Acpm/f838dBkRWGmwaUiJBEu+rDv8+3+Gh/49vyf7dQp8km7+OgCbP+x89O2fI9NRFdvvU53ih/i2UARd9v8ABR9yVNrVSudVgh+aWVdlMsL9dQ2NF9yqA4z4qTSpC6LufZFXL/B+z+06y9y275K7P4kQr9lfb/zy+auU+D9/LZyywfL8jU/slnse9rn5V++lE339tCIqI7L99qZ82/b/AB1BAbWf7tP2bPm+5R8u/wCb79Nd/n/uf7dAHn3xOtmfzfl+8nyvU3wudf7IiVfn/gatL4hW3nWPm7d7+VWL8Orz908TMybKos9Ibai/K2x6iT7/AM3/AH3SJcrs/wCmv9+j/YqSDl/iFbSvYeav3EryXwxCqeMkZtz+VXvupWH9paXLA33/AOGvFNSsZdE1eG5X5NjbHpos9rSbzk/4DT083+HclZOg6kt5a27L991rY8w/3qozkN+/9379DotD/wCz89Gz/wCLoJGbVp/y/wDxNGxtu77i1DvXzNlAD6P8vQ6NR9/ZQBKm3b96mvR8v8P31o+/QAyOn/Mv8VFE33qAGfxvQif3vuUUfL/c2UAPf5Pm/gpiP/do+b+Ldso+WgB++mJ8j7l+5R/6BT9y0AI7r/d/+ypvy/e+5T9/yfxUx9u6gAf5v71UtbZYdOll/wDHKu7OP9iqmsQ/bNOdV/1tBZ8++KNY/wBMuNzbERvlrqvg/Zr9iSVl3vKzPWP428GXM0Vx+6V9zfLXZ/Cjw3Pptntnb7q/cpSA9Dh+ZPu7N1SuvlxVF9z5acqbP/Q6ZA3/AGKc/wB/+/Rv/v8Ayf7dB+9833KADf8A3vuVn63bLeWUu753rRdPl+b7lM+49AHiN5oksOrfPEyJu3769I8PXjPb28Sq3yLXQXOm2159+2Wi1s4LBdsUWygCb5fLTb9+qOt6at/B93/eq99/7q1LD8kv9ygDwTXtHbStU/er9351rrvBniexdtvkRw3X+3XW+J/DcGsRbvvy/wCxXl+peDNVsJXltmbf/DvqviMj2VdViffuZUqvNrFtD965VK8CuLnxV5u1Wg+f5N9CabrjI7S3kkzy/wACL8lRyge6/wDCSWP8Ny2yov8AhKrGaVFgn314/ong/UL+XdtZE/vvXpeg+CVsPK/v/fffTOg6qF1m2PVgfd+b7lDQ/Z02rTdm/ZQQO/1Y/wBumv8A8Cp29t/y/fX+5QnyP/4/UGRXv7Bbyz2t8+yvHfFvgm8e/wBsDbNn3Xr2r5kl+bbs+/RNDE7bmXfVgcP4D8K31hap9ulaZ1/jet7xZpX2nT3SJd6JW1H/AHVoRN8Tq/8AqmoNTxKG5l0fUk+8kUrV6Xo9+zru+/VLxV4SiuYH8r7/AN+vLtYvPEOgv5UH+kxfw7/4KAPe/OV4v+eNZmq+MLHRIt3m+c/+39yvAv8AhM/FUPyv/qv7lZX2/UNSkSW+89/m/jiquUyO68YfE681ufyrP/j3X+5XHp5+sS+VF99m+Z6t22iXmsP5EEDQ7/43WvVfB/w0g0eKJp1Z9jb2d/4qAM34dfDGDStl9Ku+V/79eoJIttv2rs3UJCsKful2J9xaJPlT/bqQMfxJYedFu/utXKaVbeTOm779ehzJvR1b5ErJ/sFfP/2KDUt2H3Kt7Nn3V2UQ7Ui27d+6kf79BkN/133f9x6PJWP/AG6m/wBlvnT+CmfN8lAA6eXvpz/Iu1f46PkSX+Kon/gqAH7F+TavzU7Zs+aok3/3tlS79n/xdWA3Z/Ev3KNuz/0Onb/4aa/3/m+5QAyNN7/N9ypX3/w01PkWhPuOv8dQAz74/wBunu+9fl3bEWmJ8j/d2f7dS/KlWA2ZFaL/AOLrzTxPoLSPL/47Xpv3Pu/O/wB+orzTYryLd/HQB5l4e1j7GrxM3zr/AH67K21uBNn79U3/AMH92sLxD4P853ZYPm/vpXFal4V1q2/1DSoi1AHrqa3Z/P8Av1f+9UU3iSxhV91z8/8AsV4u/h7XlX/j5nmdqZD4Y1O4feyyOjL829qAO48SfFFf9Rp/zu9clcaxc3kDtK29/wC5RD4MvElTyovnb+/XUaV8K5ZnSe8uWRNv3Ks1OMsLa+1u/tIIFbZu+aV/uV7XoOiLptlFbLt+T52qxpWg22j26KsXz/360k2w/wDAqgyHzSbETav3aih/h/jqX5dqbvuVEm1HT+5VgVL+zS5i3f3q8/1hJdNvPNiXfXpv8KL/AB/w1laroNtqX/xCVAHn/wDwmc9ssTKuxKt/8Jbc6rKkVtA2xl/11bSfDeJLjdFO3lJ95N1b2m+HrPTV/dRfP/foAqaJbSuiNLurb6f7FCfIv+xTqCCrf2a6lFtl+5LWZpvhiz0198W3fW2+5Pl/4HTPvJQA/wAlUT5aZs2LR/FT/wCCgscm6n/Km/b9+ovufNTt/wDe+5UAN+49OT5Pmpuyj+5/BVgV7zSornerf+P1mf8ACMWPm79uxP4q2/v/ACrQ7/xUEGYnhux/i3On9x6lj0S2h/exQKn+5Vv/AGKlT+7QA9IUSL/gFRI/zbv79O/2t2xKNn/A91QWP37E3UbPv7v4/uUIn8VMRG30ACIzttoT+Bab/c2/fpyP8ife3VYGfremxa3pv2Zl2fN9+m6VolrZ2vlbfO3r8zvWlvV6i+ZHegg4zxD8PVvN7LF5yf3Kr6V8N4odm6JYf9iu+P3v3X3Kd/s/x0D5TPsNHttNi/dL89Xkf5KZcuqfxfPR53nL8v31oEP+Xd92mSU+F/3vzU59tBY3esyu/wDB9yvLPFqJpXiaG5i/jl+avUNn977j1w/xCsFe3inVfnrORB0ej3LPbxSr/wAtV37K0v4938Ncr4Mv/OtYonXZLF/HXUJ8+z5a0Alp6O38bUxNv8P36Nn3KAHu/wDvUxvv0fc+ZvuUb1+833KACj/bpm/Zs209H+SgB7/cplH+y26j/wAfT+5QAU/5f4fkeodq0/71AD/9379MdN1FHzUAM/26JPkfdTd/9379O+89AAn+q/2EV6+Z/ipM2m+JrfUoPkfc/wDwOvpiFf4a5LxV8N7bW1dmiWb5t+x6zkWM+G+pNf6Ck7fJvXeu+uw+5/wOs3w3okWm2bwfKkSr9xK0ET5vl+4lMglf/vuh03oi0+b733dibfv1Cv8Aeb7lAD/lRv4ql3s6JtqL7/3V30//AIF/9hQWOd/+AUffpu//AIGlO/2KAChHb/gdN/jo2M/8NBkO37v9yh0XfR9yjf8A8DoAEp+z+99ymfcofdQaj3T+986UfN/uJTf9pfv07/V/7jUGQ/f/AMDp3+3Tev8At0x/k+9QUP8A9379IifN8v36bD8ibf8AgdP3/PQA56anyfdpzfJ8tCff+b7lAC/+OJTv9uj5d1G9f4vuUARfx05/9n71P/3fnpn36APy1h8rcjeVvdaHdX3sn3/7iVStVaL+Kr7/ACW+77n+2lfyef02W4fKRN3y79tVLn5G2t87f+gU223Q/wB35l+XfUtz/qk2/fdd9AFfzm2Ov+1THmbb/cqaGH5Nu7e+6nJ/rfmWt4gV/t+zZ8rVN83lpEv97dU8yWyJ8v3N1L9xPm2on8O+j7Rzh/FuXc6f7dMSH5N/99f46fsTam5vk2/PUsMiyPt/v1fugVNjIn8P3ai+ZN9aezYtVH2bvmbZR7oFSbd5Xy/61fk31Fv/AOWq7d7fK2+tDY3+tb5/71Phs1fZu/u76OWIEMMzw/8AfNTJM7vt/v1Yms/JTb9/5fvotMhs/ufNRymoz7Y/zxL8nzffp6Xi7vl3b0b79WE0efam7cmz+NKb9jldPv7P4N9RygVkml/i+ej7Yyb1+Wrclsyptb5PK/8AH6Z9mXcn3nlemBVS8/1u5fkqV5tv71mZ3/uUf2Vsd/8AWfLUv2D+Lc3/AAP+GgAs7ld+3d92r32z97u+b/gFZ66Vs2Mrb3qx9j3fd+5/DQBYtr/Z91VdP9urX9q733bvk27NiVmzWDIm35dn+3ULo/lbdvzxf3Krm5TPlNabVfOi3fc2UxLz5H2t/DWVc+b/AHP3SfPTvmR3dl2Iy0cwcsTT3rM3y/x/e2VdtnV/m3ffrn0m2fdoS/2PuX77Ucxmdc6LVfYqO9Yiar83zMyS/wDLWhNSaaLc33/+eP8Afo5ivZmxHuTZ97ZVv/ln/tVzn9pNu+98jfeSrEOof7v9yo+Mz946CH7m77+yn/Lt31z/APbH8O9fK/ip0OsK7fMy7PuLWYG2/wDH/A7v/wB9VbRF+eJtv/AK5z+1fn+7v/gSprDVdn3tvm0AbW/76/Mmz5Ki371/i31Xe8tvveb+9pn2xaALb/x7vv1Ud9/zN9xf79SzXkUkLyrL87f3KzfOVG2/xvWnvcoErv50v3mRFqo7yv8Ad+R9/wAr1bh2/I+7+HZ/uVL8vz/xvWgFTzmhTaq7Nvzs9QPqW+VNzbE/v1oXKLs/4DWTeQqjpt2/36somfVd9x975EX7lCXLOm3YqJt++9VLywb55fl/2al2fv8A90v8P/j9ak+4WPt+xE/vv8lNe83/AC7tlRPpu/8A29v8FQrDL93+61Ae6S/2gyfd+T/bqvczeY+5fvpUyWG/Y3zO6/x0z7Hsf++n+3RylDJJG/vb99P3yzJt+ZP9inomz7y/JRbw/KjfcTZR7wFG8t/Oi/54s3yb68f1iwl0rWZVnX7jfM9e4Xif6LXmXxLhVNZtJf4pYK+hyur73KfY8NV+XFchoaD8mz5/ORdj7KpfGnSo9S8NJLt2Sp8lQ+HnXyomX76V0esWf9q+HNQs2Vtixb1evuo/AfoOLpRbPjLVrNYbtdvzuyrXVeFbxdNuom37Hib76Vm+KrNobi4iXdvVmSszR7/Y+ydtnmtsV6+jwcuelyn8ocYYKOEx8uX7R9G3M3naXKvzTRSq/wD3zXmuiSf8I94vtHiibZu2V3Hh6H/iR2Vssu/fB9/d89cP4n+06VrNoyxNsiZHld/9+ljKXtaEonyODqSpV4yPqq2f7Ta286/vklgXclP++zt80P8AsVn+BtSi1jwXp7Rbd6rWr9z/AL6r8TxcI0qson7DQnzwjIsQw/Lu+X/gdH2ZNm5m3on8CVBvZ97bt/8AAu/7lZ01zL93+Dd81ecdRb2L87fcfb8u+se5haGXczVptM6JtX7irVd7aWZ/9v8AuUAUXvPlRVb5/wDbq2k3ybdvyVXSwaFkb5X+arHkt5Xy/foLHvNs2UxH+Td9xqZs2OjM2x/7iLU0P8f9+ggd5PyfM2+L7+yjfvfb/tfLRvlm+VPkempu+TY293+9QBYSZfuq29/7j1a+0s7P8v3qpJZ+SnyfOj/wVd2f3qAJvtLPF8/yP/DTPtLI1W7aw+1Sbd38daH9iN97cz/wVHwkmJvb+DclPh+RvmratdNgs93y/PU39mxbEb/lq/3aCDM+b7rN86f36Es2mX5q3bPSl3puZXqxNYbFRV//AGakOUx0h2b23/c/uU/Yv8a/frQ8mJPm3fPVd7b/ANCrD3h8sSJHWP5v/Q6tJbbPl/8AQKrvDs+7/wB90+H7j/x1oIt+SqSr8vyU7yYvn/26i8756sf3v/HaXvAPRFc/Nt+WmOv95diVbRF+df4FqX91s+b56r3iCl/6Dtpn/wCzV37Mu5P96mvbb3/+IpF8xjzJF/FTodyN/sVppbfP8v3KlhhgmXc33Pu1fvFmVsb5Pl/2/no8ln+78n+3Wr9m+b5v4KPJR/71LlI5jK+zM/yttd6u+SqfJ/HVh0/4A+2ovmk+Vn3/AO3TArvZ/O/yrvo+x+Sv3tj1Y8lXXft2J/E9Hk7/AJW3fP8AdoAr7F2fN8n+3THfyYv771b+zPt3N91KeltvoAqfafv7d2+pftjfNVj+zW37am+wfJuVqz94PdGJfs6p8tMmvPO/4BUyWap/e3/3KdbWKlv9utCDNe5bf93e/wDt0b5X+7/qq1f7NVH+f+OmfYP3v9xH/gqC+Yx4Xl+dqe9zLt2q33/vb62EsIn/ALv3qPsez/vqgOYxHmb5P4/9iq8yM/8Auf7ddR/Zq+T8qq7t/cqKHSot3y/8CqohzHH/AGbfTPsbfersX01Pk3fOlJ/Zq/w/crbmL5onHppu9/7/APt1bTTW/h3PXUf2PF/Dt3tT47PZ/sbajnkPmicommy7vmqWHTW3/drpvsav/v07yf8AvhKvmM+Y5/7H+9T+5T3s1f5l3JW7s/3f+AU/7N533qn3TXnOahsGd9q7qnh0r593363JoVT5aY8a7kVV30h8xmf2X/s0/wDs3Zs+XfWkiKn3fkp6TbNjfx0Ecxjvo7Om7cyf7FM/sqWFdvzPXRu+9fvbKZv/AOB/79Acxy9zpsr7/k2f7dV/7Kl/i/77rqJpl/h+RP8A0Oqs395V30F8xz/2Bk+9/FTvJbfu+Z0WtZ3ab7v30qi/8e1f96goi2v/AHaem7YlHmLv/ubKEuaAJbb5FT+Crfkxbv8AW7HrP85f9+jf5P8AF9+r90DTuE37P46dDbfxPWempfZn+9v3f36f/aSv9379BJoJ93dtX+5vof8Aj+XelZ6akqO/9+rEN5Fv/wBj+KrEaEPz/d/u0fZ/3lPhmi3/AOw1aX7ryk3y1HMZGf8AY/3Xzffo+x7Ef5a0Pl/h+dKKjmApfZvlo2Va2Kn3v4qb8q0cxJX8n+7TPmqWa/VP4fu1Fv8A733KOYoYiM+yl++tO85f7u//AH6Plf71WQV/s2z7rN89M+x/L/fqx9/5am8l/k3fco5jYzPszf3aZ9g3pWnMlCI1HMHMZ72G96b9j/j+atXyfkpn2bf8vzVfMHMZXk7021D9g+b5fnrbjs/9n56l/s3f8tRzBzGF9jZH+X5H/wBiiG2+5xW3/Zuz/fpn2BU/3KvmDmMr7P8Ax0f8AZ61XsFehLD+LbUBzGYm2ZvlX51p7wsn935a00sFR/lp32ZX/wBirDmMX7Kr/d2/7lOjhZf7ta32PZUr2cTp/ff+5UcxHMYXz/Nt+T/bpm/+FvnrY+xtv2t8iUPYLV+6XzGZs+Z4tv36s/ZvJXbV3yVSXcv36l8ujmI5jMRN6bW+/VhF2On9z/bqxso2fLto5iSLyW+T+5T/ALN83+xVjzl2I23fsoR127tmz/fqOYgZ9jXfVh7OLb/t1E838e+j7Tv+79+jmLH/AGdKRIVd9tG//lq1RPeLv/8Ai6BFtEVHomRf9xKqfbPL+WjzqAJdq01EiTfTPM/3qPMqAJdkX+/UT20T/NQ7q1MR9kn9yj4QD7N8tRNbb/u/JVjfz/t0eZUcxZXSHZ/DR5P96rCTfN8tMd91MBuyh7ZX+8tOTv8A+z0OjPVc3MQV/sHmfxb0/uVE9h/wDZVv5qcm77P8tWMx2h3vtqk+js7L8q10HyO/3fkp+xf4vuUcxrzchy/9j/vfl3VpQ6VFtTetabpvf/Zp6Q7Plo5g9pIqeSsMW2okT/vitJ4Vdfm+/UXk/cpe6QV9zf3fkpu75fvf98Vd8lKPJpgZi73f5l2J/fp7vs+62+tDZ8lMWH5PvUBzGeiK77duypvJ/vfcqV021D9qX7tXzSAfDbfc/jepfsa+Xtqv9sS2/i3pT0vE/vf7dHMR7477GqPT/sy73qKa8Wov7SWH5/mT/boL5ZFpLZVSj5U/hrPfWFeP71Rf2r8v3fkqhezkaDvuqJ0+X/dqp9v3/Nt+9Vf7Zv2f391A/ZyNDyW3bfm3t/cqLevm7tjJs/v1Ct4yJt+/VVLn50/3qC+WRq/K/wAtHywp81VEud/y1N/rtn3U20wHed/wN6i3q8v+x/sVE6fN8v36tIips2/foAbC/wB/+5Uvy/dWn7Inidv876qI/wC6/uUAP+VE+X771mXmpQWavu/cvWh5kXpWfreg/wBsW/y7a6iCp/b1tM6fx1rQ+VNF5v8AH/t1w+leGJ7CXbKv8W+uyhhi+zuv8dKUTaQ2b5/9j/bqu83zfxf8Aqwn3t1SyaV53zKuzZ/HViCForlt7f7myopoVSrH2bydjM1OdFf5lZd9T7pJS2q/8Ox/79M2K6basbPnpv2bY+6qKKLw/Nu+amt8/wAtaDp53y1C9t/F/wCgUwGvDvR6Z5LI/wB75Kejqn3maj7/AN756QET+b/tf7NM853f5dyOtPf5H+98lO3q6bfv0yyL7TKjfeo+2Sp8y/8AAqd+7o2Kn8VAD01Kfd8vyULqs/zrR5kX3vv0yba7/wDslR7pA9NVl+eq738tN/2l+SmSbd/3askl+2b/APYpn2z+JvuU10/u1D/B8u7zqAJndfu/3qhkmVai+ZPvUyZmdf4q1ApXM3nRPFtrn5rbyXdq6CaFS33dj1Ums/tNEf7wGKkPz7m+5ViZNj7vv/7FWHtnRf8AbSoXT+L+9VgY8yL/ABfJ89V5rNa0JoW3P8vz1X2Mmz/x6tokFdIVT5tuyn/wP81Sww71/v1FcrsakBnzJv8A4qZDbfOlXXfem2qvzLv21qQW0h/u/JTJvufNVTzm/ham1kWS+Tvlplzaql5p7btj/alqLf8Aw0f67V9Mg+5vul+ff/t134T+PE4cT/Bmfrr4d+fwno//AF6xf+gVeeqfh1dvhjRv+vaL/wBAqy3/AB8fx1+y0vgifi1X4pD/AP0CmfxU/wCb71Mb79aCGP8AwU/5X2bfv0N9+hvn2VqZD3TbTJE+dKf81E3z7KDUPuUz7ibv46KF+5QAf7dFMp/R0bbQZD6dD/rdrf6qmv8A3aNn92sjU+fPid8H7m21y4vtFVvNum3fJXoXwT+Gi/D3QZWn+fULpd8r16DIm/Z/sUf8BrTm90Ad6Z96hvv0eXTAf8tM+X/co2f3vuUf7lABT99Mf7qf71H+xQA/fTKKP4qAH0bKHof7vzVkAfNtqJ/uUibqPk/irUDF+JFml94VlZl+dV+/Xzf8HNb/AOES+I1xYz7killZFr6teFbyB7aX7jLXzJ8Y/h1feG9Wh1WxVt6y72dKmJJ9OzbZNnzfJL89L/yzdWX5W+SvJ/hv4/1fXore2nsZ4ZU/1rv9x69V+4vzLso5bCPFPi18NLx7hNS06Lzv7yVx9h428S6DZf2fFE3y/wADq1fTr/PFtb7lZs3hvT5n3Swfcq4yA+d7x/G3jOfbLE0Nvu/77r0DwN8H/szRXOoRM7r97za9QttNsbdP3EC/8Dqb/wAcSjmLIYbC2sY0SCLZ/DUs27ZSyfe/2Kc33KZkMCLNbvE3zxS/erzfxh8O/ti/uF/dN/cr0hE20K67tv8ADQB8+2Gt6v4Al8jymmt1+7/s13Wm/EjSvENmkU6skrfI1d9f+HtPv33S2y7/AO/WOnw90r7R9pWBUdf49tLmKOfufh7pXieKXyolh3f36ZpvwTgs5NzSRuv9xK9DSGK2jRYF+T7lOo5gMTTfBulab9yDe61sRosKfu41Raf97fTf4dvyv/sVRI53+Sq+pQtc6fLHT/uf7f8AsVKq/wB77rUAfMvxItvJd1b59jfcr234Yzb/AAvCv8G1a8v+J1g0l1cNF99lrtfhXrcE2h29r/H/AOzVRR6R9+mSItzujl/1TUqJQn8fy/8A2VSSeP8AjnwTPZ373kcXnW/39lavwo1KWaW7s5N29PupXpcyLcxeRKu9P7lVLbRLHT2eWCBYZn/jpcxRbT5P9yvNPi1YXXlJLFumT+5XpafcqG5s4r+38qeLelMk+f8AwT4Y1O8v3ini2b2/8dr2N/BMCaW8S/63bW3Z6bbab/qItm6rVKQHg9/Zz+FdY+0qrfe+bZXqvh7xrY6xartn2Oq/NV7xD4btvEFuyyr+8ryfWPhReabL5tjPJbSv/GlMD2Vpon+bzVdNtH2yJNzfLDXz1NYeMbO4TfP50SN/BK3/AI/Vi58Q+L3ieJdvzfd+aq5Rcp7q+qwbt3m1m6l4ts7P/Wt/5Frx+FPFU1r5TLsdv46LP4aarqsvm3k883+wlHKHKd1rHxas7b5YNu//AHq5p/H99rEiLBZzv/uVu6b8GbG2aJp4vuf33ru7DwrY2HlbF+5QM880vwbqet3CNdTslunz+Snyf99v/HXpdnpsWm2sUES/dq6ieSm6L5Epr/P81RzAc542tlm0v5q8s8AeVbazdq77JfPr3C8s/t1q8TfJXi+q6V/YPiNLndsRW2bHq4ge1w/vovvfJTJn2Rbpfk2/+P1w7/EvSrCLc0qvtX7/AJtcLr3xLvNWlfylZLf+B91SLl5j1DVfFsVtK6xbZn+5srV0l5ZrXzZ0+/8APsrhPAHhifVfK1HUWZ9n3Ur0t1VIk/ufc+SgJFTUrD+0rOWL7ny/LXj/AJ1z4T1KX72zdXs3zJ92qmsaJbaxE/mqqO/8dUSc/wCEtVbXl89dyRK2yuzeH+79+qOlabbaPa/ZoF2J/fq9838S70qJAQo7bty/fWuX8beG1v4vNibY7/8AoddQ/wDdb5Ep+xXi8p6sDyzw94ki0fyrO+3I6N8s1eh2d+t4m6KVXSuS8Z+Bvt6Pc23+t2V5y+q654S3/upJrf8AuVYHvf3Pl+b+/Uvyou5pNn+/XgSfHi5hi+WzufNrK1j4ua9qSuqwSQo38c1RylntvinxzY6JvjVld/8A0KovD3iRdeTzV+ff/BXzvYQ32q3H2y5llvLhPu/3Er3D4aeHrmzsIpbxdkv36YuU7371P+Xb92hP73/AKNifPt+SgkZv20z/AG6m+XbUNBA//ll8tDvvVFopmzb/ALlAD6P+BUfepj7qAH+ZRv3rTEen0AHl+1G5aDu/h/8AHKP4nb+OgA+9R5dCSL91fv0eZQAP867fuf7dH3Uo2rTP7tAFd9Ntpm+aL/vupk2QrtiVfnp2zZ81NqgHf79Kn3KZs+5TnT+992pAKb1/26Pufdp3+5QAr/cpm/zqc7si01NifdXY/wDfoAH+T5aPlWjb/Ev36PmoAPm+T+OnbloH3fl+/Tfvvu27KAHbNnzUTfvl/h/4HRs+SmpQBFNpts6bWiieqyaPYp822rybd1OfbuoAfbxwW8e2BVSmb2d6PlT/AGKKACn7NnyL9ymJ81P+X+H7tQZB/u7qNv8Aeof7vzfcoT760AH3qY//AHxT/Mo/3KAB/u7qYlHy/wByn/K1AD32zRbfv1j3XhixvN/mrWr5dMoA53/hA9Mm+aVd/wDvxU7/AIQPSP8Anh/32tdH9z5qi+R3/iSrAo6boNtZ/NFEqIlXkdEb+5TnRfN+X7lN2K+z5aAHbN6babtXZvp7/O6fN/sVCn3EWgByffp/3PlWm7N9Hyp/sUAH+fkp293f/YqL5k/vb6fv8n7tAEvybN7N8lN+7/uffpn+9/v0b23fKtQAP93d83+zUP8Au/fqw+z7tNqwD53X5fkf+/TPl/i/j/jp6p8n9z/bpmz+JqABPn+X77/w0/5k+9QjL89Qo7b6ALHzP/DTfl20b6Z9x91AAnyf99VL/wDttQ/zrTXT5KAHff8Au/cpXRv4ah/ip/8A6BQAxHfZtoe2Wb5du/fT/mpn/oFAEX9iWf8Ad2PUsNnBD92Jaf8AfpybPu0ANSOCFtqxKj/36sPudd7fPUSIztuZfkp29UeoAY7/AN2hP46JNu1FX79N2f3fv0AO+583/AaHTZ8yq26m7N/zU7f533Pk3/x0AG/zvl/2ai37PlX79S7G+9upqJ89WAxHZJNv/fVP/g/io+49H3KAGfNtp6fPvod9nyrQiL95qCBj/wDjn3Kf/A9D73f5fkT/ANCpn8XzUAP2eY1MdWX+Gn+dsT7vyUb9/wAvy0Fgm7bR8v8AuU5P7tD7U+9UAD/fo2bPvfcpv3IttO3/ACpu+5QA1Pkfd/BTt/8AwCjatNdNnzNVgO/26bv/AO+6N7u/+xUuzdWIEToyfL/co+ah0/ho2tQAPt3UfM6Uffp29f7tADfmp3k/3aH/ALq/x03/AGf++6AHbP71Hy0/Yz/7lRbP7v36sB2+q95eJZ27yr9+rDw713tXO+M7z7Hpe7+8+ygDP0e/lvr+VpfnTd8u+utX7lcV4Vf91/f212cL/u/9iggc+1/9yin/AOy392mfLQAN9ysLxtCz6T5q/fRq2tmzZtqvrEKzaXcKv39u+l9kDh/B+qxP+4b+Ku+tn/dJtryzwxcpba2/mts3SsmyvTbb5FT++lMst/do/wB77lP/AN3+KmOn/fdBAO9N2fxfw0xH3zOrf62paAGb6Pk7/wDAaJNy0J/eagB6/JvoT5qZT0f+KgBn8dP2/wAVMf8Au0JQAb6H+/T6Z/l6AG/3Pl+SiFPnp3zfPuXYn9+h037Nn36AH/f+79+hfvfL9+mfNu/9CqbZ/DQAIn3KZs2I+5fkp7/3aPmoLGO/z0zev3V+/T5KY/yLQQPXci/do+ZqZ5mzZ81P37qgsNnyebTPvtt+5/t0O/ltT/mdE+b/AHaAHp/epyP/AA1F9w/7FP8AuUAO/wDQKKN/977lG/zP9igAo3/PR8tH3E20E/CTSbP/AB2mL9ymb/733Kf5lBQ/+Cmb960O+xNrfcqL5n+7QZEqb9v+xT0f+Fl+SmJ/d/go2bPmWgB+/wDu05Pnipv3fmX7lCPQUO+/R838X3Ka/wDBR9ygB3z/AP2dCbaKbQB+Wm/Y25mVEqL+GVmb59vy1U+bZs27E+/Tf36y/e3p/t1/KfKf02X/AJtib6fs8n5lbe9Z/nSv87ff/wB6j7Sz72+5V8oGqlt/d+/9+nzJ8/zbni/2KqQ3myL71Xba5SZ/7nzfwUfAQN8mXZ8y+dE/8H8dS21m0z/Mr7Fb7lW02tcblVvNi/uNVqGZJl2y/JLv+/V83KBmzQ+XO6/Lv/8AZaEh/g+5/HWrcpF5vyqqPtX56a7q/wAq/co5onOUnsGdttSzW37rdt31Kl4sO/5fmp814tzs+XZvb5npgZMLxJK/n/J/drThtmql5MXmvs/vVq2f7n/tl/49S/wgRTQ/P82771V5k+fd/wAsnrdRFd/vbHo8mB/N3f7jVHwDKn2mWFHaXds2/LUTvs+b5n3fwVsTQxOm3fvf+/WZcort8v35fk+SiPvSAyrmZplRlquk2xPusny/frYm09fN27vn/wBuq95YRfZ0VW+RF+atx8xUS8Wrb7U+Zvn2/wAFV4bCLzfvfI7VdmRYd6/fSoNghm86LbsVHrehhW5i3L99fk+SsFEWGXdWhbTeTvX/AIBWHwGBM8MSS/7dMmtt6u33/wCChrxfvLVd7z5tq/foKB7NYd+35/l+5VfyV/1X7xH/ANih/wCPa3zt/wCh0fJ9nR/9mtwGSQ73+aX73yfPUyWyou3771UkuYofvbn3/wAdSw3mz+Fnel8ZATW3zfM1RfZvkT/2Snu37z7ux6f537z/AGP79HL7pZUhtm2/Kuz5vv0x4f8A7KtBH8tv7+2npH9p3p/+3VgZLws77Pl2ff8Anqr9mbzU2tsdfnq/Mmxn27v+B1Ez70/i37tlMBrzfuv3u13/ANinJJ83yts+ajYrtt27E3ffqxDZt8+5VRP79Humo1Nzs/3vvU7zmf5Ymq28LP8AN/HTPJ3t/t/+y1XLA5yl9suU+aLdvp6PO7P/AH0+9V1EdNjfxp/cqx9lXf8A7f3KPcAzIZmdZt27/cq9vbZ83m71+7sqVPKf+7vX+/T3TZ/D8zUe4BRubltm7c39z7tRfM6J8zPL/Claez/gf8DUzau//gOypAE+597/AIA9Mt9yb9vlu/8AcerDvF99dsLp/cquk3+7v/8AQqoyLDzKibtyo7/fqvM3zfL87799V32vv2rsdk2U/Z8m3cqf7dWaj/OVPvNspyJuf/gVUpoV/h+Tf/HT3+T/AFVHxE/3iW5ZG/31/uUz7Svz/L92ok+583yf79PX59/zL8lBRD9xdzfcauK+JFh/oFvfKq77eXZ/uV2r/wB6sfxOn/Eru/l+T/W16uBlyVT1ssqyoYmMonnXhi52S7V+/u2V6hpSfbLOWD+OWJov96vJ/Dbql7F/f+R9lem6Dcyu3yr/AL2+v0Kl78D9hxfvwjM+ZfippK6PrM3yr8zV5zYOv2jduiSbdXu3x+0fytZ8/d95q+fLlWttU2t9xmr28F7nun4HxtgeaPt5HuHwxvLr/lvOv2df3vyUz4iwtIlpO3+q3Mi1hfD2/g/te03S7HV67vxbD9v0SaBn+eKXetevL4D8Qp/EdV8EPEiuj2LSqjyq21P7nz16t/H91d6N9+vnT4LXMVt4qS2ZNkq7Pn/4HX0HNZsm9VVkdWr8azuhyV+Y/V8rre1of4S78r/7CU9FXem379Qwp8n3v4f++qsQoyfN/er5s90gez2bP9r+/THhZ3/1Xz1d37P9h6Y7qv3vv0AY7v8AKn8DrR/HtZN9W5vk2bvv0z5UVGbyvNo+IZXdN/yq2/8A2Ka6b2/h+arrzKmyLavzf3Ki/j+X+BqsRCifxVbh+T/fqJ0/hVdiUf8AAt6f7FAErzRP838H+3T/ALQ0exVXYn9+odmyL72//wBkqbZvX++9QBatr/Yn8W+nzaxKmzbu31SdNmz+CjZvT5vuUAWrPWGmXyv45f79XkvG/wBp/wCCsy2h/wBn52rQh2v/AN9US5STYs5m/i+//t1oO6yJ/t1lQv8Au/l+/u2VY3tu+/8AJXOUWk2+X87VFsX5/wDx2ot+/wCTbso/8c/26AB0pieV/D9+rD7vvt/dob+Db9yl7wDE3bPN/g/26mR23f399COu3b9+nPtSmSHzfd+//sVYhm3on8fzfcqvv+T7q76N7fw/On9ygC8kzJ9z5Pmpz3P8VV0f5H/9noTbu27vuVZAffVFqaGZk+Vv+A06FPn/ANtqsIkUzfvf4aACHd5W37ny/foSFv8AcT+/U3yv8y/P/BR52/5PubaXMQQpDverCWezf8u+mzf8B/4HR53zv/Gn+xTAPv8Az/8AjlH2Xe/zfI9O+V2+b7m3+OhN33v4Kz94A8lkfdT0T/gf+xT/AL6blX56P9ymBL5K7NvzJR5MW19y0fvX/u/dpjvK8W2gPeDZ/Ft+Sl+VE+Vv4aYm77y1Ud97baALCbfk+VqEf7n9ys/zpXb5vuP8lPTc6baALv2lXl+Xb8tHnKnzbqpJbTzb/K+Tb/foS2bd91t9VyASzX/k/d++9EN58iS7l2Uz7M033tvyVSm02WHf/c+/V+yL901ft6r87VS+3xI+1fuNWZ5Mrv8AN9yq81tO/wDeq/ZBym3/AGx/Dvo/t5dv/TX7nz1zjo1tFuZd9Zs1/FN+9aLY/wDfo9gUdwmuROy+Vtf/ANlqx/aS/wD7FeTvqX2NtvzfO1aUPiGd9i7dif36v2cieU9LS887+FUf+/R5y/3131wltq0/m/JurWhvJZvlaolT5B8sToHuf4mp1t++irPT7u3b/wAAp6P5KI33P4KgrlNV4djP/wCO0eT/ALLVS+0r975v+B1oJc/utrVJBXmT5EZt1ReT/B9+tB/++99H3/nX+CoAybn/AFX+7Tfv7/4KtzQ7/wDYqo+9I9yrV/ZLIdi7vvL5v+xUT2u/5fm31L9m3t/vVMkKyb/49talGfND/HULwxOlac0Lf7lV3s2RKPiAzNjfw/foeFpvlVfnrTjsGf8AvVY+xqmxaPdNOYwvs2z71D2cq72St37Mu1220z7N/stVhzHP/Y2+9T0Rv4vuJXQeSuxPl/3qNi/3F2Ue4HMYXnTwvuX/AIDV221Kf7275PuVofZldU+WmfZV/vL/AHKj3SOYamqy/d+atBNYZ0b5dj1R/dfeX7lP+Tcny/eqOUj/ALdND7Z5y/7FHnf3fuP/ALVVEh2Ju+5R/tL89SHukz2zfep3k702y/cqJLne3y7t61Nv+T5v4qogZ9m+b+/VhIf4qro7fdWnedv+bdQBMiKn3fv7qsecv8TVR+Z/4vno8l6ALbzK/wA1MTbUSI1Hkyp8y1JBLuWn+ds+7UT7/LSh0b5/79AErzLs/wBipUvF27m+/wDcqqkLU54aALL3O/5vmeoftKvVd0b/AGqelv5nzUfZAdNNvam+clM+zfP8rfPTfJf/AMerUCX7Vv8AvNsRKPtO/wD3KZ9l/h+//sUJDsf5qgB/nfx0Pc0eT/wCjZsqwGb/APgb0b/7v36sPD8m7ZVfZsagA/i+X79C/fp+xf4fv0bP7v36AD5qPm/i+5T9nyrt+5TvJ/u/fqySLZ83+/THh+T7m+pYf4/7lP8AloNSuieZ/sVKlt/zyb56mhT/ANCqWE/fZf8AxyoMivs2P83/AAKj7B/3x/sVYZ9j/e+d6P4vl+/QUV9ipT9nz05/u7ar+cqNQBN5Pz0x0XZQ9zFt+X79V3uf71SBKiK/3qftWqnnPUTuy0coGhsX/Zeh0X/gFZn9peTKm5qm89n/AOA0coFp9j/8Apu5aydVmls2+79+sV9Yld0/74+StfZSmWdl5yp8u6ovtKzP/uVzSXjU55pUTdu/e0ewkB1D3MTrtpvnLv8AvNXKJeT+b9391/f/ALlXftLP/wAtd/y/x0ezkBvfaEoS5+auXmv/ACf71WEufn+9/t/PUezkB0XnLu+apvO/grn0uW37Vb56lfUv3T7Yvn/v0ezkHKbd12piOr/e+SsT7e26rFtft/HUcsg5TW+WjZ8lVPtn+6lSpN8v+xQQNf8A2ahfdUzv/FRv+SrArvumTc22q7p+8+Zd6VoVCirv+7QWYuq20rp/sVXsIWf5fuJXUJDFTHtok+daC+Yx3tpf7zVXuPnX+HZXQbF/5ZfO/wDcqJ4Yn/h+egoxLa287fVh9KbZ8rfPV1P3P3Vp/wBqX7tWBlW1v537pv8AxyoZrOWGX5d1bfy0fK77m+5UAY/k/Im6j7Hs/wBVF/t1pvCn8S05IU/hWr5gMdIfn/8AZKm2Mj/MvyVpPbfP8tTbF+TdV8xJmfY22J/H/sVL5LIv9/8A2K0HT5/92q+9/LpAZtykvzt81MeFpN+37n+3Wsjq/wAvzUm1aA5jFSzbf8v366jwxok9zEkrKzr9ys+42bX2ffq74Y8Tz6J+6Zd9u/3/APZrqocvN7xFTm5fdKnifR/sF+it8iNWakK7/vVu6pfreTbv4d2/56z3+SPcvz1Ffl5vcIp83L7xSSz3vub7iVoI8Ub7PuPVf77f7dM+++2sDYfcbX+7VeH7/wA0Wz/bqVLb5vlqV4dmyrAbCn2Zfu799V7l/wC4uz5K0Nm+L73z0ya2+581adQMpEZPlpj/ADVq/Y5f+AVXj01k+Zfnf+5V/GBkTWDJ+9qdE+T++9bH2NfL+f8Ahpr2Pkr/AA7Hp+6XzGJ5O/f8tMeHYny7t9a32bY33ahms/8A4urEY8yNuoRG+8zVp/YNnzN8lH2D/Z3/AOxQWZ/l1LMmxatvD/Aqrv8A7lV3dtibV+dKoyMqbdu+7UuxttW3Te3zbqPM+XdtqTUrojJ/t1X3ttdaupJ/DVS53P8A8AoMiu8y/dX79N8wf3qZsZPmpjbf4fv1qURTSb/7tRb/APgFO2f3qpP5r/d+f/YoJIprxnd1T/gVQu/yfxJUzorvu2tUPktG+7bVgUvm3/J9+mOit96pn/c79v8AH96odjP977lakD9Km+wXm7d8n/oNV9b2vevLE29HpjuyfdodGdXp/aIKk3+r+X79QbNv3m+9Vh/kqvv+9/G9bgQ7E82i4+7TXemO/wAv3qAGJ9/5vuVMjKmqaU38aXi/+h1U/wBndsp8Kb/EeiLv+9dL/wCh11YSP7+JyYr+BM/XzQ33+F9Jf/pgn/oFWWTfsqHQvk8P6cv/AEwSrPzV+x0fgPxarvIYifc20OlPdKH+5XQIY3z7KfTPmf71H+5QR9of/sUx9u6h926np9ygsP4Hpn8VGzbRQA/5fu0ynptpjo2/5aAH0Ux91G9kf5vuVkA+mN9yh3+b/Yo/8frUAT5E3U/fTPm/i+9R/wCh0AH+79+hN1FP/goAZ9//AIBQ336Yn36fN/rE2/PQAfeooooMg/hp/wB5KKZ/uUFDE27/AJfv02Z181F/jp33Jd1Fym/Y38dBIfx0+4jivI/Lni3pTP4KEeg1CGGCFv3ESoqU9/mokofbtoMgX7lFMT5P+B0+gBlD/wDfdPo/hoAYn+zRvoT/AGU2O9Gz5v8AYoAb/Fup1GylTd/F9ygBy/cpn3KbD/Ht/wC+6Ef/AIHQA5/92j+H5fvUf7lHy1YCv9yofuf7aVL/AA7qb/HQAdP9ipVfY25vu1C7rv8AlbY/9yn/AMW2luB518TNN/evL5W9GrjfB/8AxI/EflfcilavVfG27+y9y7X215D/AGqsOrxKy/clplcx9Af65NtN8n+Oq+jzfadOt2WrVQSRJN827+7UqP8AxUIzM1D/AH6sA/joT5Fpr/3fmehP+BUAGzfR9ynOlHT/AGKAIk3u+5vuU/fv+99yj7qUzZ9xW+egCKazs3+ZrZX/AIKrpoOn793lVpTfIibaiTdv2tu2UEDEsIPMTbBB8lTf6n+6lMh3Js209/m/2EoAl3siu331pnzPQ6MifLR8qb933/v0gGu+2hnZvvL5NHnL/v0TffRqYDv3vlfwv/t1y/ifwqusRPt+fdXTfxJ/cpj/AHk+b9zQB4pN8Lrya9Tzfkt1b/vquosPhXZ20sUsq70X+CvQHdk/20pu/wDeJ96rFzE/7q0iSONV2r/AlRJu3f8Aj9TP/d+5TNjf3v8AvioGH32/if8A2KfIjfw/8Cpj/Im376f36Z9/+JqAFT/e30j/AH6JvnXctN+5v3r89UA7Z8ztT3RdiMv36Zs3vtpvyps/g/26AHb/AJPl27Kyr/QbPVf9euytP5fu07euzav36YHFXPwxsXZ3X5Hqp/wq+CZ/3v8Ax7p/tV3zv826nRzf3qAOa03wBpGlbNsG9/v10cO2FfKVdiUx/v8AybqYm7f8lAFh3bY+yov4aen7zf8A+z0Pt/h+/QAx/ufepmzZUyfPUf8A8VQQNfdHFT4XXb/FuopmzZQA+mU//cod12Iq0ADw/JTP/HP9un/79G/e1AB81E0O1fk+/wDeo/ho8ygBn8b/AC0//KU9d38X3KZ/uUAG5qY/3d1P/wDHKZQAqfcpmyij5v8AgFUA77n3qJvu/wB9KP8Acp9SBFs37Kd9z7tP/wDHKZs2UAFP+/8Aw0yh/loAfQj/AD7NuymffT5afs+SgBj03/bpz03ZsoAd8uz5fv01H/2ad8v3aP8Ae+5QA95H+7/4/RsVE3ffSmb91H3KgyG79/3alP3f3X36i/gp6fcoAds/iX5Nn3tlM8v/AOLop+/+98iUACfd+b7lMen79if7FM3s/wD8RQAf733KE27qE/2qN+xf79AB8u6jZTU/9Dp33/loAN7bqb/H/t1L8jvt/wC+qidPn+ZvufdqwD76baNm9923ftpyJs+amv8Af/8AQqAHbNn+438FN2f8Apzuzpu/j+5Uf8X/AKFQBJ8tFPf513KtRfwfdqAHb/l3U3/bo3t/wD/bpP8AU7/m+9VgKifLtoT5Pvfc3Ux1+41H3aAJfm3uy0fMnzU3Zs+ahPn+9/BUAHyv/sUfwUz7+yjZv+bfVgMp/wAz/NR/Fu3U+gA/2fuf7dMko/3vuUR0APT/AHvkpnz/AMND/f8A/QqfvXbQAbf9n/ep/wDy13f3qh2fP/Fs/wBupf8Ae+5QAJ97bT6YlG/5vlqACmv8lHyb/wDYp1AEXmUblo3/AD0fcZPvb6sCwj/3aJEX+H79M3/7NFQAOnzf3KHf5X2/w01P4GSpX2olWBEPn3/7fz0z5qlRPk2rQ6L/AMDoAE2/xf8AAKP9StN2bN+3/VUfx0AMT727+Onu/wAlH/oFD/3loAZv+4tP2Z+X7lM/2NtC/foAl3snzNTX2v8A7lO+4+1fv0Ps2blX56gBtC/3v/Q6d8u37vz019tQA5EVE3U1/wDx+nOn3926m76sBlC/fp/+5TPlagCXf/yyWmvRu/i/g/v0bN9ADE3fIy/fqVPuItRfN97+Cje0nzVZBYfa6bv79M/3Kbv/AIac6bN7LWJYfKn/ALNQ+1H+b50+/sptHzfxfcoAc/zybv46bsp3+3TfuUAOT726h3+5Tdn8X3KNmzfQA5XZKyPGFn52gy7vv/frXf5E+X/fqKaH7TbvA38a0AeaeFXZLx9zfut2yvRrPaypXn9/u0G/2Mvyu1dboOqpNb7Ub5P9irINt/71M+VPmof7u2mfMlAAj/8AfG6jZvV1b+JXofb/APZvTXfYjs38HzrQB5Jcoth4mRf78v8ABXptm/nO+5vkryXWJmfxk+37vyP/AMD3161o6K8CNQBp/wAXzfcp77ahmdd3+3Qm2gAfZv8Al+/R/BRR81ADfmd0apaZ52zZto3/ACUAPopif3f4KKABPnk/36e6LR9/ft+/TP4nX/ge+gA2U/5PL/26G+5UX3P+A0AO2b2o/wBinw7VT+5TPvPQA+iih32LQAO6791G/Z8tM2bN/wA33f4KbH9/5m2VAEuzf975EX+Omb1R0X/nrQn8f8H+3UT7UX5fvvQBY+V1dv7lCOsK/L/v0yb7/wDcp/34qCxjr/e+49PT5E+b7lMT5/vfwU/+7QA/5f8AgFHy7aE3fw/cof5KCAT76fxpUvl/cWovv1Kv+1QWRIjb/wC5/dp3yv8AN/HQ+7dRs/u/foAP935KfTPL/hX/AH6en/fb0AMH3fm+5T0+T738dD7f9ymfLQZD3/2fkp6bXSmf7P3/AOOn/wCz/HQAfco+5RR9ygods303ZTvlp/mUARf733KOf4vu053/ALtNT7vH3qAPypvN1tP8u50X71a32OJ7X7sWxvuu9Mew2L8q+dv+9UsMOz/b/wBiv5d93lP6YK/9lKjv/wCyUXmit+6Zf9Vu2NWhv+R/K2pFT4b/AMn/AHN1Z8wGV9g+zM/y70f+/V220pf9pP46l3tNLu2797UbJU2bvkf/AG6v4zP3ix9mb+7v/wDZqpTJL/D/AAfwVKl4ybN27yqsQvvR/wC+1c0jQrp86fd+TdU0n935t+2necqK6/fqv9pXzvvUjP7QeT8yLubeu+n+T5K73/77p7zLv3N/wGmJeeS21l/260iZkv8AckX56fDNvb5tqPtqp9q/2qE+fe38dX7xXumgjt/F9ynyP8/3t/zVS2Mibfvv9+nOjOv3dkX3Kj4SS352yL73z/w/7FM85t21tqJt+/USbk+78/8ADVeZ2ff93ft2VoBbd22vuXeiNsqvvWPf/H83zpUPmb/usybKidJU+Xylf+OrLLuz+8vyNQ9y38O3yvuVFs37PlZH20xfupuVvl/g/wDZ6z+0SaEOx/8AYRvn31N838P3Kqed9z5WR/79WETZF/vViUH308qL79Hktt+f/cqV5Ipl+9sb79V33PI7bd77q2IDyVh3t8qPTX2xxP8A7dWpnVF+VfvfwPVX7+9VVt/31o94CH7NF97+BKtw2e/5f7nzrso3/wB5f96pU/cp91vn+7R8AET2su99vmb/APb+5R9g+/8A32arbzb/ALzL/cp3nb0+X+GpJKTw/wDXXzV/uUyN/Ji/iR6sPN+6+b/Xbqr/ADf3vvtS5ih6bXf/AHai+w1ahhbb/ufd31ZSPf8Adi3/AN2r5pEmclh8n8P/AAOrexnX/d+66VY/j3N86UbF+df4Fo5g5iJId/8AsP8AxOlO+zeTsbaz/LU0/wD7NUqbWV/lZHo5gKSWy7t339v8FMRPMXbt2PWhDbb03fcqL7M27+4+7/vujmAowp5z7f7lWUdt6L9z/bqWSz+b/wBCpz23yOtaARfLtT+B/wC/UT7dtSzQ/wANUnhl2fL86f7FADv7m2mzeVuf+NNv8dMSFtv3W3094W2bW3VqUQ/Lt3M29N33N1DzN/yyp7229Pl+R/770z7Mz/xUGRX875/vb0Sh3bZtZdm/7z1Ns3/7iVKln/s/Ii/x0AZk27yv781Rb5fNT+5/t1vNYKibtzfdpltbRI/zbvkqwMeFJ5vlZd6VDf3jeU6/wP8AI1dA/wAnmrt2JVe5sEuUTytu7/brpoS946KMuSZ4reWa6V4jltm2ojtvWu90qb91t+4+37lcZ8QrNk8byyr86OqIuyug8Nzb1Tf9xNlff4GUalM/ccL+9wMJSMf436V9s060uf4/K2V8way+y4dtu91Znr69+JdgupeF38359svy18peKNNETS7g33v/AB2vboVPZVD4HijBfW8FJEvhXUl03VLeX+D5Pkr2p5o/ssrfcRvnWvnXR3f5WjVUf5WV3r33w3c/bIk3sv72DZsf7lfRS5pxP5Xqw9nOUDC8H3y6D8QbSVvk3t5S19YedFc+TPv+SWJZfkr5J8SQ/Y5Eudy/uJfNV6+o/AVz/avg3Srn76LFX5pxJQ932h91w9X5oypSND5fk/goT59y/ferbw/N81Hyon9z+5X53zH2xSks96/L9+qjpL937j/360t8T/3d9CIvzvT5vdAxXhl/1rN975Kd9m/2f++K2EtvO/3Go+4/7ptlHNE25jH+xy/8A/v1F9jbZ80v3f7lbE0LfOqt89MTa+3b9/bWxmVfsG9N38G6nPZ/LV778SbW+T7lSp8+xf8Ax+o5ieYz/sfz/wCxVhIWSrsL7PlqZ/nR/wBx8+376UcwGekK/J97f/sUJbRPF8z7H/26u/L8nzfPUUzonzfwUcwDEs/3Xy/PT1tk/u/J/t0Q3mz5W/iarUc3yf3P9ugCxCnzf+g1NbW3nOiqtV/t+xfm+dP9inJquz/VVzcocxb8nYj/ANz+Kpfs3y7vv/3apPqv/wBnVuHUopvn+5t+5V+8RzDo7b+9ViaHe7qtRJdf99tUvnf3fvo38dXykkT2a7PmXZUqWy76fNcqmxWb5Gpm9fur/wCP1Yh/3/kVad5L0ttt3/N8j1LvimXdu/2KyLK77dnz1F50SP8A79Wtif3vu1SdFddv/A6sCwk332+V0qu95s+7Qu37rVXez85Kgsm/tj+Jf4Kcmqt5u77/APv1mJpuze1XobDY2/5dlBPLE0PO+X/YajfL8m5mRG+7UMK7P4f4qsb1k/i+7/foERTbk/26IbmV/lWh33/eX/dpn3/l20AW01j5f9umJqTJsVPv/wByqsMLI/y/fpz7v7vz1YG99s86L72x91G9Xb5f+BPWIlz5L1K8zfw7k3LQQbe/5/8AY21E82/Y/wDeX+OuZe8ldP8AlrsT5KbHcy/3WT/foL5To98W3b8u+nJMu75fnf8A265f+0mhd1/go/tLf/DWocp2CXKJ8rU9pk8pP+e1cj/aTIlPfWPk3Mu/Z/HRzE+yOl87Yn3fneqk1z8rqq1lQ63vX5Kf9v8AO+7t30+aIvZyLaJ/32tE029N22qn2xU+7u/2qel4k0TxfcquYY6aGJ9/y/8AfFZ76PBs/wB2rf8AtN8j/wAL1K6K/wB77/8ADV83KBmvoNs9vtaBUf8Av0xNBiT733NtaD/P/e3rT0+6n8f+xR7Qor22mwIUqWGz+b9186VYRFddu1klX7tWNiwu/wB3e39+o5pARQwrt3NUrw/xfLs+5RvV/m2/P/sU/wD9DrEsZs+5tqX/ANDoRGT/AH6e6fc3VIB50vlfLtpjPsi/2Ki3ff8A/HaN/wA/+x/t0APebY38XzUPMs3y7adtWT/Y/wBuhE+5/cegCLZ/vPTkTZv/AO+6m/3vuUJ8n+//ALdUAxE3p97fRs3/ACxffp77d+1P4Kf8qMjN9ypAZ5NPS2qVH+Sj7Rs/h2bP46ogPs3mfN8tHkqn8P3qlSZfv/8AodTfaYnX5ttBHvlRbP8AvL8tE1mv92pvtMdM85fvNUcwyH+zf3dRfZvL+atDzl/h+T/cpm+jm5SveKv2dKP7P/hqX7Svz0z7R/HVh74JZ7Ke9t/e+5TEvN67t3+xT/MqRe8RPZqnzL8if+hVLCkVRO+/733KE3VqMt+Su3b9x6rbFR/4ar3k0sL/AMX/AAOqX2mX+L5/9yoDlNj5X+ahHVErM85n+VvkpUdv4tzpUl8pqwzL5tSs6/d3VmR7mp/3f71UQWN/z0/f89Qv88VNh3J8v36sgtI/y/7dN30fwUzy6AH71+dvuUyR1/h+/TPl/i/1qUPtT5t1QA+OZf4qNy1X3f3aN/y/L9z+Kr94CXzt7f3P4N9Mf79VXm2t9756h87Y33t/+xQbGi83y/NTFZd9Zj3jPUUdx/eqw5TbmufufNTN6zPWV9p3/wC3TvtMnlbf4KjlDlNPzokpi3i7/m+5WO8zeU/+3R822rDlNv7VFQlz5zf7dY+5v9movtLbfloDlOg87+CjzkrB+0Nv/wBupfOb+Ft/8dR7wcpt/bFf7y0vnJWI80ifwsj/ANyq/wBpl/3/APYo5Q5TpftMXlfNT4byJF/2K5F7xv4d2yonuZdm7dso5Q5Ts3dZv4vnrPuYd7vtaucTUpf/AB2j+2Gq+WZHKbCbkf5fv1F5LO/+xWJ/aUtRJrEqb61NuU7i2T7m7aj/AHKLm2Xf8u3fXHprzfxf3aE8Qz/Or/OlP3jH2R1F5YQPsb+P/YpltCqNXPp4hf8AiX5NtD622zbW5HLI6u823kHkNFv21z/9iIkqMnzp/cqp/bDbfutVdPEUsL7v/HKUQ5ZGx9jX/f2fwU/7HvT5dz/7FZP9sSv/ALH8dH/CQ+S/zfcphyyNb+x1h/h2P/DVeaGVHf5f9+hPFW9dq/PTv+EhWZ0+66L99Ksn3yq9n/y3+bfUM3yS/L9/bWnNrcD7Fb5Hqk94r/d+f5qCveGW03nbFq1v85/u/wDfFRfaYP72x6Ev13/LueoLLf2Zf7tSpDVX7fv+b5alh1JdvzffrORBKm5Pu7vvVbhf5Pm+/VL7Zv8A9yh7lf4a5uUs0PO/u0x3X7vzVnpc+dv/ANmh3be/zNvo9kHKXXm+T7vyVE033NtVPtMn3Wpu9vv/AH/9ijlLNDzv9qj7Syfd276ro7f8A/ipkyfxMu9KOUDThuf++6Ef56yd7bEVam3smz5ajlI5S67/AN379M272+ampNTPtK7Nu3e9QBLs+f5NuyptjOvzfOlVPO/+yqVLz/gFbFh9m2fd/wDH6m+bb8vz1X+3r5qVLDc7Fdm+5QBLsbf8v36imT59v/A6Z9sVPl2037f89AEsyf7v+zUX+79+q82pf3dyNTE1Len9/b96gCx833qPmf5v46qXOpbIt3y76pPrGx923Z/t0cocpq+S0L/7bpTdn+0uysT/AISHe39/+CmPrf8Ao9bcocpsTTK8qK3zxUfbv9n5K53+2JXohvGmRP4H/v1tyl8p0X2z/ZSnpMr/AHq5/wAm8/77qvNNfbPmT5Fo5SDqEvIvk2ffZqlmvP4fuf7dcLDc33ybl+TdWqvnurstHKRynRpefJ8v36d/aSun8XyVwVz/AGr9qTypdibv4KZeW2pX6bopWTZ/G9Hsw5Tvn1KL+9soTWF8rb9+vOYX1O2/cTsrp/sVoQ+e9Hs+UvlO4fVYt/8AD/wOon1uDbt2r/wCuUeFoVdvv1lXL3KNuX/gNHKHKegSaxE+9VX56Z/bcW/cu3etcOlzLuT+P+9WxbJ9zd/FWgcpsTax50VNTUovK/2/9iofs6Jsb79V/JX56ogf9s+/USX6/J95/wDYo8lXajyYk/e/K/8AsUFlebUvuNtaoU1iB4nVlpZoYn/3KT+x4vK+b7n36PdAi/tvY33dm3/x+q768uzd9yrE2mxbd+3/AHN9VP7Ni2bk3b6v3SCKbWEh/h31F/byv823f/sPRNpavFQ+iK6fd/3qv3QKk2qq/wAy/JVJ9S/u1pf2Cv8AE3yVVm0T+7/45W3ukFF9S3rtVfnoTW98W19tNm0r+HdTEsG2f7lXyxAimvF/u76rfbN/3Vqaaw2Ptb56Z9g3/wCxRy8oET3P9379Z81+z/wsm2tB7CqU1nKmzd86VtGMSSi9y33ttRPNK9W0h+//AAVC9tsrb3Siu7s6/e+Sm+SyfKu56tbNlRPDK6fdqCyv5dS2Cb/FHh+Jf+fpP/Q6b5Mv3ql8PQs/jTw5/c+1Rf8AoddWF5fbxOLGf7tI/YPR/k0OxXb8/kJUv+3SWPz6TZ/9c0pfmr9eo/Afi8vjB/4KN/8ADT/4fu/JTP71dBAfdp/+79+mP9xP46P9ugB9Mp/zbaT+H/0KsgFT56Z916I6e/3fmrUA+b/gFHzVDsZKm/h20AD/AHKZ96ihE2PuoAPu0eZQ336fQAf79FC/wUb/AL+2sgCmUN9+jy/atQCnu67Pl+/TPvUbVoMgo8uiHd89PoAZRv8Av0Uf7dADEkX+H79Pb7lM/jp7f3qAGb9iJTdm9/l/4FTn+/R/sUAP+WmbVf7v3qNlH36sBvl/7NOfdt20OnzUb9/y0AH8P3PnooShEXfUAPqL+D71S0z/AHfv0ACf3aKPuUOm6PbVgMh/j+6lPqvC7J8tW3dYYtzfd/iqZAM/1e9/4Kam1/mVq8+8VfET/iaRaZpy+dcP/wCO122lwywxbZfkf7zbaOUC7vopr/ItDv8AJVAMTajfdp+z+78lGzcyU77i/wC9QBj+KoWfRn21876rqUuleK9PtmX91cNX0xcw+dptx/tLXzr4ztl/tyxnba/lS/8As9OBR9BeHm/4k9vtrQ/jesfwfLv0O3rWf/W7WpEjtmz5qZ8zpub5/wC7T3+TZu+5/t0+ggi+/wDN/HTkemumz5qE/vUFjt9D/fpvyu/3fuUbGdqAHIn7z/bqJ0++3y09Pnbd9+nOi0EAm7bt20bKNmxEqL7j7f8AgdAD0eJHo2edLTO+3+Chvu/Lu30APh+9u+4lO379m1qa/wB3eyMlJ5zf3aAG+d8+2jzv9mhUbf8Adp7r9/5aAGbG/i+5T3Rfk/uf7FQr877afcu0abqABEbfu/gp7p8/zN+9/hpiPsV2Zqe/zp8vyUAM+V5Pu/PT/m3OvzI9Qp9/7zPR/E+6gB/zfxbqY/yf7dPTb/Du30z5nagB+xXTb9ymbNn3amd1dfl+/wD7dQ7KAG059vlItN2N/F9yjyfMTctWAz7tPT5PmpkyLs+X5/71PTb5X9ygA3rtpm1qNjbqf/v0AGymeZRRGmz5v4KAD+Kn/wCsX/Yo++39yh/up/coAZ92ij7ny0/+CggZ9z5loR/++6Z/HU2zf/wCgBm/fGlH3qPmo2rQAUIi/wC5Qr//AGVH3/m/goANjIv/AI/TN6799P8AvUzZt/ioAfvb+H7lM+5/7PT/AJdny/fpn36AH7/k+b7lMT7vy0bGSl+4tACbKKVPuUlUAb9n+/T6Z/31vo31ICum/wDvUm/Z92hKe70AM3NTfm+Sn/Lu+Wk/3fv1QB8yK9HnbF20bGRN336P4KkBv36NlCU7Z8v+3VANo+WhH/4HTvl20ACbUo3q9N2bG3VLsVvl+5UmQ1PuUiffoTfu/wB+ioAeP4/79RfNup33KH2/7VWA/wCXbTKFRU+dPv0P9+oAe8OxNzUzf8n3af8A6z/Ypifc+7QAf7v36Pufeo+ah/8Ax+gAd/kpuf8AY+SijZ8lAB/u/co/26Nmz5t2/wD2Ke7rt27asBkn3v8Abo+/Q7b1SnfL97+CgA37ESh3+b5qWbc+/wDuUz7j/wDAqAB02fM33Kc/3flpr7t23ZTk+781QBF/wGiR1/h+/T/ub3/gpifd21YD/wCOnP8AJ8y03Z/stsoT/VP8lABsV/Kom+9tWiP/AHf/ALChE+egAf8Au/7NQ/xfc+Sptnz/AC/JTNm6gB+xYfvt8lOd96fLUTp9+hP/AB+gCX5XV9rfPUXy/Jt+/T/+Wf8A6FRv3oi0AD/e3UfM/wB77lH+6v8Av0fMlADv935KidN1OR/m+X79P+5+9oAam3+992nb/wCGjeu2m/N89QAIn3P79I/36V3b56Z/sVYD99H3Plo+X+5Ttn39tADdmzZRv/u07Z5NNfd93+CgA8xZP4f96nO+x02037nyr8j0j/foAX7n+w9O/h3VE8n+1Qv8e2ggH/8AHKE/j+ajzKfJt+6n36AGU/fs+amP8kf+3Qv96oLD/a+5RDu3b6dN92l/g3L9+rAf9z+Fk/jqH5fu/fo3tH81HT/gNABHQ70N9+nP91qggb8v8Lf71P8Am2/LTJPnX7uz/bpm/wCfa1WA9f7tPR/lRfv/AO3ULoqfLT1/2aAB02N/fo/hp/30Tb8n+/QnzqlADKfv20fKv96hPkl/8fqCw/i2059v3E/36H/urTf/ANmgAo/3fv0xPv7vuU9P46AD7/zfx0zzKl/g2tTfm+8tADPmo+b+H71Dvs/2KH3bk3NQBX17RYNYtX3f62vNIZm8JXUsE7N9iZvlm/uV6xs+X5q5/wASeHotSglXbvSWggfpevRXiJ5VyrpWmlyqbVb7n9+vD9S0fVfD108umSsiL/yyl+5Uth8Zp7CVINXtp4f+mqLvSgD235X+99yqusXi6bYXEs7bHRfl3154nxs0Xa7RfPt/2a4/xz8RpfEMW6JtifcVH/ioAu6JcxeIfFDvBGzpF8jPXsdhtRUZV2blrhPhp4e/s3S/NZdk0vz16HDDsRV/4HQTEfs++v8AtUI/zbqd0/2Kb8z/AHdtBQzfvd2Vd7rT/uIm5vvfwUP93dRv37/m2UAO/h+WmpQj/Kn8dOT51oAPmT5aaiNv/v0I67U/v0fx7fmoAE3fJt+5TvMZH3UU35PLoAd833W+5TU/j3ffo/jp336AH7N6/wC5UXzVOk37p1/jaov9379ADU+TZ/fqWmp9yo3+/QA/Z/FTfuU6j5v+AUAFGzf81FPb7lAB8u75qHRaYj/w09H+egBmx02Ivz/3kqxn919yh/738FN2fxN9z+5UAOj+R9tD7abs3P8A3Eo2eW1ABVhPki3VD/Hu+Wn/AMNADXm/8fpEoT50R6ERdlAD6Zv+f5vv0fcpX++7LQWJ/vfcp6ItMk+4n3qKAH0+mfeo+/8ALQA/5v8AgdG+hE+Shl3/AO/QQMT7u3/gdSo/z1Fsb5/mqWH7+6gkH203fUsybGqJl3UFH5g79n/LVt/9yjzv3qfdSKsfe6fNu3/79G+v5W94/pf3TY/j/wBj+JKfsb59vyOrfLvrE+2eSn8WzdV6GZk/vI/3K0GXfOWF33bd+3+Cmedvf5fn3VFJcrt+Zdn+29RfaYn+6++Jf7jUveAtJcq+/wC98tHnMn/XVvuPupqbU3r9/fV3YqMm750/uVIGZvndd0rK6bqqvc+X822Lyt38daT3MT3Hm7fkf7qVFc23nJ8z/Pu+5VfZAruksK/wun31qv5zeYjN/DWgibPm++n9ypY4Yv3TIvz/ANyjlMiKF9+z5W31d2fJtX53o8nyZf8AVKn+3uq3DMqP833K0AfDDLt+7+6X71S/7K/x/PUT6kuzb9x9v36Y9+sOxlb981Z/aIH/ADQ/KsTTP/cp3y7n3ReS/wDcqL7Yu92b79P372f7qbf40o+0Ajw/vX3fI7/7NRJN/wCOfeq3M7f8td33vl31U2ec3mr8jqv8dae6A+F9kv8AsLT/ACfnfd86N92pXhi8rd996Z/rn+X591Z/GA2ZFRH2rTIUZ96y7U/u1oPu/u/dpiQts83asyf3KYEX2ZvNT+OKh4fn3f36t7VSF9v/AHxUv2ZtifwfLvrnAz/Lldfk/ioT51/ubf46t7VTZ93/AGqo3Myp538b10EhMkX3tq7933KsbPk/9keqSTNt/iqw838e3e//AKBWciiV0+T5druvybKeiNG38XzNVKGb+Jt1bVtN8uxvubt9T7pJV+xypF83++tQvC29/k2P/frYhf7T95diNRN97/VLvqQMfYyJ8ys/y09Ebei/K+z/AMcrQfb/AL77fuUy2uVSXd9//wBkroAz97Onzbk3VMnyP8rferVeaB2+7s/26pOnzPtrnArvNKip935KsWfzr/tvUsMMDxbWbZ/sPTP4/l++ldAD/szf8A3VYX+7VTzt/wAv3/8AbqxDN+6+Vd7tQBYf7vy1S2f+hVK7/Ii/ff8AuJUT7k2fLQAeSr7P4/8AYpip5abWX5Gan/f/AIfuUzf/AHfner+yA3Z9/wCTelOmTZ8330/uU359v+3UPzf3N9UZBN9z7rf8Aqr9p+f733Uq7s/4BVSazVNnzbP71Aiq95/33/sUz7ZLv2/36t/Zv3Xzfc/vpTprP7ibvmetizPS/b5G/v0Jf70dV+/V7+zVf5tnyVDNpuxfu7EX5KPdApPrEv8AyyVndapX2sbHdf8AvmrT2ECbNv3/APYqvNpSOm7+5W1I0ieb+Kn2SvqDfJtVv/Q6u+GLnZEi/wAEtP8AiFpS/wDCK3svlbHidf4azfCsmxLTa33Er7nL5R5eWJ+3ZFU9rguU9A1hP7S8P3EC7nl2+bvr5P8AGFmyXVwv3HSvrJJv9FaWL7m2vnL4hWDJeyytu2O3zV7cThzSlz4acTyTQbnbdY2/Kn9+vYPAepfbIfszbftFuu//AIDXkU0K2F/Ku35HbZXceAL+Kw1eK5Zf4dn/AAGvp6HvwP5Azel7LFTgdh4qhV9/9yvYP2eNY87Qb3Sn+/bs2yvMvElvvt/N2/Iy/LWx+z3rCw+LZbZm3vPul2PXzuc0Pa4aRvk1b2deJ9Fb12fvW+8vyvVffvT5fn2VSS8V0qL7Ynm7v4P9ivxqVLkkfq8S7v3/AOt+5THf7iru31SmvF+9K29Jf4KYl+syf7atUckjblL3nfxfwJQj7P8Agf8Afqj9v2N/co/tKLZtX79RyiNP52+986f7dHk/vf7lZT6x8vy/Oj/wU5NYZ3+atuUnlNY/wf3KleFn2VjpqsHzxNUsOvb/APgLf3qOUjlNb96+z7uxv+eVO/j3RI1Uk1iBYt3zb/8AYom1SD5Pm/3t9SBbR/kT726qnk798TfcSpUv/OR93z7fu0faU/8AHqoCKGwlRP77/wAL1L5Lb/us71b85dj/ADLvX+5T/t67PmqzEhtvk37k2PVj7Gm3/epv9oLu/wBirH9pfOi/wVfugV30rer/APodQ21tLC275tlaf2z5Plb97TN8Tv8A3Jar3DImttu1Nq/P/t1aRG/2apQvs2bm+Srz3MXz/wAH+3WUi/eE+b5N392q/wBpZPu/P833Kel55zfM+zb/AB1L+6m+X5k/26DUrpumb5qtw/P8v8FHkpt2r86VKifNu3bHT+5UAGz5fmqL7/8Auf7dXflRaf8A39q76kgqeT8lTQuzp/vU7yfk3NTURkf7rbGoLB4VT/gNEPztTn3TP/c2UQ7nTbQAbF2bvmfZ956fs2L/AH3f7tDps2fLsqJN3mfL89BBL9jX+LdsSj7G393e70b2+58tP3/3VoAZ9j/uvs2feSn+T/8AtvR52xmX93vf+/RN8+/d9/8A2KAGPbf3dr7qb/Zrfe3/ADU57nfs27USrG9tvy7a1LKj6b/3w1RfYP4n3bEq39p37FlqF7z/ALbItAe8UptNZ3+6rv8Aw0xNK+Xcvz/3kSrH2n5fl+T+OokdkZf40+/QWV5rCmJbL/7JWg8zJ/Dsf7/z1S+b5/m3u9QAeSv3f46Et/k/i+Wh92/5m2UzZv8A73+/VlD9vyP8zVFsZPvUz97v2/cTd9+pfm/v0e8A397+6/e0Jcz/ADt+9pyIyP8Ad+Rqmtk+b5vuf36AGecyJt+bzW/v0faH+9/HVj5d1V5koAf9sl3U5L95Pmb/AHKqun+zQ6fLuVf++KOUku/b/wC7LsRqel+yP8y/J/frJ2M/3d29KNjOv/oVHKbcpt/29/3wlSvrbP8AL5W99tc+6M6bl/go374tv36OUjlL02sbHT+NP4ko/tjf/D8n+3WDNbS1NZwt91vnf+Gr9kI2odeaFfm+5T08TLc/Kv3KwprNnV/l+eiHR5U+6tR7IPdOiTW1/h+5V5NS8592756wU0390n9+rEKN91fv0cppymx9s3xJQ3yPt+X/AIHVL+Hd8rp9ypfvr/cqCOUsb2/i+5R9p/i3VXdPl3bqi+zM/wAtAixvZ9/3aY+7+9s+Sm+TKmzdt2Uf3qsCFJmV0/g/26secz//AGFVHVpvlVqj+aH/AGE/9DoA1/Obb/DUTzf71Ukml/4BTt7P8tZDJpppX+Zfv/8AXWiG8850Zvn/AIGqu6b/AJqIYV/vbKrlA2oXX+HbV53Xb/wGsGG38t925aH83Y+3/wAfo5SOU1vOV/l3UfbFSsT5k+Vmp+9ni+9V8ocsTS+2RP8A7dG+La8vy1i/Nteq9ysrruo5S+U6D7TZ7n/2qHvIE/3/AOGuU/fu6VLDDP8APu3bKOUOU6ZNSiRd3y06TVVmT5FXfXOpC1WPs38W75KvlDlibCakqM/zfPTH1VdtZX2bY+6pXtlf+PZv/jq+UxL39q/8A/20qs+trs2r9/8Av0Jo67E+bzv9uq/9mxOiLL9+jlAsJrCv91fk/uVFNqTO/wB3ZTP7Nif7u75Kme2VFT5avliBC9+2/wD+IqL7S33fN/26t/Zk/h+R6Z9j/ubdn8VHLEBqTfL/AOP0nned/uRUfZ9nyrtqbyVTZ/fo5Yh7wxEV22t9yrHkr/cqL7jf7FSp/d+//sUjUiT5Gof/AHasTbfnZVqv/qfk+X56ABH2Lu/76p2xd/8AvUz/AGm+Snwur0Eg6N93/wBAqL7Nv+Zfufdq28nnLTEdV+9UfaAZN/qvlX53pvzOv3atSPvT+4lVT975vuUGQzZ/wB6ieFoWdV+/VhHbzale5/77/wBugCp5LfOy/fo+zK6f7dTb9/8AF/vVYh8vd83/AI/T+EDJ+zb9v/fFNewX/lqv7qtXb/Du+WmP8tblGbDpSvv/APHaH0RX2bVVG/v1pPN9ypofKm2Nu+dKz5g5jB/sfYny/fSok01t/wAq/PXRpNs/20p3nJD/ANcno5g5jn001t219tWP7Hb/AKZf8DrYSbe3y/cqbzldPm/3aPakcxz76V+9+XbsofQfl+7vrd/dbE/v0/fs+99yj2gcxz/9iKi/d+dqY+g/5eujd1/3KZ+7q/aBzHKQ6IyS/dq8lh/yy27K2E/g+XfTP7m6jmNuYx7nR98fyxNVdNHndNy/P/eSuoRF3fL/AOP0/wAtU+b7lHtCOY5+GwZ/kXcjf7dPTTWTZ8tbu5aN/wD9hUe1I5jJTTf9mpvsa/w1d3qi7v8Avqh7n5Plo5ucCvDYL/D8if36f/Zu9/vVKk3/AH3UqTbN7VH+ECKGzVE/uVK9sv8A47R9s3037RvajmJGfYFT5m+5R9jVG3bVp/nbPnamfaG3pu27KRRKkK/wr81PSGJ2+aq/nbN/9ymed/tNUgTfY1RnZaZ5NRfaW/640PeNs/hT/boL94sQ2C/98UfY131U+3+T8tRPqzfxfcoD3i09ts+789RfZvL+aovtkvz7V+SrH9pbItu356B+8Q/Y/wB78ys6VN9jl3/6z5f7lCX/APD8tO+0MjbVoKGpZrvqVrZd/wB2mPf/AMTU9L9X+Wgj3hj2CzfNWfeaDL5W1G+/WxvX+7TfO+f5fnqw945n+zZ0TatV302X+L/xyuwmvFSqSXLJvrbmDmmco+jyv92mvpU+z5l2JXUPefx/f21UmvGmT5fv7qv4w5pHPtpTb3bbvSnpo86SxeVuSth5v7n30qv9vbZ92tizV03Zs/f/AH0/v1dmtoJv7lYUN9s+bbvo/tLez/3KPhILv9lRKiN/6BUX2bZ8u75N1RJeNv2/Lsoe8/2qC+UZc2y79y0x4fl+VtlTedsXc23ZVS/dX27fkqwJfsy/7L01EV3T+B1qp9snT5f4Kr/bPm/26gDb/dP/AA/In9yoks4Jm/uVRhv137t2z/YqV7lZqCCZLCKF9q/f/wBupdi7N23ZWek3zfN89P8AtLfxfcoLLW9tm7/gFRSVF9sX7tQ/b1R/loAPO+d9u6jfUU10qfxffqo98yfebYlSBbRNmz7v9+h3b/gG6qn9pLs/26Hv/l+Zd6UATP8AJ8y0x3b7v8FUZtSV2f5diU3+0l81KPeKLvnMiurbnSq/+7/FTX1VfvfM/wDsVXS5VFf+Db89USWH/wDH6qXO7+Hbso+3+clVLm52N96rAN+xdtRb961E95VF7/53+XZ/t10e8Ylt/wC81V5rl3+VvuVUfUqifUld/wD0KtOUv3S271Rm/vUz7eqbP7lQTal/d+ejlmBK/wDe+/8A3KiH3fl+/Vf7eux9v36h+0r/AAt8lbe99ogsbNnzffoqr9vi+7TvtkSRfLTLG7/nqxo7rD4v8Psv3/t0X/oaVn/aVdqdolz5PirQvlX5LqJ//H668Jze3gcOM/gSP2KsW36TaP8A9M0qSoNLdf7FsG2/ejSp5vnWv1+n8B+Mz+MZ5lHzfep38P8A6FS/7ldBmMo+aijfs+dvuUAP+ah6Ym77zfco+b/gFAAiUUfLRQAf733KKfspn/jlBPvD99M2b/u09KZs+egof/DtpkdFG3+7QA//AHfv0zZ89Ppm/f8AdoAe9Mp9H3koAZ/t0Pu3Ufw0f733KADy6F+5RRQZB/DTHSn0fxUAMof7qf8Aj1PooAZ8tFG+h/v0AH+81Hy7qX+N/wDZpP8AgP3qAB6P71Gyh3Z/loAKP9yh/u/LSp9yrAE+5Uf3G3LT/wCOjZ5a0AH36b/Fu+5Tkfd/DR/eoAJE3Pu3VwXxb1qfTbGGKJv9bXd/ckRvmrzz40aPLeaWk6s3yfMtTEUTj/hdYLeeMPPlXen8LvXus3ybF2/JXgXwfv1TXn+0tsfdXvsyfNv+4/399OXxFjZPvpTkT5Pm+emP8y/3P9umo/8AC3yf3Xpkkvy/7lNf5/4d+2jyd7fe+enbNrUAV79N+l3ESfJ8tfPHxC02W1glnVvnX5/kr6FvH8nSbtv7i182fE7WGWD91uTzW+alAo9r+Euqtf8AhyJW++q12Fx96uH+ESbNDRvm+Va7qTbjdR9oiQ3fv3qv3/8Abpnyb/kX5KY77/l27P8Abp/3020yRyIu35fv01EbfQjsi/N9yiH99vagsl/3fvU1H2Pto2f3aGT/AJ50AH8dO3/L8n36i3bX+9vT+5T96om7bQQOf51+7/vVFs2P8q0+Hc2+oU+SX5t3/A6ALDuu3dR8/wB/+PbQ+3/2eovu/Mvz0APdN6fd+ehPn+ajzlf+GhPub/7tADD/AB/+h1L/ABI3zU2Y7GeoUfZsVv8AfoAmdEfZKn31pn+8/wDt0TbU2f3Go/5aptoAZN9zcqU1PuVY3qiVC/8As0AP+5s/gpmzZ81P2M6fL9/++9M2bP8AbT+KgA2f3fv09XbzUamfN/D9yh9275Pv1YD/APlr8q0/fv3tTPvt/fSmPt/u1AA7/PS796/dpPlddzU3/fqwGf7lP/h+b56Z956fj/b+egAoRGdd39yjZ89M3sj/ADN8lAD96/3d9M+4/wAv36lm2732VF/FQA9n+T7ux6h/vVM3z/xUm1fL+Zd+6ggi2rT9zUzYzfL9ynvuddu6gA+9Q/3P/QqPvptpm/d8v36AD/KU/wCb+5TNmyn7/wDeSgAoo+aigAT50emU/wCX71C/foAPl3Uxt38X3Ke7N8lCPQAxKf8Aw0f7lH8P9x6AGbP7v36PufNUzN8z1D826gB+7yUqH5f+Affp+z+79+n+X5O1moAY/wD45R8v8P36e/zUz5P+Bf7dADfm27KESnfLRsoAKH+//c/36N9N30AO+5/wOj/0Cm76dv8A7tUA3/xz/bo3/N8tH3Pl3/7dP++tADnf5KZ/6HQm/wCSnf8AxVSZDU2p81P373/2Kiffu3U77i/71BqH31/2KHopU+5QZCJ8n+/9+h0/hoTdT6AItvz7lp6fcp38CfL8/wDsUzfvXbUAG+jer03+Oj/plVgFO3LR9/7rf7FNf+7QAbP4W+T/AG6Z8275al+4j7U+Sm/wp/BQA5/ki3fcem7l/wCAUb2/hoRPm3UAD/f2/wAFORPm/v0I6q1H3H+99z7tAD/l3fxJR9+L5vu1X+5vZlp6P833fkoAdN9z5aiR/nfZ9+pU2pE7L9+h/n/75oAPmo2U1Pkofa71AB/HTt/yUPt3UP8AfqwD/fpv3Pu0/ev/AAOoUj2bP7lABvbf/wDEU5/v01Pk3stH+3QA/wDy9D7XSmbM/L9yjy2+9toANn/A6f8AM6/N9yofmqb77PQA5Nn8NG/+98if36b/AB/dpzv8lADf9Yf9ijZ/wD/bp3y+Z8n3KH+f/gFADd/z0yT73+xT0/u0xNu6gB6P8vy0f7P9z+OmP9xF/wBqn/7lADN/zbql+Xc9RJ/7NT3f5EoAJH/u/wDA99H8Xy0zZs+6v3qN/wC83fx0ED9nzI1Md91G/wCbd/wCmf8ALX5qCw2fPT0+df7lP/3V30z5f4fkT+KgA/3v4qZv/u/JT3+df9hKZ/D/AOg0AD/f+X79PT/vt6P+Wn+zQ70EB9//AIBTPuH/AGKE2/8A2FH/AC1/uUFj3/8AH/v0xHZ33U/5f4fkf+/R96gB7zVDs/ip/wDtNQ77aggPlf5qI/4FSmf7dG/56sCamU/5aZ8rfN9yoLBPvfN9yn/c+amP8tG9neggfvo/3vuUz/d+/T6Cwf8Auv8A8Bo+X5KR/v0v3HoAd/6HRuam7/kpm/59v3KAH/fpi/O25qF+/Rv+XbQQPo3t/D95KZ99/vbKNn+1voLK+paVZ38X72Bd7fx1x+t/DGzv0m+Zdm37ldxRQQeH3nwolSbyIGkRG/6ZVoeHvgy1hdRTzs03zfxrXsCfJ/sUxPn2UAV4bNYdiqv8Oypk+9uqX/xymL/BQA1/9bto/i3VLNt/iqL+BKAB3+5t+dKE2on3qdvb+L7lNSgARPldadJ9z+5/sUJ8+z/boR/uLQAyH+P5fkp7pR8u7fSv9ygBP977lP2KnzVEm5Plp0z71oAe/wBz+/TN/wA9NT/a+7Tti7EoAHSmomxEajftofc6fN9ygAT/ANmqX/x+ovLXdu/8co3/ADf+yUAO+89NTdvTd9ypW+TZUS/wUAOf+7T3+7tpkf3Ho/2fv0AH+79+nr9ymP8A3qKAHr9yijf8u6mfx1BZN/tNTqro/wAz7af833vv0EEr/wC192ov9Y3zfcp/z9v+BUUAO2rSv9ymf7v36PO2UEhuahHo++9O/goAe/3Ny/fqL5qP71O+ZKDUE+an/wCUo/ip6bPkoAPmpi/fqXZTfl/3KCApyP8APTX+fZu+/Qif3aAJf91fnpm+j/0Chn/ioA/K+FP7/wA+9/46sTW3z/7G2on2/d2sn92n/af3e77+xq/ln3T+kyH7MqP8vmb/APYqbydn3vkf77O9M/g/v/x7KlT5/wC8n+/R7oHTeGEs4bqJp0iudkX+q/v1q+M9E0q/0NNQ0/yrO4i2u0Sf8ta4q2fZ8ytsdf8Ax6pd87wou7/viumMo8vvHJyylL3ZGfCnyv8Ae+9T/Lbd5u/5/wDeq1JD+627vn+/T/sH8Tbvlrm+0dBS+bf+9++tS+d9zdUvktvf5vnp8kOz5t2+rj7pZF9pl2f7bU902L8v39u+mff+58n+wlOSFn/2NlWAJcrN/rV+dVp8z/71M+Wb5Wb50p/y/wDA6kAhhe53rT3tt+//AGEp1tuT5k+/V7906/Ntd/7lL4CCpCnzf7lPSbY39xf+e1Wvl+9u+f8AuVE6K77v40/gSpAY7/N95nemp8ny/wAH8VOuX2Ju/wCAU1N7rtVfnqwHedvVFVWdHqaO82W/yr86VDs3oi/N8tTeSro/y1h7wFiHUv7/ANynLcqieaq/JVf7Hv8A4Wf/AG6mSz2eb/c/uUcpJatrzfL/ALdW3dJon+95rVmeS2z5d3/A6tpc7JX+XYn3N71MgK80Mv8Ayy+//t1n+S3yMsTb92yth3+d2X7lRIm/Z8uz5asB1nYfvfvbFdfmp81hEnm/eRP79P8A4v8Ab+7RN9zduoAhS2i/2tn/ALNUqJF91fv035Uf+L+/TE+9u27ErIDRR9jou6oXT5E3f79HzbIm+V/4PkpiJ/vfLT90B6b/ALtRbN6p8tWNizP91kl/vvR5Kov+q3vu/gpAEMLU77N/wCnpuk/hRP4Kl85kb/VfIi0/hD4iv9m3/wC+tN8nZ/v1K9y33m3IktRedv8A9vZR7wDNny/3/mqWFF3Pu2+S9V3uUT5mlVNlRfbtmz5tibd++tveA0/M2f7CfcqHeqMm77jf365q58T/AHPm/wBUtVZPFUX7rbIyStR7wcp2U23d95dm6mO8W/8A2K5dNbV4Nm75H/jqb+0vO2KsrbP7lHvBym6+z5NrKlE3leVu3Lvrn/tLIny/x1El5KnzMuz5dlae+HKdBbXSovzfPFUM14s1c/8Aafv/ADKjp/BTfti7t275PuNS5ZF8p0qXmxX/ALlZ7/8AkV2rM/thd23cuypk1iLzX+aJ9n9+r94x5TQWaRP9j5f46qXN4vybvv1FNr0Xyfd/4BWfeaqrt9756v3gLvnfc3fcpj3jIu3/AFz7vuVjtqWx/wC5uqKa5/8AHas1KniT/id6Xe2275WX7if364rwxMyP5X8afJXW6k/2lXWL7jrsritNh8m9dW+/u+/X1uW+6fqvClfmoSpyPU9JdpolX5t6/wAFeOfFHd/aN2sq7P37V6rpVyqLuRt8u7Zsrz/4x2yJe/ulbfLtffX07+E+gxEJT90+ffFVm0M6T/cTd/B/FV3w3fu8qRL8nlVu+IdEa50mVpd32iJW+5XBeG9V+zTpF5+x93lV9Jgpx9lyn8o8XYP6vjZVD6AuX/tLR4vl3ui/wVy+iak2g+NdPvPuIsuxq3fB/wDxMrd4Nyo8UWxXrmvENtslSJf3LfO+960xVD21LlPisPV9lVjI+sIbZbmCKVfniliV6qTQs/yN9xa5z4b682peDbSfz5Zv71dH9pVH+Xd/f+evxTFUPZVZUz9hwtT21KMg2fI8TfJ/dqkltLbfe3O/9yrbur/8D/8AHah/2N1cPKdpn3Pmu/3tj/36P9JhX5mXe1XvmdvvU5/niTc/3ajlAynSV/8Afo+bc/8AB8taHyf9tqenz7F2t5u56OWJZU3t/FUsKN8+3/vupnh3/NtZH/uVLs3p937lUTzlfZKj/LVi183f/c/9no2Ns+Val8n90n9yp5SOYN8u1P8AY/uVYSZnV/8AaqL+KhHX+L7+6jlES79nz/3/AL1TRzO6vu+5/DUPnffb5nf+5Qk3zfN/3xV8pIb3hb5f+WVP86fam3+CnbP4f733Hpv8f+98lHKAfaZf73zVbtryf5G/urTERUZP/Z6l+X7393+CjlAel5L/AN9/3KPtjI/3aNi/99fwVbhhg+9/HUcpkVPtjfeVvk/9AqX+0pd6L9+pn27PlXZTPJ+T/gVHKBE+t3PkSrFFvqimq3j/AH1ZPmrYRF/iqvqXlP8AdXYlXyxAfbeJ5V+9ufb96tO215n+9uRH/grEtof+/v8ADV1Pn+X+Op5Ilcxrf2q3+49D6q2371UUuV/i2/3KPtMW75vnrPlLND+2G+fc1PTW2kbb81Y800W3d8tMW8XenzfJRyxA2/t8uzZTPtjD/YqJJlf733NtDuvz1HKBbS8+fb/wOpft7bPu1n71R/l+/Ql5s2fLRygacMn338rf8tM+0/N83/fFZ73/APdqu+pbH+Vd71Ycpt/aWT/YSmPebHrH/tVfk2/I/wDsVL9s3p/sNQHKaDXLP/e2JRDu+98u+sr+1fJ+99x6i/ttf9pKOWQWOgf7vzVU2NtrKm8Qr/D9zbTE17+JvuUcoG28Lbd3/odMdNjbqx/7eV9nzVF/wkPz1fKXzG1826pvufxVg/8ACQt93cyO/wDfp7623lvt3PL/ALtT7wG6nzpup/3E/wBt65+HXmTevzU9NbV4k2sv+/Vcoe6bH+63z050asX/AISHZ827yarv4k+Ta7bP9ujlNOWJ0G9Yad5y/wAX3K51Nb875d2+rSakrv5W7/boFym27rUXyor/AHqzPt/9353o+3xXMXzNvf8AuUEGn9p3v97Z/BUr+UmxP4//AEOsyGaLd/t/7dTI67KoDV+zQOu7auymQ20X3WX5KzUvP3v8Py07+0vn+bbT5jU1nhVPmb7n8NQ+TEi/Kv3qpPqSun3tlRTaqvyNRzFcptW0MT/w79n3qmubaBPm3f8AAK5lNVZ2+XdU39pM9HMR7M1flRaZuWsr+0Fm2bfvpTHm2Ruv36jmL5TW87Z8u6pftkTr/trXOTXi7k3NsT+/UT3LI/zN8n8LvUFcp0f2yL+Gj7YqJuT79c49+v3vNX5Kz5tYZE/id3o5S+U7P+0tlQzakrs6s373/Yrh38Qsn+/VX/hIZfNq/ZyI9mei+cn+z92q/wBvV/l3fJXL2HiGJ0fc33qt/aF81FVv+B1EoyL5Tde5X+H5P9un/aV3/K3z1jwvvV/3u/8A3KlXyv4qOUZp+dvpyTVm7/4lqJ7ltnyt/wB91ZBtecqfwrT0mZ/9uufW52Jv3b6l+0sm9d1R7wuU3Xf56PtK/wC5/t1gTXi7fvbKhfUt/wA27+GrDlOl85dny/fql50Tvt/2q5+TVf3r/wAFH9q/K7ffoDlOj86JPl3bKEuV/ib5K5z+0mmdPm/2PkqL+2F+fdQHKdh9s3v8q0fbIv4fkrkU1v8Ai+bZVlNYV0+Zl21Qcp0sk393bUL3n+1vrCTVVff/AL1S/b1/uf8AfFBHKbf9pbH+X5HofUv++KwvtnmS/N9+rG9tvzLQHKaD6l/doXUkf/cWqO9Ufb/eqLeu/wC9QT7ptpfqqIy05Ln5d3y1i+ds/haj+0vJip8xXKbXnb6P9X/sVipqv3/46d/aUWz5G+ejmDlNvzv9paZ53+8/+5WV/aXzfLUX9pLu+989IjlNh5vmf5d9Q791Zv23+LfUv2zYibvuNQXyl35aEdqrveLN8q/f21FvV/u7di/eo94Rp+c38PyPQ82x9rPVHzlRf7lRfak2fe2f7dWBoPMu7d9yovO/jqp9s+X+/TPtn+0r/wDslT8Y+U0EufMb+5/t0PNv+69Zs158vy/fpiXi7vmakHKavnbFpqTVn/bFd/lapUmiR9q/fej3hGh50v8As7KN7P8AKv36qfbFSX5WX/gdD6lFv+bb/wAAqyS8+2Nf9umed83ytVKbUl+RaZ/aSp8v3/8AcoEaqfOn+2tP2Nu3fwVSXUl2/eV3/uUz+2Fdtv3Kj3h8hq+T/BT0h/i+/WY+pRfPt+/T01L918u3e9BHKae35d26hPuJ93fWY9/8/wDfpn26pD2RbuX+5T7d2ff/AH6yZr/f/F89V/tnl/d+/WptynRuyo+3+P8Av1X3qrP/AOz1hPqX9z79V/7V+dNv36gjlOlhvF/36e9+qKkv+Urj/wC1fv8Albv9qnJrDfxVPxF+zOpS53r8/wA6N/cqVJldU/grnIdV2J96n/2pVEch0W/fs+ZUqZUVF2xN89co+qz/AN5d6VEutS7vK/gagfszs/8AUrtamJ5Tp81cy+pS7PmX5/79V31Vt/y7v9qgPZnUO6pui3L89V/tkTv/ABfJWF9s+bdVd79X+9u2UxcsTqEvF2fMm9Kl+2Qfw/I9cVNqr/Ovzb6r/wBsM/3fkf8Av0g5Ynoe+JNjL9+onf8Ae1w39ty/ebdUyalPN/CyU+X7Qcp2W+L+Floe5VF+VVd6499Vn2/L877vuU+G5lm37lo5Q5TqNyuu5fkf/bqu+1H3fwVlec235qd50sP3lbY1XyiOg8ldr/3Pv/JUSbUesdL+VV+b5Ep737bKOXmJ5Ta3wI/9x/79P/dO9c59rf8Au0fbJf8Avinyl8p0LvA/zNtpP3H+4lYX2z+L+Cn/AGmWZfu7P9ulykcptPNs/wB+mpcr5T7vkrBeaWmfaHq+TmL5Ym3Ncrs+Xa9NtpF3bmb5Kx97/eqHfLs+X5P9yr5Q5Ym9M8X3Vp37p021zrzSwttXd81OSaV//Zno94OU1plX+F6Z8qP83z1SeZttV3uJf9p62DlNrZF96qU0yoj/ADbP9ys/fL/D9ys/Ukn3o1ZBy8psfbFRfvtUX2xf++q59JpZpdrK2/8A2KZeXnkq/lffWtOWRtynQPefcb79P+1Lt/264GbXmT+9Tf8AhJPLf7zJV+zkY8sTvUff/t0//Xfd+/XP6VefaYt1bEKS/wB5krLllAQzZ826nu/kpTvs0r/e+ej7HK9XygNe/wDl/hT/AG6hhuVkV9v36bNpTv8Ae+5RDYSwp8qs9HKA6Z96bKzZrnZ8zfwVdvLOd/u/On9yufvNHnmR1bzNj1cIx5hyLCaor74m+5/vVFNc/N/ceseHRJbb+8n+29SzWzbfvb629nAx5i2l+zu61Xm1KW2/erUMMOxvus71bRNybavlDmK8epM6bmTZvqVLne37r79RfYF3f7FP+xrbf3qvliHMOe52eb82x6pTakuz73z0+5h3v81D2av977m2jlDmMx/Enk79y/J/fqKHW98rtup1zo8T/wB3ZWa9tsb/AMcWuyFOlKJHMaFzrHyfeqi+sLC+1vnRqf8AY28rd8r1XmSL7P5Swb3rb2cC+Yf/AGl5yfL9ymfaV/vNTLaFU+Xyt6f+g1e+wfJtVVo5YkGZ5331+5T/AJtiLUrabslp7238P3/9ijliBnv/AK3+5UL3P30+/Wg9tses+5tlfe1HKBX87fUSTb220/7H/wB907+z9nzNuo5A94N//wC3U2gzK/jfw0v3PNvIk3/8DSmbN6J8uz+CotKs2fxl4alXd8moxf8AoaV14WP7+JyY6Uo4aR+0Wnps0ewX/pmlP+amaZ/yB9N3f88F/wDQKfJX6pS+A/GJfGFP30D7vy/fpldBA9/uUyn/APAaY3+1QA/5Pu7aR/v02j/e+5QAfw0Uff8Alo8ugB6fcpn+xT/v0ygB6fJ96j+CmJu3U/8AjoAYm7YlPfdtoo3/AN6gBifd+ajZto/26ZvdG+7QA9v9mj5aKN+9ttAD/wCOmSUN9+h/mfdQAz5fu0+mffooMh6fLTP+Wr0/atM2fPQA/wC7RTf4vn3UP9ygBKX7i0n8P/oNN/1f+29ADvmd/lopu9kp3y/doAPm8yj5l+ajcv8AD96ibd8u371WAb/kpi/99/7FKnz/AOx/eoR/m/2KAEf79P8A9yj79Nfdt+9soAdQ6U37ibqH+T5vuUADvsXa1Q6tpqatYy2jf3flqZP7tO2su35qQHzb4q01vD+o+UqskrNvV/8Abr2DwB42tvENgkDT7L2Bdjb60PGHgmz8VQJ8sfnf7deA+IfCur+BvEH2rSmkhf8AvpVx98o+nv7i/c/26d/BXjXhj42S21qkGvReTcL/ABuv36722+IWh38SMt0qbv8AaqOUk6by/m3fNTmTd9379ZX/AAkmn+U7LeLXKeJPipY2Fl/ozSvLTA1vHmvRWFn9jiffK6/M9fNnjmb+0tiL/HL+6rY1vxJeaxdPfXMrQxfww/8AxdRfD3RJ/G3i+0l8hvsNq38f3HqoxKPoL4e6a1t4fTzVZPlWumj2rQkPkwou3Yi/J8lHk/x1JEhmz5Nv/fNP2bF+VfkoR/k+T79D/e/uIlBIx9235fnoRG/u0/fu/hpifM+2gsl2M6/N/wABpkf3dzNU33v/AECopvvfL/FSIGP8n/odPf5Nmxfn+/Q38e1aZG/y/wC2tMB6fIyNtofa+/dupm9dmyj/AJav82ygA37G+b5EoT7ifL8lE3zvt27P9un7Pv8A9ygAdPl2t8if36i3/Im6pfv/ALqjYybKAIfvyp/cqx9/5drU35U+VqPM/wDiKAGPt/4A9EP+q/2/7lDfcpjpvbc1ADesv9ypX/vbd9Rffb/2epWTYz7vkSgBjzfxbdlTSfI77fvtUP8ArP8AcWj5dqbvuUAPj/4FTP8Almn8f+xT9/P+3TNq0AEL/L833P7lRTf72yn76N6ulWAf3/46N7f7lGz+GjZ89ADP4aPLp7/98Ub/AOGgA+5R8yL833KPv0I6yfK1ADP9z5/9in/7392kT79Nm2fwrQAf7FD/APfaUyn/AHx/t0EDk++/9ymon36KF+/QAfL/ALlRN8ibql2fM+6nv9z+5QBCnzqlP+amfKlP3LQAO+9qZRRv3/LQA/y6Zv8Anp+z7lH8O6gB/wBz5aZQ336NjfwrQAR0SUf5embP733KAH/Ltph+9833KE+/8336e7r/APsUADvsah5P4aZ838X3KE3bP79ACvu3/wC3SZ/2Pno3/wB6j7ny/wAdAA6NsoR967dqp/tU93+b/YpmygA2UfL/AHNlN/i+anP8/wDv0ANp1N2rQ+3dVAD/AHKH3fJt+9SP9+np/e/joANnzfL8j0u9v7u+kf5/u/fpfm+7UmQny7qfTP7tPf7vzVADP4/vUfK9Dw/JQ6fKn8aVYD/m/i+5TE+/QifPSv8APs27t9QBL9z733KY+1aZs+b/AGKPv0AN2b0/26ds2UPupuz/AG6sAp2Nnzff/wBiov4/79S/7v36ADZ/49Q6smyjf/db56Njozq9QA10oR/+B0fceiTalWAPu3U6mo7Imzdsp3+79+oAa/z0z+596nv/ALNE3z73VtjvVgH3P+B0xPvfKtP3s67fuf7dCUAH8PzfxUb/APgD0Oizfd+/TFT56ABPnaj/AJbfxVKr/wC192mybWoAc+1F3U102LuX56eif+OVCjptT5qABPuf+hUbP733KfvWT/YpnmfL/t0AP2rTHTb/AHqP/H93z0ffXyqAD7ny/wAdCPsT/ap+zYvzUbN/zfcSKgA+5/v/ANynfc/4DTf9umI3mbKAH7ET/wBDpifO1S7Pkem/eSgBjpRt/u0xPv8A3t9TP/s0EDP4qe+5P9ymff8Am+bfT0+dv79BYz5fvUfL92pdifdpv3GRaAGN/rkp7/f/ANtKPm3/ADfcpN+/5v4KAG/8s/8AgVMT52+b7lTI6uz/APodMb/ZoID/AGvuUfxbqE/d/wC3T3dvnqCxm/5Pu0fc+99+j7n8VDp9/wD8dqwB9yfe+RHpr/co2L97b8tM2bG3UAOT+PdQj/PS7H+9SbPm+agB/wD6BT/4flpjp8n/ALJTEf8Ag+/u/goIDfupvy7vmqV/k37KYr//AGVAD3+STbRs+/TE+fZu+4tP+X5KACh/49tP+X71HX/bqAGf65du6jd8u7+7T/lh+X/gdCfe3VYDN+//AHKZ9xkqx8qPUXz/AHdtBY/ZsXdQ38dM/wCA0fxVAAi/88v9+j/d+/T0+5RvoAYn3k/36ERf/HaE+9833Kf/AB0EDPLop/zbqYiNs20AHzUeXR9wf7dMf5/4moAe/wB35vuVEiUI7JUqfeTb9+gBjp8n/oNRJ8n3qsP8ibl/4FTP9n7lADX+9uof+Nad0/4DUUzqi/79AD02/eWhP4FSiGmQvs+Xf/wCgCxs4/2KZT3+dd33N1RJtRN336AGI/3Plp/3/mo373df46d9ygAo8tdtNR9jOtH+XoAP977lOT+9R993/uUfcoAa7r/F9ymP95FX/fp/+99yj+7QA6m/Mn+wlOTc6f7tEnzP/sUANd23oq05vufxUP8AIv3aanyN/F89AAj/AN371S7221EiMiI38dO2M9AB/u/co+T+GjZsan0AMR/uqy0//vqh3+Xd/HTN+/ZUFj//AByj/foT7/8Af20JufftoAfTtnlr91qi3s/y7dlP3/8AA6AHOi7Pmbf/ALFNTbQ/yNtb5Hof7ny/foMh1Hyom5fv03f8vzUbN77vuUFA/wB/7336Pufe+5TqP+A0Fjfm/i+5Tkdn+99yij7ny0GRYT5qb826iHft/wDQadv3/NQUN+aj5qKE+Sgsl/hqL5aKZ96gg/LJLlWfb/d/uN89OT999z5/71cr9uV/uqyOtWLa83v/ALdfy57I/pT3TqPtPyP/AAf3aZD/ABqzfJ/t1mR6l5zfv2X5afJeNJF/c2tUcsg5ToLZN+/ym+f/AG6tom9t23fK6/frl7bUltn+XdvapbbxIvm/v/M3s38Fbe8Y8vvHUbFRKNn7rzVrCTxJ533t33mValm1VvK27t6JU+8Bq/KnztVJ7xfNeqSTP/C1V3m+VJV+/R7xqbSQrcxIsVPTb+9/vq1c5/aTQ72VW2LT/wC0md0VdyOy/fqjLlNi5eBElbb9yhXWZXVtyJurEe8aZ/7jv/BRDN/f3bFqfeNTq7a237F/8fp81mtsj/xy1yKaleQ/d+RN3y1YTVWmZ/mZ0Zd7I9Z/GPlN75d3zfOn9yq/zQ7Pu/O38f8AcrPe5/i+Z3/uVL9s3v8Ae/e/3Kvl/lEbEj7F/wBhW2VKjr/e/hrn/tiuvzfeohv2/vfdo5SeU6D5fK2/8DpsOxG/26yft+/5dzb/AL1Ph1Lft3fxVHvCOg+1f8AfbQlzv+8yw1zlzf8A8C/+OVF9vZLf71XyyHynSo/8TNvf/Yqx8u3/AGPv/erl0v8AYn9+npeff3fwtUcvMHKdLNfxJE+3+KornUon/gbf9ysR5vn/ALn+3UX2n+Hdv/u1fLKIcpsf2wr/AC/8tUpia4vm7dy+V99qxd/7z/bqvNbN+9+VZt/3UqOXnDlOgTWt7+Uv399S/wBpL8jL9/7lcj5LSfKy/wDAN1P3tCny/JV+zDlOrTUovn3f+OU9tV/4B8/365mZ1aL5fM3/AOxTftPkv8zNNtX7lHs4mPKdF/arP/torU1NeZJU3fIn+3XPx6ls+Vl2JVpHi8xPuum7ZRyxNuU2/wC1v/i6H1vfFtbcj1lfcZ9zb5f4EqvNu+f7u+to0yPeNWbVUd/lZnf+5urPbWJd38XyNXPzXjQy7f8AvqrcM2+NGbdsrb2UfhI5jQvNb3751lZN/wB6s+51XzovKVvu/JvomTznrPv7Dzov3W1H/iraNKISkVH1KKZtrfIv3N9PSzWb7zfOtZn9lNC6fNvSJvuVYh81F2bdlXyGPPI3bCwlddqbt9azwvbR/wC2v9+vP01rXLO4/cT7Iv7iV0Vt4kudS2LKuz+Bnq/ZF8xp3N/sf5W+/WJc63L5n3vu/wB+rF/udP79Z9tYS/MrLs/23qvZRI5pDZtbufNT7z0f2rL/ALn96tD7Bs37otjr8ivR/ZPy/N/v1Ps4hzyM7+0p5m/2KiubyXZ+6+//ABVp/Y2/dfK3+zVf7A38Ktvq/ZxDnK9hcyzK+7dUu9t7/NLv/wBv7lW4bb+H7if36sPD99V+5R7OI/aSMyG/aFNzfPvatBNrv/u/O1CWET72lVUqL7B5Mv8AFs/3qOWBXPILnyoXiaL7it/BXDunk6vMvzfe2V3bw7E21xPiq2aHxDNLv2I2x4v9uvYwXLzH3nC1f9/yHZ6LNnZ5X+tVqx/iEm+y+0quz5mRnqXR5m2eb9x1qbxIjX+kywNu2S/NX1kvgP1SrH3jymwhWaWW2l++y/wV4rcWa6b4qvbZvvwS7lr3LR939qbXbZ82+vKvijpX9g+PpZG+RJ137668vfvH85cd0P3nPE9F8E6rE91LuZkfarfJU3jPb9ot3Vfk8rypXrkfA+qyv5tm3+ueL5a7PUv31n+9X5P9ivpvsH4VH4zu/gjqW/SZdPaXY/3/AJK9K+d03L8+1fmr56+GOqtbeN4ovmhRlr6Fe2ezV1++iNX5RndCNOvzH6jkteU6HKP2fcZarzTbKr/Mjv8AN87/ANyh0Z2RW+f/AG6+Y5T6IPt/k/KtRf2h/sVC9m3z/wAf+5U32b53+Wr5YgM85nT73z1LDcs//wAXQkPk/wC5vqwiLs3Jt30csQL1s6/98fx1Y/d/e3f/AGVYn2b7/wD321W0+8jRM3+1TINCF13/ADL89Omdd3zfI9VURt/7v79Sp8/yt9/dQQWIf9pfn3VLsX52X5Hqvs/3qvQw/wDfG2s/dF8YyOw+41V/sCp/sbq1YdtDp9z5vvUc0Q94pJbfc+bZt/v0NCv8VXUTf8tP+zK/y7Y6OaIykkK7Pl/4FUqQ/J/fSrv2ZvnT77/7FHzfxL8yVjzRAqpbf3vuU7yW2f7f8NaCfcT5V/8AiafMm5di0cxfvFKH5Pl2/P8A36sfuvu/ff8A2Kc8Pybvm31YhT+FaOYXKVXT5HqvN991WtLyd6P8nz/cqu9n8/3lo5iSukPybV+5Vh7P+78/+5Q8fy7m272q3Cjb/wDgNHMVyld7P/nkv8NRfZlT7u5/7yVoU/Z9z+PfS90sxvs/8S7kqu9h99K6D7M2z7q02G2b+9T92IGDD56On3k/grQhTeu5v4qvNZ7/AJV2o9C2zP8Aw/dqPiAr7Nj/AMT1Klsyv/t1YRPJ+X+OpkT59+35KPcAqTWfy/L871RfTf4K3n3bNq/JTHh/iX5/l2NR7ofEc+mm+TL8v/AqsW0Pl/7laf2ZXTb/AB0eS03935aB8pmPpvy7m27Pv1Um0fznf7qJ/E9b32b+9/wGoXhbzaOYOUx/+EbgmT97t+7Ve58PLC7rEq7K6Dyd9PdNkXz0cwuU4/8Asdt33qsJZ/8AxFdA9n5z7vvpTHttm/5aPalmP9gV/K/uVYtrODd833FrQSFfu/wUR2373ctXzRDlkRf2VZu+1V2I9Zl54e8n5VZXreeH/gFCWe//AH6PaRDlkcp9gbYm37/9+qk2g+dLEy/frtvsH/oVEOm7H/v0e0iX7xx6aayfN81WrOwVH3qqo9dcmm70/wBumPpS1ftYh7xjw2Hy7fv1mXlgyS/errk01v7tMfS/O+VqjmiXynJb5UZNy/JTvObZ93563n0H969M/sf3o5oyD4DE/eu+5v7v3Ki3y793zO/9yt3+x1+98yU9NH3/AMNHNEvmkYTzSuv/AMRUsMPyIy/P/erb/sT5/wCGrSaPsT7lHMXzSMr59v8Ac+WmTI2zaq/creSwWn/2auz/AKa/7FR8QcxyiO0LfNVpN8z/ANx1roH0fev9+ok0r5/l/wBxqC+YxHhas28STd9xtldXNYMn+5UL6b5y7dvyPVxDmOKdGferVX8xvu/N/wB812X9jxOj/L+9+5USaIu1Wrb3Q5jj0h+Xau3f/t1UfTftT7mXf/B8ld2+ifPT001X+Xb89Xzcgcx5z/Y+oo37r7m6tO2edF/esz/wV3D6Uv8AtUz/AIR6KZU2r86N9+j2kZhzSOahmZHT/nrW3bJLNs+ZXerqaD5MvzL8i1oW1mtr8v8AfasfdkRzSMp9yfNt2bP/AB6qMyO7/Myu/wB/ZXUXNh538VV/7H3r93/epBzGKiN5X3KJoW2VtJYJD977lTfYP7v8dP4w5jmdn96ooU+1Pt2tXR/2VFv+bdSJpsUL7U/36Qc0jI/4R7e38Xz1LD4d3xOy/wAH3t9bexvkSj7ibVatPdI5pHP/APCPfvfm276P+EY3t/sV0H/Avn/uUOn+0yUe6HNI59/DCwr8u371Zl/4elTf5HmI/wDt/crrdjbP4vlpfJ85fmo90OaRx2mpOj/vVb5K1nhldNyy7K0H03e+7bsp39myp8q1Hxl8xzUztDJ975P79WPtOxd25nrb/sR5n2MtSv4eZP4P4aRHMc/Nfsif7dVFuZXl/wBj/brqP7BV3+X79H/CPbPm21p7pHMYDvLt+Zmf5aozTTp97/gNdamibP4af/wjFs67ZV376Yc38xxX2yVP71Qw3l59o+b7ld2nhi2RP+Pb5F/8fpk3huJ1+SLZS90OY5L7TO9V7maX5Plau1Tw8qPs2/71TP4SsbmL97bM7/7FEQ5jhrbUt6/7a1o21/K/96tpPBltDL+4aVE/uVbh0FYV+7V8sQ5jMh/utT/Ok+9/BWwuiK/3fv8A+3T00pdu379YF8xgvM23+KoneXZurpV0RZE2/LSpo/y/c+5WpjzHGTPP/BuSsya8uUd9q7P9uvQ49BifZUM3hhfN+WClH3fiL5jz+a/vGi2suz/bqkmrag8m/d/o/wBxq9I/4R5d/wA0CvUqaOmz5lWFE/2av3Q5jz+wh1N32rEz7fvbFrT+zan/AHdldr9j+/8AwP8A36mexV3eiXLIjmOHRLxl2vt+SnXMN8i/KrP8v92u4hsIn/h+9ViG2WHe23/dqPdL5pHnkNnfOi7lX5v79PSzvI/u/f3V3z22/wCba2//AGKE01fu7fnrQOY4/wAmV12qux/4nSpfsE7LtX7ldgmmr/do+zJ/c+Ss/dDmOPfT7nc7LUttZ3P8X/j9dh9gg3vs+5UyWcX92o90OY5F7Of+7TfsMvlfxV2X2ZdlRfY1/wB+kHMcY+lSp8336b/Zty/92u6e2VE/1SvTdizP/qtm2q934Q9ocJ/Zc/m0TaHKjbq7t4Ytny/I9M+zLvpe6HtDhP8AhG2m+9u/4BT/APhG5/Nfzfniru0hWpUhi2fKq73o5oke1OM/4R5/LT5aenh5pvlVdj12Dw75dv8A45T9ip/sUcxPtTj/APhG97bdtOTw9vb5P4q6tvKdtlGyJP4aOYPanOf2DsXcvzvViHw3v+batb2z/wDYpm/bRzRFzSMd/DCVF/wi8SfeWt3zPen79/3fv0cwc0jB/wCEYgf/AJZUJ4SsUbd5DO//AF1reSZfur9+nedvX+GjmDmkYVt4bghl3+Ur/wCxN89PTR4NnyqqPWrv/wCAUz79RzfZDmmUn0GBn3KsaP8A36P7Bg/2d/8AsVofNTPuVfMHvFf+xIkXdt30v9j2yfM1Wt/y/eqL+H5aPaB7xXm0qDyvlqv/AGOr/wC5V3+D7tP+X7v+xRzSAo/2PF92j+yoni/20q352/8A4BUqP8lXzSLM3+yov7lOj0eLZ93ZWh/tffoejmApf2PEjbt2/wD2KY+jrtRd1W/+A7/9un7Wo5pAY/8AY/z/AOr/AOB0f2P87r8tbG/+Gofv/N8z/wAGyj2gGemiK/8AvrV5LP5dv+XqXZ83y/IlD/71HMBXm0qL+Haj/fqu+jqzfN9ytBP9b/t0/fV8wcxmf2Ov+zsofR1/i+49ae5aE+SjmDmMH/hGIPN3bdlUtb8Jfuv3X/j9da8MX3lqv53nOm75EqfaBzHlWpfDS6v3Rop12fxIlVE+F9y7+V5q/P8A369gmSLf92onSKFNzLvro9uXzHCaPoM+mypFL5WxP40reaFv7u/Ytavkqmz/AG6Z5PzvRKpz+8RzFXf8nm7dm2meSrrub5N1W/JpyJ8jbm+So5ivdM2ZG3/dXei/LR5bJv8A4N33q0k20bF/hq+YDFmVvK+ZfkrHfz5mdW/4DXVTJv8AvL8lROkSVcZchMjjLy2ufk/v/wB+q/2Ztj7vkf8Av12zwxN/sOn8dV3hif5fvpV+1IOJe2b+Gqv2ad3TdFsf+/XevZqj/NErpVd7aL+7sq/afzAcDeWE6Q713blqzZpK0X71dj/crsvsEX3kp6WEGXq/aR5QOKvLCV//AGWq6WEqf7/+xXdPpsVVUtlRE3fco9oBw95bTu7qv3P4qo/2W392vQJrP+BfuVVa3ih+b+CrjUIOR/spkg/8fo/sTY/+9XTfL5T1Rm/2fv1ftZAZiabF5f8A45VV4WhT5fuVppu37v8A0Oo73/WPR7WQGHMjVC8LJ8/8FbbwLs2/36rzQrt/uba29qBj/NVdNrvtZa03tk+Rah8pf/ZK25gM2ZG/ub3/AIarTIzp8rfP/crZmh/2v4az3X5d1Xzc0Syo6fJ8v36i0GRpvG/hpdq/8f0X/oaVaqxoKxJ4y8OM38V9F/6GldWFl+/icON/3WR+xFj8mj2H/XJKn/8Aiagsfm0mx2/88kqZPuV+q0vgPxWfxAn3KZ8u2ij5a6AD/e+5Q336P9uigA+aiij5qADf/d+/T99M+V/u/fooAfvopn8KfwU/74/26ADatFMp9AB/sUyin7PMioAZR/v0bGRKKABvuUfxUz/d+/T/APd+/QAN9+in/Ns/3qh+++2gA/i+Wn0z/Z/jooMhqbtiVL95KZ81Pb7lADESiiigA+5Rv+b5aHSjr/t0AN/i/uf7dO/2KJl+X5vuUP8AwVYAm7bUW/5l2/fqV9zJ8v36i2bPmXbvoAfM/wAlMX7lS01PnWgBm9f9+n/L/d30k0f3WpaAD/ltQ/8AtfOlCIu+hP491ADk/wBXu/ipU+5TNn92nbNlADZvk2VT1XRbPVLfy54l/wB96uMu/wD36E+f5aAPPPEPwptbyJ2WL7SjLXlmsfBlrZ3aCWe2f/Yr6Y+ZPu0O8T/eX/vulzC5j5Xf4da9C21by5eL/bar0Pw9vLNH8r55f4t9fSXkwfP+6i3vSpbwfwxQb/8Adqucs+fNB+EV9r15t1Bm+z/3Er2rwt4Vs/CdukUC/N9yt7Zs/hVKhTczfN86Uc1yyxu3/e+5Td7fP/co+XbTEekZB8v3qe/3fmX5KYm1027afv2L8tAEKfwfeT/bqZP7zLsf+/R9zbuof52+WggH2/dWhv4F3f7dMd/4l+T/AG6f/HuWgAdNnzbfnof50+X5KH/74of5F+WgBmzb823Z/t0Inz7fm2PRv/i2/LR8r/Mv36AB08lf7/8A7LQ/yL8v8dP2bPm20zZ/s+dQAQ/Ov+7T3f5/lai237/u7KPuPQAxNvz7V+ehP7v/AKHTE3fw/wB6ptmxdr/P/HsoAY6fKm6hN2zzaPv/ACrQm1P/AGbfQAb/AC/4f9umb/Mlo8lnTcnyJR/Bu++iVQD5kb5P7lMR1ofcio1N37qALCfJsqGRG83a1Cbv4vkf+GpvO/77/wBipAY6fL/t0zb5P8NPRPk27fneiZWh+VaAIkf93/sU502Lub7lN/jomRnSrAPlplCJT9m+gA37ae/3KY/z/e+4tD/dfbQAz7n3aPvUO33Fo/ioAPLo3ttqV9u6m7P4vm2UAM+/937lCbt1H/jiUfKn8VBATfI+7dTPmT5qHoRNnzbqAH7NnzUx/v0//wAcpn+5QA//AIFTHTY25vuU/wCV1plABv3f7lP+WmUPtoAP46mfZ92of4ttPfduoAZR8yfNU39z/dqFH+5QAJRv+/u+5S/cWmbPM/2KoA/2v4P9ihPvfLR9z5f46dsoAPmR3piffof79LCmx99ADtmym/NuqV9u3bt+eovlT71SA7+Onu/yUyj5v+B0AFD7k+ah/v0933p/tVQEX3Pmo3/w0b1/36KABE+b/Yof+7R/HTv4HoAb/HTn+/R/Bu/io37akAd/npqSNv2/fSnfK9P+WoMg+f7u2mPu3U/c1H+5QAzfvappnXZ833Kh2f3qf99dy0AMT5//AGWj5t/yffof+9TfmSgBzps+79+j/Vj/AG6a/wAkW+iR12fL86fxVYDtmz5vuUJ/45Rv/d/7FD/OtQA10oT+7Rs305/u/wC7QAfL95fv03fR9/ft+/Tti+X/ALdADU/vUbN9CJ83y0Onz/Lu2VYDPk/hp/3Pmo2KnzUyP73+xQA/cv8AwCkdPufepXTe1P8An+981AEO/wCSjy6E+Rvu/wC3T/8AZ+5QA77ibqr7Fen/AHaKAD5dtH+99yj/AGv+ArT/APd+/QAIn8NMT/Vbafs/u/fooAZ92j5VoRPv0bGT71AD0f5KY70J8/y0/wC5QBD/AHqfv+XbQ/zUf8saACiT/KULu/u0v/xVACfxfL8lP+VPu0ImxPl+TZTHfZ/6HQA//wAf/wBikf79Kj/P/vrR99N3/odADP8Aco2fLtT79Hzbf7n+3TPloANrU/bs+79+iNP+etPbb/Fu2f3KAGf7FH8HzbqE3b/u7Eod92xd3yUEDOv/AAKn/Mn7qmJu+env93b/AAUFjE+/96nu+6mfL/fo+5LQQHy+Z8n3Kf8A+Of7dM++f9in7P73/AKCxlHT/gNP2fxfc2UxP7tBAb/ko+Wn/wAHyr89Hy7f7jpQWMo2L8jN8/8AsUUO/wDvPQA9/vfLR8rfL9ym/Mjf79Of5JNtBAfL/F/DT9/y7fvv9+odn3/46P4t1BY/5kd/9mn7/wCGmfcRP7i1F52zYy0ASo/z0z5kbajUPtRdtCbdtBA+h0pnm/8AfdG/dQWH3D/sVN9+of46f9z71QQP3/xUb/8AlqvyUyhfuUAD/f8A7m7+OmbKmf7lQ/c+7QAUP/B/cofdtoTciUACPvT5aKenzUx/v0APf/2Won+/92nP8n72m79+ygA2Mnyf3PmomT7/APHR82/71I/3WoAVE+/RsX51ZfkoT5H/AL70fNu2UACPs+ahPvf71Cfx7qZ990b+CgB/zfeo3slOR/8Avimv8ny0AO+b7rfcp/y1F/BQm6gAfcv/AMQlHzP/ALFD/P8A7lMRtn3vuUAHzVL/AAbfuf7dD7fko/joAaibH3U7+Oj5Uprfx0AOfduo/wBupt+zY1Qu/wC9RvuUAH/fSPRvo8ve/m/36fQAx6NnyU9fuUxE+X5vuUAPTcsX/j9D7V3/APfdD/LQ+7bQAxNu7av36m2UxN21f4KlT/ZqAG7PMfd9+nfcok3/APA6ejtQAzZ9/b9/79N+ZKc703r/ALdADkod6b81O+WgBv8AHUvzt/wGmPt2/doR6AJkfZ8tOqKnp8/+5QAj/foT79L/ALFOoAH21Bv2r8/3qnd/v1BcbXWgD8cXmaHey7ni/wBurcz/AGm3t54G2OnyMlaSaVs+b5kSrCWCJ8sv8dfzXzxP6LKFhvd9reU/93fW+n76Dc22qttD93bu+RvlqxbO33f4Fb/XViX7wn2P7Zv2rJv/ANisqa28l3b5t+77ldHvVP8AfpjJE/8Ad2Vt7vKQc7DbNu837lbVhZyzRO9WIbaD+7/FVtHWH721E/2KiXKHwmrDom+13Kqv8vy1Vaz/AO+9uzYlOTVW8r5l+T+F6q/b/vsrMm3+/SJ94o3ltIn8WyWnpbKm/wA35HRfv0Xl55y/N+531X+07E3ff+aj3eY3Hoqu3zfI6fx1Klt/F99Jaqec/wA+1W31dS/a5t0/gRfvVIEzW0T/AO49Mew/eqrfufl376ajtMr/AN/7lHnSp9598X3Pu1HukjJtyS7tzP8ALvWq/wBs/h3fPV2aZZvmb5HrP8lX+Zf9c9X7pQPf/O6r9+onuW/h+dP7lWHtv4Pl2UPpUW37uz+9RykldL9Zk27Jd6Vp2EP2z7u5P9+oU0Rf9ft3ola1nC0OxopdmzdRylDptHbYm5tnzfcSse5tm3/8tflrqIZmd/mbfUVzZxXOz+B91XyknGQ/aWvPvNs/266azdfKi3fI6UTWHk/7dQrDt2Kq/d/uVEoxAvfaV2o23/Y+SoUX5/n+d0+6lRJ++n27aPOZ1/2KAIrmHYv8W/dUsL+Sn7359/3XqVGZPm/g+5UU0P8AtbEZt/8AwOj3QD5X+b+NfkqKb+NPv1Klsz//ABFP/s9t275qAKKW2yV9sv8ADv2VN5P/AI9Vh7Bv71S/Y98W35qAMd4fn21Shmn03eu3en+3/froptKab/c3U3+yvOb5YGdP9ur5Yh7xCmpfb/m+5uX5qf8Af/i31p22iKkXmr9/+46/JTksPl2rtR6XugYs2mrMu7ZEkX8Wz79S2elqn3fuVt+Su75l2Iv8dOSH502/c/2609oHKZX2BU2bV8l/79CQ+WifPvetvyf+B1Xmh+//ALtR7YjlOcubBtz7U+eon0r+JV+T+KugSHY+7bVj7N/Dt+Wr9uP2cTlIdHWZvu1dh0rZ/DsroEs4k+SrGxZk+bbsRvuUfWRe6c+lhv8Avbq0LbTVRd237taD2ypFuXbv3U10+b73yf7FR7eUgM/7NvfdLt3U57CLZ93ZLVvydn+5TN7Ony/8sqj2kg5Ile4him/dbW2VV+zL86/cT+5Wg7s/3drvUP8ABu/jej2ockTP+wfM+35Kb9mV/wCKtV/KdNzNsb/0OqWz/vur9rKQcpXSzXf/AA0xIdkv+/V2ZP8AgfzU3f8A+O0e0HyxKjwxbd8rfPXFfEWzk8+LbtRIlT53r0CZF2/d37/vVxnjyza5sPNaVvl2ba7cLOXOfS5FL2eNiY+g3iuu7dv31t/8fMXlfcSuP0R2SLbu2fNXW7/l2/8APL+Ov0GlLngfuNSOh5l9maHVHWVWR93yvXM/HrRF/suy1dd29f3TPXZ3lt9j1d23ecnmu9W/Fulvr3gG9gaLznSLeqVtQq+ymfhnGuF5qcjwzwlN9jk3N99l+/Xqds/naM7My/Kvm15To77Eil2r/tJXoeju01l5W7Ym3+OvrY+/A/m37Rn6e/2fxHZS/Kj+bs3/AMf3K+pbO5W5tbe5X5IpYlR3f+/XyrqsLW371fneL51r6I+G+pLrHgiylVItif7f8FfB8QUOWHtD7XIqseblOid082q83lfw/fq3N9z+H/gFVH/74r88PvAeHfv3eYif7FM+6n8W/dTXf/8AbpnnKifM2+tOaRBN8u/ay7Epyf73yLVdNu772zZ/BVtEfd823ZR8AESTN8/3Xf8AuVdtvnVJf4Uqum1djfLVu22JvX+61HN7oDrb7rr/ALVWIf8AWfw7Krvs2/79TOjTfd/grHmL5S0nlM21fv1oQ/3PlSqUO1H+X5H21bh/fN9397/sVjzEEqW67fu/JVjYqPt+5Rs2L/FvohT7/wArbKx5pB7pdRIn+X5vN/ho+xq3+5VX5vvruRP9in2ztt+Zm/4HV80iCV7P5HWhLbyUTd871L5yfd++jrTJv4fu1Yf4g+/8u2nt9ymJ/tUedsb+J3/2Kg2DZ83+/T0/vf3af9z5vuVDM67X/v1YD/uSp/B/HRsXzd2+opvn2f7H9+pfObyvm20GIfLuo+/8v8FRJu2JTkdtu1fv1BsWHdX+6q76lhf5Pl2/7VUptzru/ho+bbu2s9XzEe6afyunzUz5dqVXR96p8uyn7/8Aa/77qALCeUn+3uqX5X+ZV+5VX79HmfNt/joAtfKz/wB+j5Uqvs+dKl3q+yj3gJvl2/LTNlV0ffvb7lP8yrAlpvy7fu0xH/dPTP8Aa/74qAHv/wCgVEiLI1H+r/i+dqNlWag/92jev8VM+8lCPvX/AHaPhAlRP9mmu6/3aY7+TRvbY7LtdKgkNu/7336f8uxP9pqqed9xV20fadny7l2VZRb3/wAP/odCff3fcqp838X3FoSZd25W+f7lAGn8u7+LZUszr8m2srzv9qnJNvb5vkqTTlL32lU/vU77T53/AHzVV9u752+SiRPn/wBj/YqBF3f+69qYj/8Af2qu/wD/AGKlR/kX5dj0AWEm2fd3f7VG9Xf5fuVFs+R/mpmz+Jq1NS2/yVDv/wDs6rpM33fuJ/fSpvv/AMVZAS+d/do3r/D9+otsX3d1M/i+b7lUBoQuqfe+Sq/nf3Wpmz+83yUqbd/99P7lX7wEqTU5Jv8AZquj/Ptb7lCf3fufNQBem2v+9/urUL/Ou3+P79N+/wDLuVKZvV4narAZ9m8xP7/+xSvbfLu27/8AYpE/ffLuqb5f4d29K1Ar/Kn8NQ/6l/n+49WHdXX5fv035f8Afep+EBn+5Urv/F/s0PCu2m7F2Jt+T+89R8IDN7fxLvehJv3v9yh9v/AP79V/l3bvuJ/fqgLe9tnzf62mPM1Rb/71H+99yj3gDe27+5Sb3/vUu9dm3+CnQ7ZvuVYEW5qe/movzLvSpX27Pl270p8L79+75KAK+yR4t38dMSH+7u31oed/u0fxVBkUk/2qPm3btq1oOiv93an+w9Q+T8vyrVgV9rVMm3591OeFdnyt89Dw7027qmQBuWnpMuz/AOLqKjZ8lUBYhdkf71Su/wD3xVLen96h3b+LbsoAtb/7vz03f/33UKXKuv8AuU17mp94C1/vNR8v3qqpNvf5f+BUb/n/APiKogsedTN7bvlqvNMvyfNRvXdT94yJd/zf+hUb/nfbTd8W3+/TEuYtiNuo94Cwk3/A6hm/vfx1E94vyfNs/wByh7xdlaATO/3P79O87Y29fnf7lV4blNtP3RI+779L4wLf2nZ/D9+j7TLN937i1DNcxbfl/wBdQky/P8vz1HwGpNHMy077Z/s/98VX86LZ/FQ9ys2za2zZSJ/wlvznprzf991R+072/wDHKEuld/mXYjUF8pb3733U9P8Aa27aredF97dv/wByiG58tXp+8R7pbR/n+b7lPm+996qLzLQ03yfN9ykBd/i/2P8A2an7/wC9Wal4v8X/AAGj7T8m5GrUDV87/vuoptz/AHaopcr/AHf++6mS5/vfcrP4wLHnNCm75v8AgdO8z/d/v1F9qX727Z/t1F9vi/2XrMC7Dc/PUvnVlPfp/s7KJrxHTbt+SmHKafnb/wDY/u0JNs+79+qMNzH/AMtf46mS8gRaQErfP8yt89Meb5PvfPVKbUot33mSmveKmzb8n8W+gOU0vO+Sjc1Z76kr/Ov+5USX+9NtMOU20+5SedWP9sVF+82ympf/AC/L/F/G9IOU2n/v/M/+5Tax/wC1fJ/3KHv/AJPm+59+gOU2Plo+5WImq/8AfFMmvmdH3ffWnygbb3Co/wB9aelzvTctc/8AbFmT733aFuV+6zVfKHsjdd1/4HTfO+f5m+esZLxU/wC+qbNeLvRFbY9RygbvnLvqX7Suz71c6mpfxLL86U6bUv4f4KOQDb+0q/8At0/zl21z6XP8X3Eoa8ZPlVtlHKBuzXiI9M+0on3W+9WA9z/tN92ofOb+FqOUOU6N7mL+9Q82xPvfP9+uc85t9S+dsX+Kr5Q5TW37P4qcj7IkdfufxVlJc+XKn/s9WPt1PlA09+35dzPTkm37/wC+tZX9qq3yr9+qVzf/AL2lyhym7Nc7HpiTM6/N9yud+2S/eb7lWLO/lTYv3/7u+kXym19qfft3VM8jfw/f2Vg/bG+Rvl37qm/tVf4vnStSOU1fO+VPl+emPMv8S/8AfdYs2qqmzbTPt7TfeoNuU2EvF27f4KlS52P/AA7P79c69z8+z+CrSOu1NzVkHLE3vtMX+5/t057nYn+3WOlzE/y/+h0fafn3Kq/LQY8prfaWemb/AO99+qjv8u2mp95933K1Au/avn/hqLzm+df46rvTP4flqwLburp81Mk+4/8AurVJ5m3/AMNV7mZqoousy76Yj7GrK85karHnfIjbqYy87t/uUxJv++6ozXn39zfJVf7T/D99Kz5ZSDlNP7T+6ddvz1FNNu+X/Zqi95siqrJcf8D/AI60L5TQ30ze7v8A7FZn2zh9v3P4qi+2fw/frXl/lMTb31Xkm3/79ZL3jVX3tu+9QUbG/wD8dpvnblrM85kTdu2f7lM+2SsnzfcrblJNB7nZ/equ9ym3duqlNMu35W2PWfJN5P3fvvRyhymh9p2P81D3kW3/AG6ytnnfdb56SaFo1+aqMeUs/b4t25fneqlzMu7dVeaF0/4DVSaFk/2/4605Q5jQ+1L92onuYmTe3yfwVib5dqfNUU0zb/lrblAu3V5sf+LfVd5vO+/Vf5v79NT+D/x+mBYSHf8AMvz/AO3Veb5/l276HmZPvfcqpv3v8vz1YD3ff8v3P9ioZk3r/cp+/e6bfv8A3KZcp83y/fqollfZ/FV7w8kT+MvDK/xtfRf+hpVP+/t+/VnwwjP488Nf9f0X/oaV3Yb+PE48d/u0z9iLNNmk2af9Mko+Wkt0/wCJdaf9c6Xy6/V6PwH4pP4gjoT73y09PuVD/HXQImpn8VP/AIdtMX7lADN/735afTHRUn3U/ev+5QAeXR/u/fo++P8Abo/3fv0ADffop9Qun71KAH/7dFFFAAv8e379DybI91Gxd/8AcooAZ5ny7aev3KP4aKACij71ElAA/wA6/LVf96n3al+ZPvUf733KAFT7lJ8qU+mPu20GQUO+9ab/AApt+/Tt9ABv+X5qPv09fuUz5k/3asA+ZKb8u7ZR/uUffoAd/BTf4vmodN7UbG/i+7QA5vnj21EkOypf4P7lGygBtH8P9x6P43pHT733v9mgCRPuUz5fu/M9Mh3NE6r9+np+8/31oAE3Ux/v/dp7vsRKP4t1AB81PRPl+amOnzf3KZvb5KAJd9H/AAGmJNu+X770u+gBifx1K+3b8v3qam2mfM+zZ/wKgB+zfF81MRG2fdp9MR9+xqAHbGT73zrTfuvQ/wA/3aHdd+3/AL6oAfR8tG3Yv+xTP4N33KAHv/u0bf7q0iO3/AKX+L5aAD7/AMtCJsVN1MT523fx0/8AjSgA/wB77lOf7n/xFNR137v/AECjHyf+P0EESf8AAf8AgdSomx3WmQ/e/uf7dP8A4/m/1tADPuv/AH/9iib5Jf7lPT5IqY7/AO9QBLvTyqg+591v++KdDt2bf4P4nofdu+7s/vf7VAAm37y/fp//ACzf/wAeqHzPm3U93+SgAbb8m2n/AHH2/fqFE+T+Knum9P8AboAZv+epmT91t3MlVPuvVhHZ/u/Jt/joAiTdu+X59n8dPR/n/vp/sUn8TtR33fwVQEz/ACRfd+T71V0+enP9z73yU1HZH+b7lSA75v4t2ynvuR33N8lCP83z/cWh5vk/v0AH3PmVaHfd/FUSPvanSfI+6qAb/HUs38fzb0/uUxHXyqH+9t+5QBF/t7qen3fnVt9DovmfL9+j/bpgDvTPuJ/cqV3+SmpN/l6AGfN/wChEbyv7n+3T/wCCmfNtoAE3bqfuamN9ymfN977lAAPu/N9yj+Cnqnz099vlUEENL9z/AHEp3+fnoT5qAD+LbR/u/fpj/fp/y/doAPvUfw0yn0ANT7y06b7/APDT9y0z5U+WgBm1qfTPlSh/n+9QA+mfNQm2igA/vU35k+ZvuU75qP8AboAb8zt827ZTuv8AwKh/++9/8FN2VQBQ6f3aHf5Pu0JuoAP9uj5t1Gyj7yVIB9yjfR/u/foqgD5qZT/lo+b+L7jUAHyr9379HzUzatP3/JQAzZs+an76PuUUAOo/1x2s3yUPudKEdX+Zvk3/AMdZGQblT5vuU9/4Gpn+z99/79HX/boAN9N3/wB77lMR23/N9yn/ACp977lWajt+/wC99yhX2fe2olN/1h/2KY336DIfNtqHf5n+xUyJQ6fO7LQAfxv96nfL92m/f2bfuUPQAfL/ABfdo3r/AM8t9FORPm+X79ADdn975Epjf7NSu6f/ABVNf5N/8CffoAH+ffQj/PQnz/3aTf8APt+/QBM/3fmpjv8AvU2fcajZ89N+X56gA+VFdqY+3/a/v1L9/f8AwU3Zs/4HVgHzbfl/8fo++u7+/Rs/vfcpH+/QAuz5NzUz+LdT/wCCh9zp83zp/sUAEm751pj/ACR/7dP/AIttEf3f9igBjfco+8lM37/9zd/BUz/JvagATbTP4tv8dH3Plp+7f/6BQAfcieh93yUQ/wCq2075aAG/M/zf+P0J9za1MTbv+fciU/5tib92ygBlFH/j9CIqfL9ygA++/wA1Hzfeb7lPplAD0f5KY+1aP9uj/d/4HQQDuu35V+Sj/Z27P9t6H27aPlRUWgA+Zf71DvvTbQiN89H/AAGgsI/+BUfJ/wAC/wBumIn92n/w/NQAx/8Aap77U3NTPv0+NG/i+5QAPC27/Yo/1i/L9+jf/tt+VGz/AMdoAP8AZ+/TH+/R9z73yJ/fp+zfv3N/u0AMT7/9+n+ZR/uUygA+/T/uJtpn3Kf8qIlABv8Ak+b7m6mbGjZ1b50/uU/5U+79xaZ9x91AB/uUfcVKNmxv9+jY22gA+Z6E2bPl+/Qj7Gp+zaiNQAbNq/e+9/fo8uhE2J/4/T9+xNu6ggY33KZsp/3qP9us/jAZQnzU93/vUUwGfNR/uUf7v36V33r/AHKssdTE/jpqJ/eqWoIGf6wf7dCbnk+ah6Ef+986VZY/5qG/2qPvJRUEEVHnfx0bN7/L9+nbNif7FWWCf3fmSj5aa6Lso/gqCA/if+5Rs/8AHqPk/ioR91AEP333VN81Mmb+Kno6yK+/7lABCrLvZvuU56bv/u0m/Z838FAC/c+9TPm2fN9ypfmdNq1F8q0ASv8AwVEm5aP4flp+/wCXbQAJQi+Y1M8yj/gLUAPRNmxaHpm//gH+xTt/935HoAbD8mxql2bYXWovm+7/AHKfv+SgBifJ8rbql2U2F/Of+49O+Z120AH+99ynt9ymbNi7Wp+xvkoAi+8u379P2/Lt2/7dO/jdV+/TIXdWoAfHuT+GiH52p7pv+VaZ5dAD327ttGzetD/e3Ufc+aoLBNtOd/n+f7lCJ/E1Nhf7+/8A8foAdtZ/u02H+OpdnyVF/ut89BBL/vfcpnl/J/4/Rv8A/wBij/d+/QBFsVHdv4KE+9u/jp8n3/7/APsUfKny0AOf7u7/AIBQiU3/APZp3y/doLH0IzP8tM/2Km/i3UEDP+A//Z09Nv3fuUz+N6E+d3oJJflpsyfNR/uULuego/Kd/nl+aXf/AHKc8LbPl3PR9p3v975P7lCO27b/AAfM9fy/zH9Jj4Ydkv8At/cqV7aJPklXelRb/O+//C2+pfOi2f733qIyAq/uvN/3fupTvsfy0/5f9pH3U/Yv2fb/ABu2+tuYnlGbN/y/LCm2mTPsT++9TPs+9TEmWb/gVHxCGIi7v76f3KfsZ03ff2/wf7FWIYWf/pi+779RTIu5/m2Ju2b6CSFPn/8AZUp6Q7PmZlSm2v75k+bYiL9+rvk7PlX56AKn2ZUT5vn/AI6Etv3u1auwwsm/+5T9nnbPm3wxL8z0F8pFDbM6f35adNpuyVFb77f3KtwzND/qvk+f79WPtXyP/u796UcwcpmPpX7z7uyL++lWP7NWHYvyu6t9+rqXjbfKl8t4tv8AB9+ovtm//ll8n3N9R7UvlIv7K2Sou352an3mm+Sn+3UtzM0KIy0yGbzvvL+63fNvo5pE+6Nhh+/829/9inTWzK3zfua0POi+7EvybdlE3z/N9/f89HMMpfZm+/tben/j1P8AJb5P4G/26tfafv8A9xKmm+/u3Km/7tXzEFHY03zf3apPbSvv+Vtm2tt5lT77fw/comeL/WrUc38xPKYlrpUu5G/jerdtprfeaX59n3Eq75y/eb7n3KZ9pX5/lbZuo5g5SL7G2z5tz1F9g3/dX591Wvtnz/uvno+1bPK3fJurHmkXykSW3yfKux3+9Uuxk+XbQl5sf/gVTb1m+Vvk2N/BV8wiu1t8iNsbZUqWvzP/AAfL/HT/ADvmf5fu1Czs9WA/7Gu92X79P+xyw/MjUxNSeFkbb8n9yia/b+Fv4d/+5WXvgWIU+58rO9G/5U+67/3Kz31LYm5fn/v0yHWIJk+VV31n7xJe3tM21vkp2/yarvc797L9xKb9s/4B/v1XvAWt+xP95qijmi87ym+f/cqol/8AP/fqJ7n5v3a/O6/x1XvlF1/42/gahH3y7f4/9usL+0tm/d86LTE1v7TK6tu3/wANVGnIk6N/k+VWV933qqTbYWese81Vt7qvyPVJ9S+07Nv7lP4netvZSDmOge/VPl++/wDBQmqru+X7iL81cy7tv+Vvk/v1E80v/LJdj/36v2Ew9pE6v7eu/b/yyeh7mLbuVfvt/BXNW0zOiK3z/wB7ZUvzfe2tsT+5R7In2kTd+2b32MtH2nf/ABfd+7WakLO/zf79M/8AH9tHspB7SJqvMm7d99Kr/aVZUb+B6pedvV/4KYm3+L56v2cg9pEt71/64ujVFNc7/wDVfJ/ed6yZrnfKn3qt215EjfMu/wDuUewmV7SJd85vn/uf7FYXiGFprOVvueUtbf2lfvfMiViXk0Fy/kN/qpfvV1YaMoTOvA1+TFQ5TgtBm85Ub+BvnrqpHl8p/l/h+XZXK6bbfZ7ryvuRfP8AP/s11SL9xV83Zt/j+5X31CXuH9D0antqUZHKalNsuH83b87bK6nR9r6R+68qZJV2NvrB1hFRv79P8N6l9htfIl/ffNvVErGXxn5rxbQ58NKR4vr1hFpXiW9s22p/GuytPRL/AMmX5mZP/QKyfjF+58X2k8TfPdb/AJKzdNvJ/wCH76NX2eGlzUD+UMTH2dWR3WvQxTWrt/A6/wAFd98Cten+wS6fL/e/db683SbzrP5lbftq78N9e/srxbtbdslZa83NKH1jDSO3K6/1etE+kN7eVt27P7z1D8z/ACt8709LyJF3NPEm9d/ztTftMXyNuVE/v1+RSozhLlP1OFaE48wx4fJ/vfNVdLbY275qsfb4H37pYkT+/tqWHY+xImV/9yWnymnNAq/Zmd/l3fNTPJZN7bf++60Nn9379GxvK+X79QBmIkqP93ejVp/NC6b9r/L9ymJ935vuU/8A10X/AE1f7tZFjHml/hWrFteOn3vv7qa6Ns+bb89Mh+T5v491Pl5iOYtvefw1oW1+0j/Nu2PWZvV33bf3tbFntR0837iUeyjMiUi2l5LsTdu2LVGbxC3murbkf++lbz+Vc2rqvyJWTc6aszf7lX9WOb2w2bxJEnzN/wCP1Yh1uB/4t+9fuVkzeE4rxPm/4DVK/wBBks9m2j6vEvmidampLs/3abNqWxt25XrlLa5lhb5mroNkUyf399R7AOYu/wBpLNv+XZViGZXbb/A9ZWzf93+H7tG/yfvrv3VEqX8oc5tp8i0x5qrwzfL8vyVb++7/AN+sffNuYr7/ADGqXfv/AIf3v3Kfs8n/AGHWnOuzfu/ioAid/wB1/t/cpjzf8A2L8z0Onz/36bs/vM1AB9s3ttZdiN/HTvtTbvl+dHqZ7ZJNiqu/+OhLbe/zfO/3NlADPtjJ977lP/tKKRtv8dSvCr//ABFVLm2XYm37/wDceoDm5R73/wB9fmT/AG6bDqrPNuX+D+/VT7N/wB6ZNZ/f2t8lX7IOY1f7YiT725P9ipvt6793ypXKf2bL5v39+/8AgrQhSXakTsvyUeyDmNv+0l/hemfb1Te1Z/k/3mqvsdP4vko9lIOaBq/2km/5m+T/AGKm+3x/3t/+xXPv8kbt8yf7b1XTdv8AkZqPYyDmgdV9p+RNvyf3qi+0eW+3+CsS2v8A7nzfc/v1rWca3P32o9lKJftIkr3/AP8AEVX+2bF/v/7FWJrP5dyffX+5VR7bfT5ZBzlWbVfubv33zVUudbb/AHP9ytCazXan9ysq5sG/hStY0ivaRGPrfyfL8j/36qPrDbaz2h8lk8r+981N+ZvlXc713+wiT7U0n8YSwptazV3X+OqUfxFg+f8AcQI7/wC09Ms3iml2yrWt/wAIrpGq/v5bFUdV++lX7CJj7blM9fHn8P7p/wDYSrEPj+2814p7Xyf9tGq0nh7TLZNsVtEkv99/nrNv9Eif5flf/wBkq/YRL9uaD+LV/h/1Lf36u2fiTzv4VdErl7bSot/73/VJXUWeg7IomVl2NUSw0Yl+1Lb6wyfvfuJVebxOr7drfPQ8Kzfuv7nyNVRLCD+LclYxoRD2pYh8YRfOtz5qJ/C9W4fFVtf/ACxO3zf36x7nR4H+b+CWs+50pbaLdF9+tvq0Q9qdrDf/AGlfm+5Ur3O9NrfOlcVpWqt/qm+SWtj7Sr/M237uz5K46mG5DpjI23vNnzf8AqFtYZPl3LVJJvkX5aifa6PuXY9ZezL5jdhvN6bl+5tqxbOr/wB7/b31j2D7Fi27vkrQSbZFuVaUo8hcS3vbcn9yjzm3/N/wCmJc70RV+RP4qPvvuX+GoGS72m+b+5UTv/33Rv8Am3baN+z+GgB6Js/i2U5Llv73/fdRfxfL9xqi+V5f9ugCX7Vsfdu/i+en/aFd/vVXSFt/y/co+xsm9k+egCx9spn2lt3ytTPsbIm75abDD/C396gBzzfPTd/y/M2+rCWzI1O+xqjfK3z1RBVf+BWpyf8A7NWPsH8W756Psez/AGKAKrbv/wBimO8v3v4K03s/lpn2D92m350qvdAzUm/gXdvqVJpasJZqm+pfJi2/7aVIFX7S3/A6T7Yz71X79WPJV6a8Kp/F9+rMiukzI/y/fp/9oS050VPlX5/lqL5P/wBugj3g+2N/C7b6l+0s60IkVSybNnyf8CoD3yv53975P9t6mmdfLTb89Hy0bFT733KfuklR0Z/u1KkzIm2pvl/77+7Tvufw76v3QIn+7upmxn/32qaT7/3dlHnMlHugV9jf980P8j7qtJtdKsJCv/A60Az0mZ0/54vT9/z/AN96sTQrv+X7lDwr5X7r+OgCo+6b5fuVE9mzrV3f5Kv/AH0qZEV2/wB+s/dI94yUs22UfZm+9Wx5Kzfd+R1p72cSLuaj3S+Yytn31qV02bN1W3hV/urULwr93+9TAi2rT0Tf/sVKlsv8Tf7FP+/93760AVHh2fe3bKHtmhb5m+Srbw7/AJvvvQ6fJQQUUh3/AOxVj7N8+2rEKfu9y/PvpX+9/u0GpRS2+RNtMfd/9nV5E3tuajY33m/vfJS90n3jPTf/ABU5E3rV77/y7d9ORFf+HZtqPdK94pPbbG/8fpn2NnfdWm+z/wAdqvbbkWj3QItmz+KmeTvWrv2bzPmo8lvvf980e6T7xleS3ybasQ2G/wC7/wACq26f7Pz/AOxRsi/vbHo90PeiVPsbbE+8m6n+U3/slWrm5ZPvNvRaz7zVY0X+HfWge8DpvT73+xVC/mltovl8z/gFO/thfuuy7Pv0ed5y/LS90r3jChv5Xl+62ytB7loV/i+arSwqiblWrE1ssn3fker90n3zNS/bZ/co+2Sv9xmqV7BkqX7N9+mBSe8l3/3KPtkv8NW/sHzf36l/sf7jbfkpe6Bn+czsm353/uPUs1zLt3fNWhDpO3etNmsN/wAu2j3QMR9YkRP9ymf2xczfw/PWt/ZW+42tVr+xFdPl+d3/AIK09wDl/wC1ZYZtrRMn+3Wn9sla3Tb/AB1pvo8T71Zalj0f5ki+/wD7FHuBzHKXl5fJ8qxb0qkk2spvZYJZk/uV3r6D/wAtdtRfYP7u7fR7gcx5veeKtQsZfKaCeF609K1u8vN7S7v9nZ9+utv9HW8t90qrM6fxvWV9mbTX+WL+GtfcDmM/+2J4ZfmVq1ftnnfN82+qVx/pnzfx1RmvGsPlWsvcK946CObd8nzU/wC0tH8rVzX/AAkLJ/DVhNb37GZaz9005ZHRI6v9353qb/U/3v79ZltquyLbt+9Uv2nzqYi2jrM+1mqx5P8AdrPhhbZuo+3+S/8At1YF2ZPk/wB+iGH5P79VZrlnj3fcqWG8ZPK+WsSCV4fkoRP++6yrnW3hV923ZUUPiRZm/dbt9ZGnKbv2Zf4W+Sons2T/AG4qsWdzFPEn99asI+99rLsStPdIMf7G3+0iVL9j+atbyUp3k7/lb7lZl80jH8mnpu21u/2a3lfN88X+3Vf7BFt+X5Nlae6RzGO/mt81S/ZWhT5fuffrb+zL/wAA20eSv3mXYlMOYx0ml/36N8uz5a1fJ3/d/fUeT/s7KXuiMfzrn7vzVE81zsro3hWFPu/vaESKb/Yq/dHzHMp5m35tqf79Nd97/Nt/4BXSvD877Vpn2NW/u76fuhzHP72df9har/Nt/wCBV1H2D978y/J/t037HF5f+1VcxfMcvc7t6VCqK6bGrq/7Nif7j1Xm01f4fndKvmMeY5zYyJ/t/wANHkr/AL71sJpuyTav3/v0fYV/4HVlGPs/4BTfJX+Ktj+y1f8Aipj6bv8A+utXzR5gMf5f7lP/AHTfL/HWg+m/xLu30xrBdny/foAx3tldfvbE/v1F9gX+D/vutX7B8n3qrvpvzVqSY9zZt/C29KzJraWuu+z/AMFVJk2fNtrSMiJSOMeGfzU8r7lPe8ufvru3pXUPDFN823Y9H2aJ402rWvNE5veOPfUpfu/x1Sv76VF+auym0eK5R227HrKudHim/wCA1pHlmHvHLw3nnP8Aul31FNM32j7tbUOjqknytspr6aqbPl31t7oe8UX/ANT/ALdRb/4q0JrPcj7fk3VS/splTavz0g94PJ+0o7f981jzP5Mzq38FbSIyJ/vVVfTVd91WMx7m8+T+JKsW1+r/ACtuerv2OLb91U/36YltBD935/8A2Sj3SyL+Dcta3hJFj8eeGmZW3/aov/Q0rO31e8Kvv8eeF13f8vkX/oaV3YX+NE4cdKX1aR+wNvt/s62z9zy1qNv7tJb7ksbX/rnS1+pUvgPx2Xxh92mP9+j/AH6K6CB+/wCeov4ttSzIuzdTE+agA2UfK9FCJ/s/xUAD/e3Ub/733Ke/zU1PuUAJ8u6nyUyn/LQAIi0f7lHy0fP/AA0ADpTKf9yL5qI6AGIm2nr9yiSmbloAf/vfcpj7t+776UU+gA+amfNU2zZH8tQ7G/hoAPuUfxbqen+qfdUX8b0GQO3/AH3Tv4Ho2bKPmqwGv9yhNrxU75X+Wm7Ni0AO+5R8tH8Pzfdpv8Xy0AHys27+Oj5v4vuU5Nu6igCJ3anv860fK8VCUAHy7qZ8rtup7puo8td/zUAOR1od/kemLt2bW+5T3+78tAESf7X3acm1GWlRGRUp1AES70n+b7lGzfvp77aE+T+GgBifJ8tPZVSTdRs2Nupzrs+agAqJ9yS7lp/+xTvvfLQBFv2fKv36en/fdD/JR8qfMtADJt6P8u2jf9yns+/7u6mff+X+CgB/y0z5vvUfLvdaP+W1AD3+781Qwv8AP833Km2N5fzfcpnl/wAP/A6CB6bX37aETbTP9yj7ny7qCx6Pv3t9/wD2KNn7x2+5R8u56dvbbt/goIGp8/y/c/26ZM+99tM3/P8AL8j/ANypnT77tuSgBifN8q/98UPC23dt2UxHbZU3z+X/ALFAEKfwL996e+7/AIBQ773+Wn/+Of7dADHdfk+6/wDsU/an92mOi/wr8/8A6HRsdE3L8ifxUAP3r8iq2ymOnl/7dMTduT+5U33Wfav/AHxQBDs/2fnoSFqNiq/zK2+j+BNrVQCp97/epn3Nn9+nPR9xNtMAhT7+371Ezrv+X/gVN+bbTv4/u0gBPKT+Kj/e+5RsX5/79G9d3zLTAan3d1OuvkT5W+9QnyJt271/v03fv+9SAZHT/m/i+5TETzP++ql+X+L/AIDTAbv/AOB0P/45TG+/T0+T+9soANlCJ8ztQ9MoAH+an/Lt/iplEdBAf7q/JR5lMm209/l2baACmU+P770Sf7K0AEP3KJKP9Y23bsSmf7lAD/4vl+/R/sUPt2f7FM30AP8Alpnzf8Ao+X/coegA+Z/vfcp6/wB2mfN8lDpVAH8H9+lT7lJN8if3Kam56kAfZ96nb/nodPuUr/OiVQCfNt+an/w/LUVMRFRv4v79AEtH/odD7n/26b81AA/3vloRNm9qds2fepv8dSAf7dFFOqgG/LuemO9P/wB379Mf/wBmoAf/AL9Hy/7lCbqKAGN/rkp9M/i+b7lP3qnzUAO/26Yn36b8z/M33Kf/ALlSA7fTY/4P96j/AMc/26Pl3UAS1Fs2S/M3+3Tv9Z/sUVBkDpsWq9TUx0bfVmo/Z8lHyp8336Z8q09N3lfNQAfx/wBynU1N1O30GQJJ/Ftpruz0/wC4tM3t/ErbKACnJtd9y/f2VF82/wCb7lS71f5aADeybP8Acpv/AI5todG/u0JuoAd/uU37/wDt7ad/tbd/+5TU+67UACfP8336d8v93/7Gmo9Hyr9379AA/wAjulH3/utQ2z5P92mJ8i/N86UAP/8AQ6Nmz5Vb56YiKlP3qzpQAb2+9to8xPu0ffejZsoAPn8umblp/mNtqFPvbaADZ/DU2/79M/3Kfs/h/wCB0AMdKKH+98v3Kc+3Z8vzvQA1Nu2j/Ypmypn+ffsoAY/zybqZ/rP9ijZT/vr96ggP9ymfP2/4FR/6BT967f7lADPuPup7/J/F9+ot7JTt+/71BZNs+X/bodPkoT5H3U55G2/e2PQBEiUbNtP/AIP79Qu/yUAPR23pT/k8z/YqFPu/N9yn7Pm/2KADd8+5f++KZ/Fu+5T3+T+P5KEfev8AFQAfwblo+ban+xTHRfkod/4qAH/wJRvb59336Z9+m/7lAEu9Xpn+99yjctH/AKBQAP8Afo6/8Co+69CfN/uUADpRSuny/N9yoaAJdiov+7RsZP8AboTds/v0fwJQQH+79+hHo2f8D/2KN/8AEtBY1/k+WnJ8tCP5n/fVP3/M7fx0EDOv+3RRvoqAHoi7fvbKPv8A+3TH/wBmhKssHSinpt2JuodF+9QAx/v/AMVPT/xyjeyUzzF/ieoIHt9+ij7tD/x0AHyv/uUfLs+43z0z/fp/ytQAb9kX+3TNn32o+Wn/AMH3asBlKn3KT/gVFQA1f4KH+T7tOem7/negCLYqbGpy/wB2h/n2N/HRH867lqwHv97bQif3ah8zZ93770/5v4mqAH/P2/4FTH/fJ/c3U1H2Ojbfnp3zbUX7/wA1AAnyptX79PVNm/73y0fK/wAtO/1n+wlAFdE3v833Kf8AMn3l+en7Kc7rsoAa6fO7UI/8LUP/ABrQn95f46AGPt/u09Nv/A6E+Rt33Hod9n/A6AHfLsffTU20fcpjvvX72+gCVPk/2Kanz76d8v3qfQAx/wCNaVPuVG/36f8AwfdoAev3KZTU+5Uq/coAPMp9Q0/5qADd/dp/ydv+BUxNtD/O6UFj/wDcp2xXTcv36a8L/wC5TPm8tNtAEvzbab9+nfc3/wBympt/u/xVADET7lPpzvR/l6CA/h+b7n996bv/AHf+xTvm2fN9ym76AD7706impuRtzfcoLJfvfe/hp/zJ/uUzzKe77FoID5Wpmz56fQm9/loAf9xah2/w9P8Aap7ov8P36N9AH5Secvlfwv8AwfJQkm9nWqiWbfum+b5am/1Lp5T1/L/Kf0pzFj5nd13bHT7tUZnaGX5Pnf8Aipu9v9av30qx/rl2t8m7+Og0GQ3ip80qt92nw3KvCjRfOkv8FI9n+6f/AHtlPtoYoW/2P9tas5x8KeY33NlW0tv9r97/AOh0xEl3f30/uVY+1M7fdX5KCSJ7bZ/wH+5UL7tm1V2Rf7dW3Rpk+X79V1SX54qDUro7Q/Mv96rCfP8A3k/jVHqpMjp/t094W+Rv4P4dlAGh+93ff3/7CU/yX8rb82+q+1vs/wD01erDu03y/cRU+/Uf4gLCTfKm77lO2L/F9ys3e3735t/8FSo7b4tvyPu++9Samr/yy2y/JFU29fOi2/JE3z7Kx5ppdv3t/wA1Mmv/AOFt2/bQBtpeKnzMvyVXmeL+L7jf36wfO+X+L+/R53z+azb0oA3ftK/d+XZS+cr/AOwifx1g75dvy/cT/apr3MqL8qb/APYpe9zGfunUTXP3Pl+//GlMSb5tny1xH/CUTvPLFJCttbt8mx/mq/p+sb9/9/8A9DrVrlJ5YnSv++T/AGpVqV/k2bVbfs2Vm2F59pn3bPJRf43q79/Yqyt/tVPKMfG/yPTNjOyfwf7lTQ/vpf8AboRNtHwkBIm/7v8AF96mbG+f+Db916l+59353o+X+HdvqSwaHzvm+VH/ALlCQ/8ALL77p89WNm/5lVUfb9x6r7/4d3z0e6QPVF+fc2x6H3J8rfIn9ypX/wBV5X/fVK/8DbV2UAVnRkl3RbXprv8AxfxVaT5F2r8m6m7N/wAtAGZs86ovszK/yrs2VsJGrxfdXZ/sUxEV/wDY+X+Oq90DPTcnzNup/wAyKkv30d9jf7FWvJV9/wDtUJ/db5EZPuVXugV5raKPYy/Pu/jqvND+7+Vd71of7P3H/wB2monyVoSZL2f7r96v3/u1F/Y+z/Vffrbf+D+NKN/yp/tNVxlyB8RylzYNv/e+bv3fwVXmRoYtyqybf79dW+352+5Utt5SS7tvz/w1cahBxVt57/L/AMtU+ddlH+kvE+5WeuyuUWaT/bqL7HE6P/3w1be05YkcpzltC2/978j1eTds83b8j/PWwlmv+++/ZTvsez+Gj2kZAY7u1P8AuRf361Zofvs23fUT7dm3b8lHMZ8kjKjtpHT7vyUxLOV2+Va3X8p3Vv8AZ2U1Nu9F/wDQ6v2hPLI5G802fejfMlV4dNudm6Jvm3fcr17w34bXxJdJErfIzfN/s16Vo/7N8XyfNE6ff/1Ve9hstr4uPPTPHr5hRw8v3h8xI8qW8vnrP5X3P9VWVq2gyvC88DToi/7P8FfaH/DP0Dr5X+jJEleY/EX4Gz6Dvns5533fwO3yV3/2JiKXvGeFzqh7U+V9/wC9fdu/4HXR2bb7dE+bftrP8YaPPYai7QQN5rNsZH+5TtH822g/e2N3u/8AHK9OhRnCPLI/pvKsyw0sDCXON1i2Z9/7rfVjw94G1O5iedbFtifdrb02xnvNUt4pbZoU3bGd/wC5X2B8N/Ctj/ZaTrBE77VT54q9Glgva/EfnXGWf4ejS9lD4pH50/FfwkvkRTtu+0WqvuSX7+yvN0s0SKJl/wDHK/RD9oT4CS+Krd5dKs1S9ZfubvKr5Nf9lfx7a71/sy5sE/hRNjolfQ0KHso8p/NGLrxrVeaJ5/YI211++/399dR8K/Crax46SJlZ4YlTzdn9+uq0v9kX4g3Xzyysif7e6vY/hd+zZ4h8H3vmzwS75WTz3dfkrXkOOMz2vwN+z3BeWCSzxRea6/c/j213Fr+zxYp/dh/2EiSu48Ju1hpsUUq7HVUT563ZtS2PXBLL8NOXNyHf/aFeEeTmPJLz9nLTJldfN3p/c8pK5q5/Zattu62gXzV+783lV9Ab1mi3L9+onf53rCWV4aX2S45liY/DI+VNe/Z41ywk822nb/aR23pXl9/YXOlX8ttqEGyWJtnyfx194TM2113fer5X/aN02WHytTi+RIm2Sun9yvl82yelSpe1pH0mV5tVq1OSqeZPcr/D/B/BVhNsz/7H8X+zXPvqSybWVv8Avinf2lv+Va+A+H3T7zlNjf8Afbd8ifdqb7Su35tu+sRLzzv99af53/LTbv8A9+tANrzlRf4fnqZLzZsVl3pWDC7Ou77n+xWxDYb9jS/JS5uQx5TTh1JU+X7lP+3rN8v8dVEtv4f4/wDbqXyVmXdt+5W3tTm9lEsfbP8AL1N9p+0w/wC39yqPkq/95Nn9+pkSj2oeyGTWdtMkrfx/xU+FFh/1S7/9+nfY/wCOn+Ts2VHMHKPSHZ827Y6U7ZvamqjfOv8A3zVhEZ9n3qjmDlLCQ/P92rULqn3l/e1lbG3fxJT0+X/frmqHTE0vl+98z/N9ymum/Z97fWenmps2s1XYZmf/AGHrH3iw8lnV130bPm21b+/8zbaH27/mqwIdjQt975Kt7Pk+Zvneq6fwL/s05Eb/AJ5b/wDfqPiMhrw7U+VvvVX2M67fmq399v8AW/c/gpz/ACf7Duv30q4xAzUh+b7rb6cls6Nt/wCB1ofwvt3U9Nu/bt+euoz94yvsEv8ACzf36elmz/xb3rp9N8PT6l8tt++uP7lY9+s+lapLp9zB5N2nz7H+5XXChKUeY5vbR5uUzZrBqh/s3Z/eqxc699j/ANb8lVYfG1jNvbcux/vV7eGymWIjoeVXzCNKXvEv9mtN/uLUV5pTTI61XTxzpH3Wlj37q0E8SQTb2i2zf7CV6UciqHH/AGxD7JmW2lTyR/N9+t2w02dPlX79Rf8ACQwP97cm3+DynqWHxV9pl3QW0l46/wDPGKto5FL7RzSzkvfY7n73zUz+x5blPlT56iTW7l5dv9n3zv8A3Hg2VtW39tQxboLPYjfwPLXZHIqUjm/tmRSTwrePFu8tt9H/AAis/wDd+ertvN4okZ4vsO9/4f3tNvP+Evf5ba2gTf8Ae3vvrb+wqUSP7YqmS/w9l+TzWaF/v70iqvD8MVmn+a+ke3/i3rsrThsfHT+auyxd/wC5uemXPhLxtcp+4+zQv/H96r/sekH9sVS3Z/A3T7yL/j5VP9tK5zxV4P1fwHdRQSr52lN924T79bFn8OvHVzcRbtQ2Q/xeVXYQ/C7xVc2CRNPc36J/BNs/+Lq5ZNSlHlIp5zU5jw+5v2f7qM9PtrO8v/lggZ3/ALlet6l+zBrmt27yrZrD/e2LUvhX4CeIfCUu6WCeZH+Rf3W//wAfrm/sSJ6H9uR/lPL9K8Aa9f38Xn+RZxS/3F3vW3r3hXWvCTJ9p/fW7/dmiWvUIYf7E1ZLPU0ltpd37qab7lZPxO177VaxWcCrNu+9srjxeX08PSlKR0YbMKlarHlPL0fzvvJVeZJX+ZfuPWmkP9353/uVL9m/i+5/er4aVTkkfbRp88TC8mX7vzU/7A0y7WrdSz+VGX+9Urpsi+X79R9ZLjQOah0Hy3+789W00qX7rfc/2K3fn8un74oVRdzeb/t1jKvKR0+z5DEhhbd/FVh9Nb/Z+StX90/3qfvXf833Kx9pIrlKVtbfKitV3yV2fxJTtiu+/wC46VEiedL8rec9RzSmacpN5KU5Pv8A9yn/AGZt7/K1ReTL/wA8md/7lBJL5K/eb56Plf7tM8mVv+WDU9IW/wBxP9utOWZXuDP4Kr7Pm3L9ytP+zZdu7bv/AO2tM+wS/wAXyJ/11p+zn/KReBAn3H/v1L8vzvTvsap/y1jT/flpv7hH/e3Nsn+/LV+zn/ILmph8v9779M/v7f4af51n/DeW29P9qh9S0xPlbUINm37lHsasvsC9vTgMT+9tarD3Kvv+9VT+2NKT/mIKnzVXfxDp8cvy3O+r+r1f5DH6xRND+/8ANvT+5T3+592uffxzofz/AOkz70+99yov+FheHn/5fJ//AByr+p4iX2DOWLox3mdRC/k/LUrzeZF/DXD/APCzvC8L/NfbNv3t8q0z/hcfhxP+Pbypovub/Nq/7PxUvsGX1zD/AM52zp87/wBymfKtef3nxy8NWbPuntkdf4PNrKv/ANpbwhZ/xec//TFq2jluMl9gxlmGGh9s9N3/AD//ABdHl/7W/wD2PKryK5/af8K/Iy7YXT+/UKftS6G67FaBHX+Pyq3/ALHxkvsmX9q4P+Y9jeFni+9sql/s/fryG5/al0/Ztigkm/7YNsrNm/auitndYNMk3/w/uHrpjkeMl9k55Zzg4faPdfufe/u/LTN/y7d2/wD2K8F/4ao1Pyvm0Wf5l/55VnXn7Tmp38X+jafKj/7a1t/q9ijH+3cL/MfSeyX5P3Tf9+qEtm/hVt/+7XzL/wANG+I0l+azl8rb99JVqpc/HvxK7/uovv8A9+Wtv9XcQY/29hT6o8ln+VvK/wCB0fZmdndfn/3Ja+T5vjl4vff+6skT++7f/YVmf8Lp8cbn3XNoiffWtv8AV2vIj/WDCxPsPZ8n+siR/wDblqv82/5vLT/b82vjp/iR4xufNZr6BH/2Fo/4WL4vm+S51Ndm35dlbR4aqfakYy4iw/8AKfZHneTF81zbbPv/AHqZ9vs9vy6nA6fxJXxY/irxCi7v7Tb5v78VRP4n8Rurq2qslu/9xK2/1al/MZf6x0f5T7T/ALVs0fa2oQUyHW9PSb/kJwV8WTXmoPE6tqtyif3/AJKijt7nyP3up6hMn3v9bW3+rXu+9Iw/1jj9mJ9t/wBq2Mzv5V9A71LD5s33ZfOT/Yavh+2m1CF/3Gq3cKf3PNrV03xn4q0pv9G1qXf/AAJKu+sZcNf3i48R0/txPtBNyfK27/gdWHf91/vV8v8Ahv8AaM8R6D+61zbf2/8Az2t/n2f8Ar2jwf8AFrRfGabYJYElb+D7jq1eJi8mxGH96B72GzfDYj3TuIf7qy/J/cpv33p/2ZkXdt+Rv40pmz+8372vm/fhLlmex7k/egO+f/vum+TK/wAv/A6P+WNH+xSNQTcny/wU7Z/eqJ/9Wn+99yn/AO/8/wDsVIDvm/gbZSzOyL8zM9M2tTvmSV/mqifgKvl/NuqwlH/Lapdiou6sviKGbP7336Y/8Ct9yn/f+apoX/u7Xo+EghR/++6m/wCA0TfwUIn/AACgsPufd+/Rslf/AH6dD9z5atp8/wArUEGfMjb/AOLfUXky7321qzIu7duZ99N+83zfcaqJ5jGewlm/h3/7dZtzoLO712Gz+FfuU5HV/vbfk+7QXznHp4YbelW7bw2++uo3L/do8ynzBzHP/wBiMjf7dPXSm+T7v9yt35t3/AaY7/JS94jmMf7Az/eX/Z+SpksNn+/WgiNTkRanmAyn03+L5asJD8m3bWhsb/gFM2K9XzSAz0tv7v8Aeqb7N/eq6ib/AJVpjw1HMBU+xwfd+/Sw2cW3/wBBq6u7/wDbo2Nuq+aRBnpbbFRaERd/3WrQ2f8AoVDw/c2s1RzTLKju2yq/k7Pm++laGz/d303Z8j/wUe9EPdMzZuqvf6V9piT+OthIafsVPvVfNIDkX8ML/danzeCVudm75K6vf5P3l+Snwv8ALtq+YOY4z/hAbHY7N5m9aH8MRQ7NsTIi/wAb12Dvs+79+nbN6o1HMHNM5KTQfuKq0f2X8ifL96ur27Pu0Oi/3fv1oHMcymlfuvlofw9/H82yum3qibf7lHmJ96gOY5z+wW2/Jupj6Czs67f+AV0336ZQHN7xyT+GGdH+XZRD4Vi2/wCqbZXW71/h3b6Pl+f5v96l7xp7Q5+10f7N8v8AqVqwmmsm9vv1sb12blqLzFT5WpmftTM2Sr/DsqJPNSVPm31oTJF97dVd4fO+VV+T+KsjU7D+ypf+EU+0ybfu71rh/wB6iv8Axp9+utsPFX2bRvszfInlbK593i/hX71dMuX3Tlpc3vEUMz7U3U7zmR3+WjZEn3nprvvb7vyVmdRKjsn/AAOmSP8A3fuU/wCXb+6l2PR8v8fz1kZDPOZ/loSZv7+9Kf8ALNFtfbsqLesMW35vvfJWn2Sg3tvSpX3bPkqJH20yaZtvzfcrQklebem1vv8A9+mu/wA9V5rpUqv9p+b71L3ii68zUfaHql9p+X+Gq/nfP8tHvE8poPuf7tVLnci0z7f/AA/wU97xX3/LvrY1Inmby02L89Ohm+b/AID81N3qn3vkSpd8W3d/fqTIYj+Y1V97IifwVFNebP4f4qZ9pV61Am3/AC/7dVJnb738bVbd12VUmuVSgoY833Faonm3/L9yqVzfrJL83yf7lV3m3/xK9WSWt/z7fuf7dNd2/wB//bqF5vl+amu7PvrUxGPuf5U2u/36z3+781aH8H3aqTPv/wBv/YrSIRKr7X+79+q71a+4u77lVZpm/u76vmLIZP8AZVd9RPN/D8tEz/8AAP71UpryL723fWgvdLDv/dXfULzfJ8v3Kz01td7pUU1+r/LVkj7mb+7871R+Z/8A2an/AGlXTyvlpj3KwrVe8WNfc7/L/uVd8Eq3/CzfDTRL8n2qL/0NKx/t/wA/ytWr4P1Jf+FieF4l+/8Abov/AENK7sHze3gcWO/3aZ+xq5+w2237/l03f8v/AKFSRybdOtf9qKm/L96v1el8B+MP4w2f3aHent/BtodK6DMZ99NtCfuX2/wUbKe/zvtoAP8Acpu9Zv8AgNJ9yh03/MtABv3/AC0UUfeb+5QAP/f20J/3xT6Yn3U2/PQA+hHWj7tCP89AB/vfcpnzeZ/cSnu9FADPmRqe+6mfNT2+5QAfK/zL9+mUUUAG9t1FFP8A4asyIn3baIfnXc1PT7lMTbueg1Hb6PuUU3+H/gVAB838X3Kds301E+bb81Im/dtb7lBkKnyI9H8H3aP4vlo+agCGT/Wpuqber/LQ/wD33SbNm1vl20AL/qz/ALFMf/vuh/nb72z/AGKHTeu6gATd91vuU933vtplMRPnoAm/u/8AjtG1qF2u23dTnoAbs/ut8tGz/vihP71HzJQAJ8jU50piPLu3N9ylR230AOpqbkipxk3NtX79D7qAG/3P4KEf5vlo2tu/iSmOmxqAGTR/xbqEmZ/lqZ/uVE67F3L8/wDsUAO37Fo+58396mI67Pmo/jfatAD0/fNuX5Ka6fOn/slIj7F3baenyRv/AN90AP8A9ij/AGl+/TE+T5qej/P92gBnzfPTP9+ln/8AZqT+Oggm+XdQjr/tfJ96jf8Ac/v06f8A9loAi37/AL1Pfcm9l+emfLup/wD1y+/QBD95/wCKn/dehHXf96mP9+gB6I3ybm+Sj+BPl30xJt6UI+xvl+//ALFAD3+dfm+Sj5d3y0/Y7/Lt2VDsVF/uUAPRPn2v9yhH2I7KjUL/AHqZ8yLuoANnnU/esf8Asf7dM/2d2+jZ9z/0CqAe/wBz5W3p9+mO7bP/AECn7P4V+Sj/AGl+epAi/h3bad/BT3/6Zfc/iqJ/kqgJY6H/ALy1XR//AEKpndd3y0wGb9kW3+OhP738dHy7vlo2b1/ioAd/uUP/AHqHd3Tc33GptADPmp9M2tR/FQA90fZuqHe26pnqH/8AaoAmf7n9ymL9yj+HdTE3UAPo/h+X79M+/RQQPpnzUf8AAaf95KADy6P935Epn+5RQAImx9i0/b/FTPmRqfQA35vvUlPdPkT+5TOv+3QAb6f839+mfNRQAP8ANR822im/7K1QEuzn/bpn/odH/AaP9+pAbv8AuUUOm9/9mjZsqgD/AGKE3UfMm+mQ/I+6gCX7lNof+/tof+CgASndP+A03/booAP9n79M2fvf7lPooAR/v0tI/wB+loAZRRTB975fuUATf7vyUzc392j5aP8Ad+5UgP2Ltpn+5T/4P7lG/wDv/cegA/h3UInzbaPlo87Z8tADvvN/F8tNTdv+Sjf/AHfuPTPuvQZD/l2fL9+nP8i02hNn3aDUN/mf7FOT5E3UPDvam/cf/coMhyfPv+9Td+zfTk/ut/33TU27Ny/foAN/8S07/wDaprv/AMDpiTfxfxrQA/f89Gz5najZvbdQ9ADo0ZE3VFv+b5fko3skPzbqPvv81AD/AJt1Dpv+9Q9M37N+6gA3+Z82yn7/AJKPvqn8f+xR/u/6mgAdPufuqZ9/+L/gFSu67/8A4iovv/Mq/eoAf8yL833KY33KP4vl+/Rv/u/foAZ98/7FP2baP/HP9uj7/wB37lABt/ip6bNv+5TET7lDf3qAH/fpn+5T/vL/ALtQ0AP3NTPmT5f+B0fLT/m/i+5QAb3+7R/H/sUeZR/FQAblpmyn7Pm+b5KPloIGf5ehPn+XdR9yhP4FoLJt6/dXdspn+3Rt/u0OjR7FX79AA+/5P7lMfdU3yu+1vv0b/n3LQBCi+WtTK+/eq0zf8u2mb/71BBNv2LTE27tv3P8Abofdt3N9ymf7FBY933tt/gSmJ9/+JKNr/wB2hNr0AP8Aufd+/TP76ru30fc+X5vko7J/u0EBvV3favz/AHKe6NvplP3NQWG9v4vuUf8ALL5vuUJ8uz+Cj5ttADPl3UbPnp/mUz7lBA//AJZfd303/d3bP7lD/cqFN1BY/e38Ktvo+b/f/wBinJ81N/g/26CAR/uf98U779Np3y/8AoLB/wC9R/u/foT+7t2UfxpQQGz+Km05/wDgVN2fPQWO37PlpU+5SfwUbNj7aAD7/wB379Cfe+aihP8Ax+gB7uv+/wD7FM/gp9H8Py/fqCAhf+9TPvv8tMh+/up6ffqywT5G2t/DU38D7vuUz5aG+/UEAiL/AHaPMomf5KYiLQA903q/9+onf76NUv8At0x9tAEWz53/ANqjzvnp/wAz0z5fnoAPleWj5tr/AC0xPkXd/ep/3qAB/wC83zvQnz/eo+V3+X79P3/J/f20AM2fxfcoR/4qN7fN8vz0J8/y7aAHv8//AAChP++KNn9379CfcoAZNudE2/foh3fxUb/+Af7FD/c/uf79AD0+fZTv+A1Fsb+Jvkp8L/L/AH6AHffpqJ+8+789S0zzP4f/AECgBifI70vyotMdP3tPSTZsX7/y0AO+T/viim/NTkdqADP+x8lCU9fuUb9ny/wUAGz5vlp+xt7f36Zv/ip+9f8AfoAYn3PvUP8Af2r86UbNiO39/wCeokf59v8ADUFlj5k30b1/h/4HRTE2o+1fv0AP3/O6/fSjfs+99ymOnzvT3TYm6ggfM/yfL/FTB935fv0zfs+ajc1BZYTci7qZN99/4P46b5zuu1l/74odN772+4tBAJQnyNTk2p8v/A6ib7lAEr7d1G9v4vuVFv8AnqZPuUFjkf8A74pj0ffoVNn+/QBNv+Sg/eaoYfvf7lTUEH5UpC38XyU1LaV/9t/9utJNry/won/s1PdNmyWKXYm35q/mI/pMx3s9j/Myp83zPUsPlJavv/fbvu1e+x7/ALu7e/8A49VRNNZ5X2/I6UEe+RWDqjOu1fm+7Tprld+37m3+On/Zmfeq/fohsGSL7vyVZXvFh7xYURWb5/vUedAm9dvzt89V/s0vz/Jvo8nfF833/uVHNIZdeRXT7v8A9jQ8MU3y1FbQ/wDfa/eq27r/AM9VR91ADP8AdXZ8mze9Gz5fusn+3R5nyP8AwbUT56f9vi2vFL8/8f8AuUAV1Rk2fxu3/jlWLOFn+9/DVj7TF93b+6/h305HimTc33Fo901IlsILnyt0TJEv8dPRFSP5vn+ZkXfTPlffsZkRP4KfN/yyb7ny/fqPcAhS2+RN0Xk/L8tN/s2Kbe0v34qup8ifN89Mfytny/f+/Vx5TIz0tlRHXbv/ALtD2ez5tuxNtXvmT+7sWrCbU+X+N6PdK5TE8ltn8Lp/t0z+zfO2VveSqPt+V938FGz5/wCH5KObkFy8xzN5oKzPuZf3q1bTQV2RI0Wx/vq6ffrYeH5n/wC+6t7Vo54hymIlnKmz/YrQhSX5/wC+tXtiuz7v9yneSu/5lbzd3/fdRzREVPvt937lG/Z87fcq26L5Hy/P/eSmTfe3fwVJBVd23fxbGpnz7fl3VoQx732L8+9fl30y5T5Nv8FHugUk/fS/39tGz5n+797+CrDoru+75P7tFt5SS/eXZ9ygBnzpKm1qmR22Iu3Yn9+iZ/4m+RP76UxHX5P/AGeqAl+b73yun3Ki+bb/AHEp7zeY77dvy/equkyu/wB7f833EqI/CBdhm875m27P9inun3N33P79V4ZkTfu/74qu94299vyJ/cpllr5d+37ibn+eiaGLykVfn/36pfafl3L8nzfNR9p2fMv9yl8AF35f7qv8uym7Fh/h+dKzPtL+U+379H2n5N/zO/3Ksg0N7Mu1mXY9M2K8v/Afl/36z5ptmzd/HUyXO5/3v+5VgOdP722pkh37/wC4tM3/APfaVF9s+Xd9x3qwLuz5dtV5vKdfl+47VU+3t9n8qhLlU3/7dAFvzlh/u097n90nyr96sm8vESL5azf7SleXb9x6CeU6L/XP8v36pb2+dvm2JWe+pMibqh/tJk2fJ/DVAbM26H7rVa0fw9qGt3vlWcTfJ/y1eufttS+dN7N81dt8PfiLc+FdZRpVWaydv3v+zXrYKjGrXjGZ5uLlKlRlKB6F4A+HutaDf+ezecnm73REr37StSa5063i3MjqvzVR0rWINY023vLNt9vKv/fFW/Mr9gwNCnRpcsT8oxdeVafvl1N3mf36q6lZxakvlTwb0qVJl/dUTTb0/wB1q9U804+8+C3h7WJ/NvIIJv8AYeKn2fwN8IWD+ZFZx/8AAIq6rzt9PR/krP2UD1KeaYqjDkhMx3+G/h75EigX/gC/PWnZ6JbabF/o27Z/6BUv8NMd5f4d1Plgc1bF1a38WXMW9i7v3sUT/wC/UqeQif6hUqrvZF+7vpm/5v8A2SrOEu/ukfcsUFWPtnyJ8q/3Kz0f5vlojdn2fNvoAtvMr/7FVJqHTbUTTN/FUFj9/wBz/wAep32lv4vuVXf79Nd/uUAWrm8+ZG/4BXkvxdhtptBuIm++7V3s1+q7283Zt+9Xg/xR8YWzo9r5q/frw8ylGOGkevlsZSrxPnp4fsy7YJV2bv3SJVq2hX+9WVYQtDLt3M/zM61sWbN/En8Vfk3s4+1P1ilUlyl37G2z+/spuxkl27atpNsiRW2+VTPmdNy/c+5W3sw9tLmJdNf5nb/0Ct22fevy/frC8n+JWVHq3C7fIv3/APcqJUIzI9oav2zzn2rt81aEvGhl/wBimQ39sjp8u/8AgeraXMEzv93ZWPsCPakT3Plq7ff3/wDjlV/7Wbdt/wDQKu74vn/uUzyYN/yr/t1Hsw9qRJrext330qx9s3r8v77+On/YLZf9VtRKltki835U+T7jUcoc0hiXjPv+8n92rfnbE3KrOn8VH7pJdy/J/sJV3fBJ91tn96o5Q5jN+375dvlNV1HXy0/uVFNDEkvy7Xpm/Ym3/wAcqPZlxqFv7ZB91ql+2RI+37j/AN+sR/8AgW+qtyjJsao9mae6dV9sgT/Vffpv29JvlZ9n/s9cokzf8DqvNefZv72/79XGj9ko7NJot/ypvp0lyqfMvyPXKpqVt95r6BHT+/Tk8VaZ5/kNfKibfmfdXX9Rqz+yYfWKR0aX67/m2/PQ+peT/tuv3K5d/E+j7XWLU13tVJ/G2hpLtlnn+T7zpVxy+v8AykfWKX8x2Caqzy/K2x/v7KP7S2M7fx7vuVxNz8S/DiJ8tzO8v3P9bUVz8S/DiMn+ktC+3+OWtv7NxP8AKZ/XKH8x674b8eRabMjfvPN/24vkruPFV/pHjnS0uYP+Qhb7dqQrXy7efFfwnDvia+iRtv8AHL9+uRT9orQfDepPLY3kqOrfM6S19jleFqcvLOB8vjsRS5uaEj620f4MweKrdLmX/cZHrpbb9n7T0VF8iJ0rwzwH+3J4a0SDbqEs/lN/HXZ/8PC/AqJ8qzv/ANsq+wpUI0onx9evKrI9Vh+BWlbUWeBf+AVo2vwT0yFd0UrbP7leDXn/AAUd8Ewt+6iu9/8A1y/+zrKvP+CkHhxInlgiudn+7/8AZ11e6c3vn1Anw00q22L5DPUsPgDTId+2x3u1fHU3/BSmxdnWDT22f3/8vWPf/wDBRGd23LobTJ/11oA+5U8Dad/z4rsrRs/B9na/L5Solfn4/wDwUd1f/VQeF59/8Oxqo3//AAUR8Z/8u3hfZ/e87dWpB+jyeG7H7yxLTP7N0+F9zRQJ/v1+Zk37fPj2Zfl8OWyI6/7VZ7ft2/Ej975GlWib/wCPb92gD9Q/s2nv/wA89/8AsVYdLFZPl8j5f79fk/eftmfFa5l3fu4dn8abKpP+1d8Xbn5v7VVE/wCAVAH62v8AYU2NLLbIlaeiaxpSXSLFPH81fjp/w1R8WbnYv9tMm5qz7z9oH4rTL8viqeFP9hvKqwP3St9S0/YnzLVW81jTNr/MtfhvbftG/GS2Ty18e33lf3PPqK/+NnxW1Df5vjbUnT/r6agD9cPid/wj1/av9ptoHfd995a+Z/EniTQ7aeXzb6NET5NiNXwJeeNvGPiFNup+Jbu52N/qXnd6qPZ/bJfNvL67uX+5/ra8rF4SOIjyyPVwmL+ry5j7Ym+IXh62/wCXmR0/2KqzfFHwuqOzXM6V8YzaVFNKitPczbPuu8r037As2/8Ae3L7f4PPevB/1fo8x9D/AKw1P5T7CuPjl4QtvlaVn+X/AJ61Xf8AaK8GJ8qyrv8A4t8tfISabZ/d+xxI6fxvT/7H07732aDf/wBcqP8AV6gR/rDX5j6wvP2jfCFna+ezb0f/AKa1nzftM+F4Y3aKJXRP9qvlyawtt/8Ax7Rui/7NWFSLb+6VUiZfmq/9XsP9oj/WDEH0hN+1d4chZNrR/P8A34m+Son/AGt7N5dsECun8LpA1fO/y+VuZV2Ufci/hRK2jkWGh9kx/t/FHvv/AA15Ftd1jZHT+/E9Z9t+1iz3T7ovs0Wzfv8AKf8A+IrxLf8Af2/In9+nTfOu1f8Ax+tv7Ewv8pj/AG7jP5j2ZP2or7bKq21zNv8Au7F+/Vdv2nPEOx/+JRPs/wBtkryG2m++u371W3m3u/8AsUv7Fwn8gf27jP5j1N/2k/E0zusWmT/8DlRKo3P7QPip5X3RK8W37nm/PXnUM0ULbqek2903N8laxyjDR+yc0s6xsvtHoH/C+PEryv8AuJUT/rvWe/xj8cP8sU8EKf3HauU2LtRm+dN33Ke/7xtv3E+/W8crw0PsmP8Aa2L/AOfhuzfEjxjN80uqxJ/sJv8Akqv/AMJn4s3P/wATxfm/6YVmQ/dpu9nuNv33/hrb6jh/5DP+0sTL7ZoJ4k8S+VuTX5N/8Xy1U/tLV5t/m6rc/P8AeemJ87P/ALFCeVHsbdV/U6X8hH12vP7YP9uudjNq+oPs/wCmtVf7P/ia+u5n/wBuWpX3bN38FSw+b/tfP9ytfq0I/ZMfrNWX2ylDpq/8/Ny+/wD5ZebVtNLs9vzKzun9+V6N8u75l3otWN+9Xan7GHYj29Qz0022835Ylff/AAPLTk02CFUWKLZ/eTdVt/7zUxPn+7/HV+zgR7aRX/sSx/igi+f79WPs0CJ8qqm37ny0/f8A8A3f3KH+dav2aF7RjnhWPY1N2RJJvVV3vTHdZv8Avmon/c7Nnz7605DP2ki6m1E+TdsqL5Xb5tuzd/HTfM/2f4aT5t1UMm+bZuZfn/h2Uz/d+5TH+f8A2KH27Pl+/UgPf5djKux6Z5y7PlX56iTb/C29Kf8AL/wOgol87f8Ad3b0/uUO/nfdXY/8VRJcsn/LXZRM+5d3yvQQCbd2/wDgod/m/i31X+0/7O//AGKd9p2feX5Hqw5iwjts2ttRP7lG/Z8m3fUW9U+b+CnvNvR93zun9ygBN6+V/CmylR/4dzf7lQo/+1T9/wD+3UFlhHi/u7HqVH+XdVLztn3vuP8Ax1YT/VeVu+TdQBb2ff8AuujfwVDDZtYTxTwf6Hcff86Kh32N93Z/t1YT99v/AI0VanlUio1OXY9Y+Gnxm1Cwl+w314zys37rzv46920rxJa6993alxt+ZK+NPJ3rt3bE+/v/ANuvS/hv4wnmf7Ncy7LuJv3Tv/FXy2ZZPSxEJTpR94+ly3OK1CX734T6Qfbv/wB2nO8SR7l+/XJaV4sS8iSKX5HT5NlaH9pb/ufJ/t1+U16E8PV5Jn6dQr08RDnibrzL8i76a7qnzL87/wCxWI9zsT5v4qZ9q9qwOnmNjzqN/P3t7/7dZSX9P+37/lqfjI5TYeb5fl/4FTN6f7Oysrzf++6Z538W7Z/v1fKUbCTRJ9z7n8dM+3/8ATd9+udm1KJHRt3yUz7Ss33W3/7FT7o+Y62GaKaP73yf7FP+1L92uftrn7M6KrfeqX+0k86pL5Tbe5Wn/b9iJWP9sV/9j/bqwk3yp8y0+WRHKaqXjf8AAG/v0JN838VZm+jfu/ioDlNtLlf72yq6Xmy43VmfvU/ioV9/+/R8BPLE20mV1p+9X/i+d6zN++XdUvz7v9ugXKXvO8nf8m//AHKcjr/ubKzXT7i7vn3VL5dAF7zv733KN6/8Aqj8zt/45Q8Mqf3qjlAsPf7Pv/cqL+2IE+VpVSqj229dtZ/2B0n+X5Hq+UDoF1WJ12r89S/aYtn+3WR/Zux9q1LDD8iNRygaH2xUb5fnen/aY6zH2/3qZMjbPm+T5aOQDT+1x/3qd5y/xf8Aj9ZVtbb1/v1K9u3ybm+ajkA0N6vT96pWf5LbPvVSv7+WFk+X7lHKBq/aot9H2xU+asTzvOT5fv8A36tww71T5v8A7CnyAaE1yrrVdJlRX21FMnk/7dV3h/vf6qq5QLD6kqfLTk1jZWf5KuyL81TPZ+Xb7ttHKV7pL/avzp/cp6arvTctZmz73zVS1J/JR/Lb5KQ+WJtTak2/+5UU2q7Jfl+/WFZzecn9xP79aGz7TIjfL8lal8sTVTWN8Xy/fpn9pJ/d+SmppvnR0x7Pf/d3pQY+7zEr6l8tRfbFT5lqp9j+V6ikpe8Ubaaqqfw76rzal53y/crMtk87fVuGFdnzN/sVoTygl4qb9v36Hv8Af96obmz/AOeX36x7nzVf5fv0uUo3nuflpiXi7tu6sJJpXXa1Uf38Mqfeq+UDrnuV/iqu1z8n3aopMvkfNLseud1XUpbOV9q70qIx55Adal/F/D9+pftm/wCXbXl83jO8huNsUS/8DStu28Qtcp5vzf8AAK19hIfKdh5zbvm+4lPe5+WuP/4S37NKiXMDeV/fT79bWqzL9iSWL7j/AN+p9mIvPeKny7tkX9ymJqUTr8tcu9+01v8AN9+mabNvl8p5dj1p7Ik6t7lfK+VqqTX/AM27b89VUuYLN9zLvSq82twTS7ooKr2X8wDn1j5nWmyX6w7Gb5Haq7zae9x+9gaFP92i8mgddjfP8vyVfLEOYtfbIJvut8lW98Uablrj5oWh/wBV/wB8Vbs9SV0+ZtjrV+ziQdR9p/5arUP2+Lb975/v1S/dPb7opa5zVZpYZflp+zDmOgfXooY9u2q76x9pbYv7l65eF2mfym+eryQ7P4fn/hqvZxiHvHQPquyPdt3xVmTa800SMzMiJVRLz5/4tjferbsP7Ie1lg8jZK/8b1tGlEjmMpNVim+bcr0Pfr91az00Hybx/veT9+rU1hsTdu31t7KMSPaEUly38NMTVf4VqaNIkX/0KoYbOCZn3fIlHs4hzDX1vf8AJ81QvqS/dq3/AGbZou5fubqrzaVFtf5l3v8A3629kR7Qi+2RPVd3i2/KzJL/ALdMe22O/wDBtrMmRUZ2X79Hsol+0Ld08SL/ALdVJnidPvfPUU26aJNy1Sf9zvqOXkL+ILmw2PuVt+6qj+b87L8/+xV22ufOT5fvpTZrBn/1W3e1EQMS8tp5v9VLs31mXNtfJ825nro/s0sKpu+/WhDD50T/AMFdMeU5uXmOHSHU4Udn+dK0/ADzv8UPDO7/AJ/Lf/0albTpFv2tWn4Ds/8Ai6HhSJfL/wCP6L7n3/vpXpYWMZV4nBjOaFCR+wtv/wAguyb+Py6E/u1K0eLG1Vv4VqN0+X5a/TaXwH5HP4h1H+5TEfeu3bQ/3flrUQP9+j+L5qPm+Sh03UAPb7lMRNtGz+JaEdqAH0x0+5toffu/36enyLQAP9xqihdvLpy/uWdlo/26ADfv/vb6fRtaigApj/fo+5T6AGb2T+Gn+ZTP9yigB7pvXdTKf/t0z+CrAbs/vfcp38FG/wAxab81BA6m06g/e+X79BYfNTdn92h9275fvUbl/wCAUGQxN277tS/cbdQm7Z89NfbuoAP4/wDbWmeY33dtAf8Aeuzfcp+9v4fu0AOmT909RI/yf3Ke/wD3xSP9+gBrv/doR12/N/HTZvubacm3bQA90+VfvPTPk3/7NCb0fa33KP4ttAD3TbQ6fuqPm3UIn36AGL9z+Knpu+7Rsof7lADtnlrTIfu0u/5UX+OmJ975qACb/Xo1S/7dHyf98U35vut9ygB38PzVXf5qfN9zcv8AufPTEoAbv/vfPTnm3rU33HqG5/u0AHzOqfd/4BT1/wDH/wDbqvHUr7vk21QD0+RqHh2Nub50/uUfx/3Hpn+u+6vzrUgPfd5fzfdo3/f2/wAVM+4u1qf/AAfdoAN+/wD4F96nv/qvlo2fL81M2fM6rQQRJud0qxs/vfJRs+X5ah+/L827yqAH7Of9unfK/wDd2tSu/wAr/wAdQ/c2sn3qADZ8n8VCJv2U9H/dtuoRGRv+A0AGzYzr/BTIU/e0/wD2fm/vLRvX/fT+5QBLv2M+77lRL9/a3yJTf+Wu77lO875v9qgCL5d1S/L93/Ypj7nf/Yo+X/aT/bqgDyz/AHaf/vffqL5t/wA33KKYEu/5E3Uz78j/AMFNT7lGygCV9yJt/jpm/wDh2037ny0592z5vuUANRNj7qH6bmX5KPlo+Xf8n3KAHb9jfL/HTaP9uiP+8tABTn+Tft+/R9/f93ZTfuUAM/8AH6f9+Kmf+OUUAPpjp/33T9i7aYn+s+b5E/v0APf7lQ7Km+bZub7lQ0AHy7U/uU/5dvy0f+OUJtoID/V/3XofZ92jr/wKmJ9+gB/3P+WVM/2v/HKfvX+Gmf7/AMn+3QA/fv8A4aN392mOlNTduqgHUJT3RVpiffqQH/N/E3yVE6VK+543Wotnz0AOR6KP9yj+LdVAG/Z/Dvensn32ZdlRJt+enfMnzUAD7USm/LR/t077nzUAHfd/BTdn8P8AwOj5P/ZqHfzk21IBTN/zbf4Kenz/ACtR8q1QDqbR/vL8lI/yfe+5QA35U+aj5Woo/ubqAD5d1Pejc1FADNnz090XzPl+/TPm+7R8tAAm6N/9+nun3KZT0+epAP8Ae+5Rs+ejZsplAEqJTf8AV7FpybfvN9yh/k+b7n9yoMgTalH/ACz+X7n+3TU2v96nf733KsBu5aP9ih0+SmbmoNR+/wDvfcp33/mqL5d2/wDgp3+033KDIfTdlHy7aZ81AD/935KYj/PT02vvplAD327VoR6Zv+X5Vp6Jv+WgA2b/AL33KZ/E6/8AodC/I25f9yn/AHPmoAZ/v0f3afv/ALv36Yv96gB6f3qH+/tX5KZ9z5v++aEf+9QA9/uUfJ5dDpsXc33KYm7Z8v8A4/QAJ86bqZ9z5qE+981D/P8AeoAN+/Z97ZT/APe+5T0+98tQ7/kegB6ff/8Ai6f/AJeofvPR0/2KAHv8nzLTNjPT9v8Ado2bPl3fPQA/+Hd/dpm/+Gj+FP46H27/ALtAB8rxfN8iUypvv/7G2h32r/vUAQu/3Kf8235dqUzr/t0bPkSgB+xE2bvuUPt+Smb/APx6h/v0APR1T/Yo++3+xR/yxpm/+FvuffoAe/8AHTKXZ/F/DSI/+9QA/wAymbP3aNu2UO9NTc70EDt7bf79Hzf8DoT+D+9T/wCH5qCxj7ttCJs+Zfv0/fv+dfuUfLuoAe770+aodlPkpmygCZE3ulMk+4lMR2+9/fo3/PQQH/oFCfd+b7lPd1dKZv8A7tBY/Z99v46Z9+j5U+79+m0AO+/838FGyn/8s03/AHKZ838X3KAG/NQ+6jfRQAfNTkdfut8lRb9/y/8AodPRPkoAdsV0+Wj7nzfwU1PuUffoIHfP93dT9zVFv/h+5/t07Z5a0Fg+/wC7TaN9FADk+/T9mxNy/wB2q/3aejt/wCgB1Gyhtv8ADu3035tuygB33F/v0U3/AGl+59yigBzpsWhP9mjf8/7z7lGz7n9ygB/+0v36P9379HzLT6ggh+/Q33P4qHoSgCJ/uJ/BTH3f980+ZP4V/wC+6Yn977n+3QA10bzdq/OlO+aFN26mp8u7b/DRv3p/sUAORONy/cp/8Xy/w0xPk+Wn/L8/8H96gA3/AOzso/3fkSmffX/Yp6Ov/fNAB8yfe+5T/wC41Md1+6v36P4aABH+bd/fp+zf8tM+4/zfJQn8DUAGxv4vuUInl/NT/m+8u6j+N6ABHX+H5P8AbpiO3yVKn+0tNegA/u05tvlfJTHTan+1Sp5v3VoAPMVF/wB+nfLsT+Cm/c+9Qj70/wDHKABH2Pt/ip7/AHKTZ9z+/Q//AHxQA9Nv+/R/uUylT/a+7QA7e2z+5THT53X+9T/OZ/u0/wC5/wADqCxibXbctP6/7dM+5/7JRv8AJ+bb89AD3oT/AGaHf5//AB+j/aX5KCApifJJup833PmqFHb/ANkoAsfcTdTfkmpn8CbfuUxH+bd/BQWTImz5aE2/ItM3/Mm2nr88W5qAHf7v36N+9d336am6nfcoMh6fJ977lPfbupj/AMa0xKDUf5lEdDffooA/KeGZtnzVYtpm/iVtm6q/2mKZ/wDni9W4fnl+VlfYtfyz7x/TBLvZN6su/wDj30z7eyL95Xfcu16Jv44v9qqv7pJUXdsirT3iC79sbdLt+TZ/HR9p2fLv37lqusMvyNu3pt+Wmec3/PLZsb53qveA0Eddj7l2Tf7dVZn3t977lQ/bEVE+bfVf7Sv3vuP/AH6OaRn7prJeQSJt/wBqmPuf5m/1VZj/ADyqq7tn8VaEL7PvL8jsn/A6BA7ru+Xd96pk/g+X5NtH/LT+4n36dv8Am21ZqN3722r8nyp89WPufupfn/u1Cnzp5Tbt9TIjO/8AF8n9+sveAcn/AHxT/O85tu5t9P8A9Tb+V9+VKhe5V9nm/f8AuVQBvb5/+WMSfeqaFN7qv3Eb+Oq+9fnVt2z79WPm8iJvuP8Aw76n3gGQvv3/AOwz0fMi7t2zbUW/yd6/xv8A3Kl3r8jffSgCXf8Aw7t77aEm3t83+5USf+h0bN8rr/4/S5ZSM+YlaZU+XbT4bz50rKm3TL/c2t9+oW3f89fnWj2cpBzG9J86/K+93/gp2/8Auz73dfuJVKF/ldtu96ZJN8+75Uq/ZSI5omt9vVIXVfnRvnrPfUvmfd/qv9is/wC0t8/3qqTJ/E3mon+xR7IOY2Hv/wCL7n8FRPrGz5masT5n/hbZ/DRs87919yr9kY80jTXWN/yytv8AK+7VR9YaFk+bY7fPVdLZfkl+b5PvUy8tl2/N9xavlD2pp/2l9pT7zbNtRQ38u/a27f8Aw1DYW2yJNu77ta39mrN977n/ALPV8ge1MT/hIWS62y/J/BW3balFcptaqlzpW9HZtr7Puu9RQw7H2/f/AOmtX7KJHtJG080afdb/AIA9Fv8AZrz5Wl2PWV5e/wC79/7lCQy/fX79HsC/alt38mXarNs3/fq0m19zf+OVmv8Af/2/7iVKk33Nv3Kx9kbcxd+xq77f7lN2Lv3fKnzVX3sny7mSnfNt+Zf+B0CDZ/DVeF1hqxs3/d3b6iRNj/NUcoEv2lkd/wDbqrNJs/29zfNVj/vmj5odm6rAqf7G2j7/AM27ZvbZVvydm/d/FTHRU/i3v/coLK+xF/uvUT2y7f3X8FOfZCv+/wDeqKa5i+Rl/wBV9xnqgIk2b9sv/Aatb1miTcrbKpfaYvn+ZtkX9+J6sfKiO3713++uyKq5kBKiRfw/98U9Nq7/AOBP7lVJt6L+9WfZ9/Z5VN2Xl03ywSJ/d+WuqhXtI4akb6Hqvwx+JEvhK6SBm87TLhtmz+41fSelarY6xZpPbMr7vn2V8M+TfI7qttO/+5Xofw9+Iuq+FXSK8gaa0/h/2a++yvPMPH93WmfCZplDf7ykfVu+L+L+Gm+dvf5m+SvMU+McvlfLFs3/AN+np8aV2fKv3f8AplX0n9tYH/n7E+c/s3E/8+j03zvm/wBin+cu3d9/5q8nf45S+XtW2Xf/ALv/ANhR/wALm1B5X/0GT/gEtR/b2Xx/5exF/ZuM/wCfR63v+Tc33KERnf5fnrx//hcetfPt09nT/rqlM/4Wvr1z8y6RO7/7F0tYy4iyyHxVom0cmxsv+XZ7Lsl2fKrU+FGf+HZt/v14YnxC8S3PytZtZp/tsj01PG3iP5PP83Z/F9yvNlxflMJfxTWORY2f2T3qGFnb/eqwlsyfw18+p4t8UfPtWJ/7u+WhPE/i597NKv8AcXY33KmXGWUxjze0NP8AV7Gfyn0R5Pyfdqi8P2be/m7P9+vBU1LxVt2/2nsdv4/KqG5/4SGbZu1X5P8ArhXNLjjKY/bNY8O4yX2T3aa8s0T5rxUeqM2pWf8ADfLsrxKa21qZX8/U97fcXZAvy15F8UdV1ezfyk16RHRf4K0ocYYDFy5aRcshxEPjPorx54kgsLC48qXf8vzV8leLdSl1jXri5VZ3Tds2JF9+tv4Ia3qviTVnj1XU2vIovkVHr3ibwrpTps+wwO6/Iz18ln3ElGl7kj6HKcrlS94+V1ufn2rFc7/7nkNWhDDfTfNFY3L/AO/X00nhXRYd/wDxLF+ZamTwlpCPu+wqif7bV8DLiTDx2PsPq0j5hhvLnd5X9n3aPu/55VppDfbtv9n3P/A1r6TfR9Mfa39nwfL/AHKl+wWO7b/Z1tWEuKY/ZiX9SkfN/wDZuoXLfurGebd/BUsOla15XzaYyP8Ac+eWvov7BB8jLbQJVry1Rfuwf9+q5pcU/wB0r6kfOCabqv3V09nT/rrVq20HXHb5dP2f9ta+iESL/nlBs/65VLv/AIlVU/4DWMuJ5fyk/UIngSaVqqRf8g9t/wDc8371WP8AhGNce13NpjPu/g3V7r5nzfKq72p32iTdt3NWP+s9T+Ur6hA8Qh8Aa9cwJOtt/F8qOtWH8H6nDs82KVP72/7lezTO3lv8zVy3jDxb/wAI9pLytt3t/wA9a68NxBVxM+RRH9VhE8i8SXP9iP5T/fq34MsJfGcTrbXLI+5tz14r4/8AivFf69cWkDK8v8T/AMFe1fs13uyN1b+KvscX9ZwmD9tKJ49P2VSt7OJ2cPwlvprf5tTVN38dXbb4UbPlluf95/Nruk+Zf79Pr86lxBiOY9uOEjE4d/hFA8u5dSZ/9jzWp6fB2xaD95NG8v8At7q7U/3mpLibyY9z/drL+38SP6tE4h/hfawrsjWDZF/y1rw34zX+n6DE9tBeL9of73+5XoXxg+MFr4b0+aBp1R/96virxn42n8VXTs0uxEZ9zvFX6rwthsXj5e1q/CfNZxXo4On7sveK+q3l9eSv5Wpzwwuv3E/irKmhlfeq6nd7/wDrrTEdtj7l3v8AwvQm1/lX5P71ft0MJShHlPzCeLqzlzDPsDf69bm5SVP+m7/NTEttn3rm737v452+ere9n3r/AB7q0LbRJdVlXbt+b7u/7lX7GBl9YqmU9tZu/wAzM6f7b0ybTbZ2/wBVvdq7vTfgnqepW7yxavG93/DafwVxmsaXqvh68+x6rp7WcrNsV5vuP/uVr7GBPtp/aIkhs4X3LbRPKv8Afqw7Rbf9Qqbqr+dv37tu/wD2KfGkWxNu7fuq+TkMB32OD+KCOaV/4Kb/AGVZ/e+wrv8A9ipYZvm/3G/jqLesL7t3ztWwDks7b/nzgf5vuPFU3kwf88l2fc2JFTEfzv3S/I/99/7lSv5UO/8Auf36ADyY/wDVKq/8AWiH5N67VfdUXzfwvvdKYn8DNQBe/h3Rf8CSjzmeV9336hT50+98lDyNs+Rl+T+/QQP++m5nbymo+b/gf8O+oofuuzff/wBimPufytq/PQBK+11+Wjyf3W1ttRJ/rUb7iVK833P4P9ugATd/H8iNTfs1zMybVlm/u7Kl+/Fu3fd+T/fr13wr4A8nTYrxlWZNqP8APQB4rNo+rwuk7We9Pv8AyN8+2mW2pNN8v3H+5sevpvTbOC5lRWsYHf7n3a4z4tfCVbnTbjV7GBbO9tV/5ZfxpQB5JsVN6/Kj/wB+nu/y7/v1Us/niSWX77rvar2zYvzK3zrvoArzPs3r5uz+7R82z5m2bPk3077n/A6I/kfbQWDpsR2/j2/fqLZ5a/MzfNVib/V/wu9Ph+4itQA6NFfZ5XybF+Z6rpu+emzbU+Xb99v++6N6/wAXyRJQA7/Ybc/8e+m/Kr7VTen+3TPJff8Aum+fdvqx/vRb0/26AHo6+X8zfJ/fpzzL5W7bvSovL2P8vyUN8/8AD8i0EEsLqj/xb/v1Nv8Ak2su9Kz/AJkg3fLsp0e1PutLvarA0E2w/e3bGqZ5Nkr/APXL5ax0mZ9n3v7nz1YT5P4f3v8ADUAXUfy/lb5JW+7T/OaFfmqpv859zfO9PT/Z3I/9ygglTzXVP7sTfNT0mbc7L9z7lQxv/vI9CbdtWSWIZFRk+86fxU378vy7t+6iR98Xy1Cm3b/ceqAsJN8/lfLsWhG+dPmqukeyJNrfPR5zfdb/AJa0AXvm/vbN9Mf5/l+5u/jSovmeVF/j205Pu/w7KkCbd+6f5NiL/HUPnN99l3pLTd32n+8mz+5Tt6P5vy7P9ugB+9di/wAFH3G+7TP9dvX5qP8AeXe/3KAH71RE+X5KPl27fv8A92okT938vzp/cemf8ezfJLs3UAWNmxfvUzztn3nZKP8AgO+m/f2fx/J9ygB0nz/N/H/fo++33m31FI/ksi/wUSP5zbd2xP8A2egCWZ1Rvk+/Tdnz7l/fUx9zO8TN96n7/k3N8mz5P96gBzv/AA/f/vIlN3/991Xeb56cv7n5fl30ATI+/wCRdtQ+Z99v46fvZ/ur/wAAp/8Arkdn/c0AM2b1+X+L72+jeyff27PuUxN3+z8/8dL/AK75v7n9ygB33/vNv/upT03JUOxt38T0Pu8p9zf6pvloAt/dpkNz9zdUW9v+BvUqfOu5tqJQV7xe87zl/uP/AH6sP9/7u/5P4KzPlhb5W+9VtPNjRFX53+/QBKnmuv8Ac/3609Hv2h1JGVdjr/G9ZibPu1btpt7uy/Ii0iPgPctE1KDWLJL6Da8sTbG2V3Fsi3NvC6/O/wDcrxf4XXn2a6vrH5XS4X7QsVeoeHrxUi2v9/d9yvzXPsJy/vT9CyLGyl+6OjuU+VKqbG3/ADfcq29z9xV+Sjzl8ve1fn5+ggiLsTd8lH2BUTcu56eu1/8A0PZR9qb7tAe8Dpt/iah7bem5mb7tHnbvl3fJRv8An/v0AZ6aOztuZvk/26d/Ynkv8rb9/wDHWg81G5v7tae6BFDZ/wAP3P8Abqvf6VPN91vkq38yfM33Kcl5vT/co5QKtnps6/L8z7GrVhtmR0+XY/8AfohvP7v36le6ab5tvz0yR/2d6Z9gl+9t/wB2pkmf5Nv36d9pdE2r9+gCJ4WfYu6pbZG/i/vU3f8Avfm+/TvMbbs+arIHom2pd7PsVvkT+/VePc1P+b+5sqCywn/fCbvv1K/z/LVLZL/tOlMRJfKfbuoA0N/lrQ9z8v3qz9jbU2bv9umukv8Av/7FL7QGh9p8lPl/ipn2+L+789UntmeL5v8Aviofscr/AMOymBoJqXzfeqKa8/vN5O/+Oq/2FqPsE6PtX/x+gCX7Z/F/4/T0v/l+bbsqv/ZstS/2UyRbttalFiTUt6fww/7lN/tj+Fvnqp9hp76W299tAEv9tsnyt9yq9zcreRfvW2P/AA1b/sf5KhTTfm2/981H+ECvC/8A47/HUy3mz7vyJ/E9WP7K+X+LZUL6U3/AP79WA97/AH7F+Wmfaflf5fk2019Nbb/F8tQzWe9f4qYD3ufk+Vd71Sm+0unzfIlEOn3ML/7FXYU+T/boD3ikjzp89VLlGmatvfEny0z5fuqtHuB7xhbJYf3SfIlWIbxkZP79XZki/wCWvyPUTpF/D86baz90094l/tVo2+9sej+2N/3fv1j3Nz/DWfN4k0+Ftkt5FbO/8D0w5ToH1WV020z7Tv8Amb/crI/tuDzf9euxv46l/tuKaJ9s8D7P+mtL4BGx506J8tO+0tGvzffrnf7eg3bd8SVL/av2n5vl2J/cpj5TdhvPnqKZFmrEh162+7L9/dV7+1YP4lV02/fqw5S19m/2t9PS2Vl+ZfnqlHfxP838FadtcxbfvLVGJUfTVm+79yqn9g/ad6srbK2/tK7H/wDHah+2f3fuUc3IHLzGF/wh8T/61WdKlh8P+S6MvyOlbH2n5qfv+Z9v/j9bcxRlTaOtx8kq057OVIvKVVSL+GrbzbH+7sT+/R9p3ptqOYkzE01fn/v/AOxVdNKVLhGX/vutZ32f7f8AsVX+0r/uVtzSAc+mrMnzfPTX0uBPu/I9Spefx097xXX+GjmDlM77BFs+bc9Qf2VE7vtq0kyvv2utEdzEj7l++3yVQFL+x1+7/F9/ZTE0qJ3/AL6f3K0JrmLduXdv/v1Eky7t1PmI5Riab/Cn8NRXOjq7/M2xq00mT+8qUXl5F5W3dRzEcpif2VEi/d/4HT/sCxv83360EmXY9MSaKZ/m+fd/BRzSL5TPSwg8z7vyUfY4kT7tXUdI96qtNfbt+b5Hp+0I5Si8P7r/AGKz5k3/AHf4q1m2/wD7FVLnZzVc8iOUpPD99qhSHev8KVeT/VP/AAVUmmiT738FHtJF8sCvsZH27qqTQt/y1+dKvfbFqpNeLGj1t7WRHKZX8Ds27ZVd9rxfLWrc+VMj1jzPsZ/4K6Y1OYOUi/gqvMjMn3al/wDH6f8A5egsopDsp+9lTb/4/Q+7zfl/8fqK5m2J/Dv/ANigCH96709N2zajUQ3P97+Oh5lSqAozW0qOjLW94AvNnxV8KM3/AD+Rf+hpWP5zO+37j/36u+Bv33xQ8Kfx/wCmRf8AoaV6GFl+/iedjvew0z9mJJP9Fh/2lqJfuUMn+h2v+6lM+ZPvfcav1Ol8B+Nz+If8tM/gpvz+ZTt/96tQD76bf46Nn3KKNm7+KgB/+xTE+9uoTY//AACj5/4aAH/7v36KZ/t0fc+agA+b/gdCfJ8336N/z0UAH3Pmo+47tT1+5TNnzfLQA132N9371Of+Nl+/Q9H8FAAj/wDfH8VGzY21aPlf7v36HT5vmoAKPmo+5R/sUACbaP8Abo2UOm9N1ABRRDQ/zVYDfufNTk/jamJu/i+dd1P/AIfvfeoMiKH+Bqf/AB0z7mzZu2U9/nWgCGZWWbdT9nzf3P8AYofcmxlohdn37qAH/wC19yj/AFi/xbKd/uVFC/ypQATfOu35ttMRPJidV/3qsUzyVT/gVADYZN9OT79NXbu+T7lG/wC/QA93+f8Aio6f8Bo3/c+XelM2bGoAftX+L+Oh/kTbR9+mf8tV2/foAa7t/uU5/nVNzUN9+iZN6/L/AMCoAfso/wBvdTPmRPl+ejzvk/uPQAfMnzUffP8AsUfNv+b7lMd/m/2KAHum/wCZd2+mM6zRf7dP/j/uUx/n+VaoBsKfJR83mJ/fpyJ/8RQ7t95VpgTSfd/26rp8jU6H5/m+an/w7qgB/wB/7v36Z8v/AACmJu27qe+3yn2/I9AAm3+LdsqL/lq/9+pV+/TET5KsA3/foT5H3N9yiT53203YyN833KCCeN97fN9yld97urN8lQv8+zav3amddiO33/8AYqAGJ/daje2zd/H/ALFMf/W/N/wGiP8AhoAen8bL9ymJ9/5lodPm+b79Swzb/lVd7UAN2f3G/wB+mPt3vT/vsitQ8Pz0AM+/937lNp2/7i7fnaj/AGVX5P46oB7p8j7vv/w0x/kT+Gm/733Kcnztt/4H89ABT/ufdamOi7vvf71Nk+9/sUwD/wDao/3Kd8237rU1PuUAH8b0Ony/do/j/wByh/nX5fv0AOR12PTf4Nq05E+T/YqLy/3f+xQA+nPt+fb9+mon8NO2fKjfff8AuUAN+581M+b7tDffp7v8+/7lAB/BTH20fL92hvv0APX7r/N8lQ/c+an0f7P36AD7nzUbmp9Q/Mjf3P46AH/7FHy0Pu3u1H+/QQM2U+OmfNT9zUAMf7/zfco2f3vuUUb/APviqAPlf5aNnyf36f5dMd/71SA2nfcoj+7/ALFG/wCVNtUAU35kp3+3Q+2gBj/fp6O38X3Ki+b/AH0p/wA26gB1Mf79P2U2gA2tTJKc7tt+WlTd/v0AM+7T6KZ9z/gdSA//AL6oemfxU/8AgqgBNtGzf92mfep9SBDt/ffeqamKnz0+qAZuamfN/F9yhvnfdT0f/ZoAKPn/AIaPlooAfvZKH3fe/go/go/2VqTIPv8AzLTn+df92jZ8lDp9yoAiX7lD/P8AdoT7/wDcp/8AE+6rNRjfPsp0yL87L9+m7f8A9uigBiU9/wDWfN9yh0+5R838P3KDIPl+7/BT33Om5v8AgNQ/eenv/vUAG1o/4vuUzZv/AN+jZsbc1TfL92gBnk7KP4ttPf8AvUbGT5loAR/v1Eu532/x1Yddm9vm/wCB1E/+1/doAYkiu3yffarDfc+b7lRbE2fe2UeZQAP935fuU/5dqf3KPljb/co+6lAA+z71H9/buo+VPmpzv8lAETor/wDA/v0Iny7v4KZv/i/4BR83/AKACh/9mj/0Onpu+9/coAZs2fNRMmze1P8A9ij+D71AFeF2dPm+/VhPn/4BTPl2p8tFAD1Zd9H8Xy0ynu/3KADfuo2fO9PdPkqH5noAef3f/wBhR8rrR/t0yggP9ihNu6mujb91H/odBZKn3/7lMT7m5aPl276enyLtb7lADPmoo/3KKAG0I9Ob513NTf8AYoIHUO/yfL8703ZTlf5/7n+xQWKifL8v3Kcm5Pnb7lMf/Z+Sn79iJQAP8ny7aY/36ETe70f+g/w0APjod/uf3KZ8v8P36Pv/AHqAD+L5aP4/u0J/HRQAPu3UbGej/Yp7/e+WgBlN3s/3vuUiffqZ4WT7tAFdPvbqfvZPm+/Rv/74p/3N60ECTJvT/wAfpv3N/wDcof5f9+igsN9FOTbs/uU35kb5vuUAO8lUb/Z+/Q+35KN9H3PvfcoIG/x07+Cm/Lu2UUFhTF+/T/mSnP8A98fx0AD7/wCGmzfvvmf/AHKdTf8Arlu2fxUACfPTkRfkpvzf7lOoAf8ALQ3+zTdn8S/fpN7fdX79QQPof5/u7qZ9yVP7lTf733KAIc/J/wCOUU9Nu2h9tAFd3+d9/wBymTfxp/Anz1NNsTetQybPvN/d2UARI+/5qPlf5d2x6N+/5V+SmOnyUATb2ff/AB7KPuS7WpifP83/AC1/hqX7nzfx0ACbN/8Ac/26f8r72ZvnaovmR3Zfv0Iipv8A77UAOR/n/wDHKfv2P/6DUWynb9iotAD0TzN26hH3u/8ABtqLfs+f/aqVH3/NQAfMmz+5T0dqE+5TPv8A/fVAD3mZ3/dfJ/e30x3/AHr/ANz+/T0T5N336Y6bPu/79AD3/go/2fuUxH87eq0/fv8Am/uUACOr/L/HRvVH+X79Hyp8tM2f+O/PQA/fs2N9ynf7Tfcpv8O6hE3/ADUAO+VE3U9Nm3dUXk/xfwVL82zatADP+Wu2n0zf8709vuUADyfw0xP9qm+d5LfdqVH/APH6ADZ/8XR833W+4lHl0/8AgegA+WmImzYv92hvuUI61BYb3d9zL8lMd/7tP3/PTH+dqCBr/JUu/wCR6Ynz7N9P+VaABP8Avipf4KiSb53p6P8AJ/vUAPf7zUiI0a0b/wCH+9Q7fNtoAEoXbup+/wDvfcplBZ+V7aVsT5mj3/3Eo37P4d7/AHN9ZqX8833fvo1H2mfdti+R9v36/mI/o33yxqu6b7u2F2X5dlVLNLmF/mbe22pfOZ4v7/y0932RPt20B75bs79E+9t2ba0PtEUy7dyp/sVgv/H8vyUJ+5/24noD3y3czLv3K37r+5VRIVm/1W1Hp7o1yu7cr7PupT/uOi/7avQBCnyN8275PvbK0IZt2z/nl/t1V/1ybvm+9s3pTk+66y/In9961+yT7xt2zrNsZW+8tMjuVddrKru1ZqJv/dbvkqXydkTt9z/frI1Nh5ok2f39v36lS5ieLdL9z7lYSXPzfe+596n/AOu+7/4/UAbD6l8qbvubqleazT+677f46wvm+9Qm622Mu55WX7lRzGppP5W92omZXVP7tZqbn/vfe+bZVhPvJ/HWxkM/il+8if7dPR/JT5f72+hHX+99z+/Ur7fk/vffoAr72hbzdu92b+Opbab97/cf/boSFfn2/wC/UX99fv8AlN9+j3gJfOT5/u7N38FP3+d91apfKm/5vn+/VjeyLu/2asyJX3b/AJf4Pvb6e/ybG2bKqJtd0/3vm31LvVt/zNNtb5aoxH7WT5tu96fsidU/ufxU55v4drf7VRQps/2/l+WtPdAsWcKv8i/cpj6aiS7v4/4ai+07H/e/3at798KM250f+CjmAovbff2/PTPsbb92371aKfvk/wB/5KY7+TL81HMAQoux0Vf9/ZRv2fOtV3m+Z6ek3yJ5v/j9HvSAle52b/N27H/uVE+1l3N/D/fpjyb432rsqJP777f9mriBL8m9G++n9+pd6/3d+ymvDK+zb86Uyb9yv8O/+5W4D9+z5vuUPc/vPlVd9V/J/i+ZHSrVs8TtWJZVR/8Agb7vv1K82z7y1YeNXf71V9i/+y1kWM875fm+5R50T090X7uz/gFM+zbG+792oD3R/nb3T+Pf92h3ZF2bd9H2b5vl+/8AfWuj0HwrfXnlMsDIn996xqzjRjzzH8Zz9rpuoXmzyoGT5/v10Gm/DTULm63XK+Tb/f3pXpuieG/sFuiyff8Av/P/AA1qvCu7du/74r43F57Lm5aJ3UsP/McRYfDHT7Z0aVlf5f7u+tKHwHp8MHyp95v4Frpf/H/9im14FTNsVP7R0+wgYn/CH6Z+9VrbfuqxD4U0iP7tgvyr/A1ae/5f9yn/ADxR/wCy1czzDE/zC9hEyX8N2P8Az7fJ/wCg1Y/sfT4drfYY3q7v+RKH+d//AByj69if5yfYxKVtZwI26K2gT5dlP/s9Xi8plX/vmrGxko+aspYutL7Rf1ekV/7NXb91ad/ZsX8SLsqb7lHzfI22p+s1f5hexgV/ssSfdX5N1SpZrt3fwU/5977aE+fbt+4q1Ptqncv2cCGG2VPvL/u1MkP935P71FCXLfdqPaT7mnIh3krMmzZR5K43Ufx/doesveM/ZjfJ2fN9z/Yp38O77n8FDp9z/Zpq79v+xV3Y+SJYh/2fvrUM0y/e/j/uU1v3K7v71cf4z8ZW3h/Tpt0v+kSq3/AK3w+HniZ8kB8sKZR+IvjldB06bbLsfb8z18cePPiJPrmtSqsnyxfxpU/xW+J134g1L7DA2xfm3OlcFC6TS7d29Nvzb6/oLh/h76ph/bVIn5/mmbRlP2VI+oP2dbn/AE9NvyO+x6+qP43b+PdXyV+zm8qa4m7/AFXyV9Zedvlr8q4sp8mM5T6TKZSnQ5pAj/f/AL9Ppmz+9T/v/d+TbXwh7ofw0+mf+h0UGm4+nUU2gzHedG+5aev3KqPbbJEbdVv5ttdBAVn3l41u33N/+5V3+P8A26zPE2sQaPYurL+92/earo0/aS5ELm5Cr4h8W2miaW88svzbflSvj/43/Gm61KW7gtp99x9zZu+4tWPjT8YPOuJbW2kied12KifwL/frwS5ffK8su37Q/wA8r1+7cJ8K8kfrdaJ8Fnecxh+5o/EP0vfb/NL++eWXfK9fZH7PdyiJsiX51Va+Otnlr8vz/Mr19Zfs6+R9uiiVv9IdU319NxZQjDAyPHyOtKeK1Pp54W2pTk3fdoklwH2/w1F5y7N27YifOz1/MXU/UR00ywq1eS/Fr4tW3h7S5VV9iIvzPupnxU+K0WiWtx5EqpEi/NN/er438XeNpfFst20u54nb77/cav0nhfhmpj5+1qx90+czbNI4Gl7nxFLx/wCMJ/GepSyyy7LdW+VP79cukLb/APbq39mZ2+XbvX+CoU+981f0tgcHSwcI0qR+RYjFVcTV9pVG7Pn3N9xKl2bP9iot7vvRW+9Ur/fSL+NFr1ziLFvD9pfdXovw9+HuoeIbr/RVZ5dv8def202xdv8AAy/wV9Afs93/APxLt25vmi2fPQRImsPAfiiwv9rWywsq/K6fxVmfEXw3c6l4als9ViW5/jgf+NGr6d8E3X2zerfvti/ces34qeA7PUtJeWzlXe6NuRKgD88fsywyy7dyeU2yXfR833tvyVd8QW2zxLqcTbkdG37Hqqnz71/9AqwB1aH+H7y/99VFs3v8y7HqXztny+Ur/wB3fT5G/i+49BYz7/3f9yjfs/65J/HTNm+jezr97ei/wUAP37/urvp//LJV27Nn3qTZs2Nu3xf3KP4f/Qasgih/8f8A9uld/wDWt/BTP4f3u7/Zoh++ny0AS+Su9FZv+B0J88X990pn8e1V+7Qm7zP7lAEybv4W+WiZl+Tbt/4HTNjJv+b7tM/g+bc/zffegDWsHX7RaMyx+U0qffr7Q8AeEdP8T+DdvmrZvtT56+LEdba3T5Vf+Na+pfgV4hXWNBuIPNVLhlT5N1QR9o9b8JfBPT0sH8qVZpd333rkviF4An8N6TqcTL51vcRPterXg/4iz6VqUtjqDbNm/c6VlfFf4r/ZtI+zLOtzE0T/AL5/4Kgs+JPsf2a9vYpX+RJd+ypkTyU/e+b/AMAp2sXn2+/ludvk+a3/AH3QifP+9qyyaH51/uJ/t1DtZNiqu9/uM9PdN/3vubqIf3O/yl+Rv46CB9ynnPtVdn+//foh2/d+/wDwNspjuyf63b5VRI/y/eZ0/wCe39yrAseT8/8A0yRaZ/yyT+/Qj71/eq2z7m9KfvZP+WWxNv33oAhTf95vkdae+5/n+/8A3aE2bN21nip/7q5b7/yf3KAC23bEX+Nqdv8An2/fpv8As7d77vv0fZpHR9v97+CgB00P3GXbTUh8n5vvy/7FQo7QujRLsT+KrfnNJL93+H7lAESIqMm1ZH3UzZvfcu5Hib+OrG/Z9379V33fIzfJuqiCWF/m+Rvkp8dReTs+X+BqIX8lfvfw1JZK80qS/do3r/D8n96j/wBn+7USJ9zdQQWPlTfsRtlEfzyf/F1DvVPm3U+22u+1vv8A+xQBK7/Pt3Lv/wBinvJvX7q/JUT/AL59u3Yn9+mbP4v4qoCwn3Nyr/FT/vtu2bE/v0x9qL/t7aihTfv/ALn/ALPUklh/9/8A74piTed/wCmOmyX5lpuzYj/wP9/fQBK7yuv+/UsP+19xKbv2RL95P499M3t5W3ar1QD5pvn+X5P9+iH/AGm+enpveVP/AECmPuvNm3760AMmmiT5f4/v0x5ndv8AYp+z/lq38dRP8ibGb5f/AEOgAmfe6K3yPR833qZ/vffp7vv2feoKHffT7v8AFT3TZs2t89Rb/ufNso+d0/hdFoJHJ97Z/BLR8zJ/f2/dSq/yutHzbvvfJQBY8z91u/4BR53z7VXen8VRQt9/+B/9uhvk/i/3tlAA23d8/wBz/Yp6Kzo7fMj0SbUXcvz/AOxTEmXf81AD0dvvfM6f+g06R22/w7Gan/Nt2/Km2onmaRdvzbKkB29JPl276m+48X3n3/wPTIX/AO+Kek3y/P8AfoAlR/8AZ+T/AGKeu7+L7lQu+/8Ai+Rf4Ep6f98UFF1fK+8u7zf4qvWyfxL8ktZMbt87L9/dWhC6/wALVRkdH4Gv1s/FtpfMq+Vt8pq9l3rbavEu79zL8++vArC52SW+377Srur2193mvt3fJt/9Arw8yoc9CR7mWVOSvE9AVFfZubem2n+Sr/d3Vhaa8vlba0E3O39yvxmvHknKJ+x0pc8IyJYfK37fK+Td9+rH2WLfWY8LebtZl2UvnN/C33qxNjX8lV+X+9SpCvz1Rh3f/s1ahf8A4HQBZSFdny/fqVLBpqh3/Km2npNv/vf3KA90sPpqu21fv0/+x13fK3z0z7Tvb+460/zmf/bpe8WaCaPF8lP+wKivt2p/7NVdLmV49tMR5d/zfPTMi2iRfe/jSh9v/A6qPM/+ylMb5127qCvdNBnX723fuWot396qiOyfd+d6ZM0n/wCxQSa32mLztrRb1p/7rZ83zp/crB/ev/e/4HVuGFkRKyL5TYfytu7+Covl2fLtqoiN5X3t9PRP8pWpBamTzmf7tRb/AJt237tUrnzd/wA33KZ8y1kXymm80SJtbbQk3yfw7KzPJ3/xbKleF/L+Zfk/v1qXylvzkh+Ztu6nfaYmf5m+Ssp7Zvut9yhLZn+bd86VkHKbL3Pz/wCxVR7xoU2s29/7lQ/Y2ffs+d6f9j+f5fv1qZg9+2772ymf2l/E1H2D7lH2Osg90im1vYjsu75aZD4kW5+VPv1XudNZ/lqkmg+TvWJtiffan7xp7p0sOq/3fv0/7Yu7b/HWFDbTw79u5/kqwiS7/wB79+kHLE2kmV1+X79V5v7336pJDK7JUrq2xFbd/s1qRy+8WIZvJRF3Km+orn5/uqu/+/UXltuqGPf/AOPUF8o3yW+fbVeazZ9nlffq0+6P5fubv46Pm3Vn7wjmtY0282bYm2P/AH65qGbVba4R55Wf/cr0p3aRdrL8lUryzWZ3dUWrpj5jh9Vv1e6Rl+T7m6uf8T+FbPW9Rt7uBv4fmSu9m8PedsbbTU8N/wAO3ZXZEjnOE/sSC2g8ppf3VQw2FtZ3XmtL8i13epeCVmVFRt6f3KwpvAdyn/LWDZWvNCRRF4hs7G/tfPgnZJflrJ0e8+zTf63fsroP+EGZ7d4mnVP9tKrp4Dlh3xfalf8Au1HuANm+zXjuy/JLRMuz7rfPVpPBNz8nlSxb6fD4T1W2uv3sUiRf393yU/d5QCzSXZ/F92tCz8222KzferYh0rZAjfx07+wZf+AViacw2G/tk/1sqo9W99s6/umV3rn9V8E/2k6N5sqPVrTfD8+mr5W5pv8Afo5TM3k2+VTHeL+H79RfY59m7bsfbVF7OX5/lbfUgW2miT/Wts/u0Rov3lrCudE1CZvNXzJk/uJTnsNQktdu2VJWrXlkP3TRvJovLf5l31z014ySp/co+wX0Lfv4pdn+3Q+mzv8AMy/JVxI/wl62v12JubYlZ+pX6pcbUeibR7x3Tyl/74qvc+GNRuf+WDf8D/irURD9olT5l+5/sU19Slh+Vm3o9Wk8P6hbbP8ARm2U2bw3eb/9V96n7pJiXOsXm/5VZ0qWHXrpFT91Wsnh6V/lZWSnf2C0PytFvo90DP8A7bnvH+aLZFUU2sS7fk+f+CthdE+b7uys+50SWF3+RqvliBRudYlhgdvK37aq6b4z+0S/NFsdf7lav2D5EX+Om/2L83m7W/75o90A/tvZ/HVH/hKv9I+X733KfNo8/wB3b8jVn/8ACNukqMy76OWBAX/iS5s5f3X+qb71WLbW5Zot23/eofTW2+Q0XyJUUNg1urqsX7qr5YgXf7QX7tZTzS+a1Sujb/lWmbG20csYgY9zqVzC7xMvyVFNqUu35fnetua237/l+Ssq5s/n+7W0YxkBUe/n2/c+SqN5fz23zf8AfNbDpsX7tV5ofOf/AGP9ur5YmfNIwrPW77e/n/OlW31jZKlXfsPyOrViXlhL5vyLV8pPN7psfb1fY27YjUNNE/3a5/5vKRWoTdD8336OUj2hvTPBt+Vv9+oXeLyvvVjvct/D8n+/R5zbUq+Uv2hovMvyVtfDryn+KfhT5vn+2Rf+hpXKeSz/AHa0/hpNKnxk8KL/ANPkX/oaV14X3a8Dhxcv9mmftUp2W9vt+f8Ad1AnztU8f/HnbfL/AA035Vr9UpfAfj0vjCmbKPv0V0EBso+581CPRQAU1/kp1Pdfk3LVgRUOm2nfx0I/z0AH8Py0bKHdaev3KgBn36f0/wCA1Em/d/sU779AA/8Ado2bE3L9+j5XpqKsK1YAm7+D79O+X/gFNR2305/moAPv03+Oh/4Nv36d81AA+7dQ6MjfN9ymv9ymb2d3WgB+9Xp1Nf7lDv8AcoAPlah3+b+/Rs2fNQ+2gyD5l+ZaZ8v/AH03zU/7j0jv8vyr/wADoAf9z7tRJ97b9/8A2KPm/iajb/doAe/zN/ElCfcod/uU9PuUAM/3KZ+8p3zPGv8AB/tU13Z9qrQAfKvzffSnTOrp/cpX+781Rfdb+/voAds8lt26nt8v/odM3/N8v+qp7/J93/gVADE+/tX5Kenzt/t0xP8AW/N9yj7ny/7VABInzpQ+7bTnfzkpsP3KAGf3F3f79TPtf5qY6eZ91qPk7f8AAqAHybXX5aZt+Tb/AOh0/wCVPvfcpmzetADEm3vu+5tpsz7Pu0OlOf54tlUBF8z/ADfc/wBupd/yVEj/ACbf4qG3fJupgS/xvT0+78v36bDt2/L9yk+ZFR6QD9zfPuof5Fpif69/4P8Abqy/3KkCtT9nzIv3KifcnzVLsVNjVQDPuMlP37/mlpn3nofZ8n/j9BA9Pk+Xb/u0b/7v36Hf5f8Ab/hpn/odSWPdKPlT71Rb97bal2b/AJV3PQQDbfvLQvyJt+581Mm+7t3bKIfn/wBjZ/HQBM/z0z5Uf5W+emfNu2U9922gBn+sT5qN/wA+5fkpsaMj7vuU5EV9+379UATf3qalG/bTN+9qYEu5aa9CIu+h9tABvbZ827ZTN+2n/N86/wAH36Pv0gGeZQv3KP4n/uUL9+mAP/rUWnum2mIn36f98f7dAB81MX73y/fp9FADG+/T/MXd935KNlHyfxUAM+Wj/cop/wAu3/4ugBif+P8A36Pl/h+/R5dP2bPm+/QAdf8Abpj7qN+x91HzbqAGf733KH/u/cSn0bf9r+GggZR+7o+V6P8A0OgA/wBym76P9d8tO2Kj/LVANeTe+3+/Rs/ip2z7lFAB81H+3TH+/Uzp9+gBjp8u6m7/AJKd99Pl+5UX3Pu0AP8Amp6fcpnzPQnyNQA75abQm1N7Uz/boAej/J92j7lFG/8AhoAPMbbR/BR/D8tD/c/uf7dSAzZs+an/AC/7lMR/np/+r/26ABE/2qH+78336Z8/8NP2eY1AELo2+n7lp/zVC/36ADc3/AKN9PpiJ823+OqAfR/vfco2fJTPmoAfR/uUb9i7aF/2aABGb/gdP+/81Mfar7l+5/FR32/wVIB838X3Kfvpif8AfdP++P8AboAR/v09Pkb+/wDx0OlV33eZ/coAmmf+H+CmbPm+Wh/nX+/Q/wBxP7lBkFHyfxU/7yUfd+VvuUAMd/n+7sSj/wBAo/j2t9yn/LQAb9/y0UxPkTdT9m/7tADN7b/4qe/yUz7tDutAD3m+Ta1M2Ls30xP++P8Abp/3PloAf8u6hf4933KE27fmo+V0SgA3/wB77lM3/wDj1PVF2f7tM3ttT5aAGbGen7P+B0Jt/wBqjZtoAZ/vfcof+Nae+/dtpn8dABs2Lu/jo+Z/9+n/AH/9tP79M6/7dABtf+7S/N92mI/zbadv/u0AHzUI/wAv9+h/v0fL92gA+/T/AJn+X+CmJt/ibYlH3Pu0APeRnSh/kWhE37938NM+/wDLQQCf3W+5Q/yfd+ejp/sU/ZsT/boLGJup/wDsUf8Ajn+3Q+yT+9QAzZ/e+5RvXbRs2Uf733KAD7lNpz0fLtoAP4KPmSnunyUygBtFSt9ymImz5qAB9yJTf46c7/N81H+s/wBigAfd5n9+jZR/vfco+V6AG050372ajZsp8NBA1N3+0lI+/wC7T3TZsamUAEb/ACoq/fod1+T+5RTfufe+5QWOem/co+Wnb6AG/wC99z+/R/srTnqLc392gB6J8j0f7lM8un/733KAGR/e/wBupvvrTKPufLQAfNTNnzebUv8Au/f2035qAJP/AImmv93bRvoR96baAG0U4fd+b7lNTbQAU5Eo+/8A7G2h3+SgAR/O2PT/AJaZ9ze38dCbtn+9UEB99/8Afp7f3aid/wCGj/0OrLHfKlHyd/8AgNPd12fxUx18xaggPv8Ay1FN88e7+/T9mxf79Mdd/wB379AFf/aZqelCIu1P7iN81Cbd6K33KAGf32p6IrolH9z5fnp2/wCb5v8AgNADH+/S/Mn+xTndt39zd/fo+b52b7lAD5qZu3/+gUb91D/e/wCA/LQA3Y2/5V+SnP8AIn3tmyh/k2N/BR9z+H5FoAbv/vfPTt/92mu/zbtlSworxPu+RKABnV/9j5fuUfwbvuUx/k+99xKenz/L9xKACH52/vpT3+T7u6mRp5L/ADfcp/ytQAx9u3+Knom9Eb7lHy/8Ap3+xQAUH93/APYU10ZNjfx0f7v36AHO/l7/AL1N+/8Aeo+/K/8As1K/3E/joAY33Pm+5QlP/wDQKZ9+gB/l0UfN977lD7XX5qAD5aHf5v7n9ymJv/io+V/vfcoAe3+pSmfcfc336E+Tfu+5R/Am1agse+1PnRvkp8P95/uVC6fPT02p82//AGKAGJ/3xQnz/uqe+1Pu/fWmIjfJ/ss9AB/cVv8AxypkSmbPm20/f/FQQOTbup77/vUzZsldqfv/AIqCxn8FHzL81Pb7lMR1oIPya+VJfm27/wDYoh+/5v8As/LUX9myw/Ou10Zf46sJ9xP+erV/L5/TBYTb92L5/wC9UOz7nyqn+3T7ZGmdGbaiffXZ9/fT3h+zLtlRvmqznHQ/6pP40o8nbLL82z+Jaaiec/yu3yLTpoZXd/m2bF+WrAbv8ltyt/D81S/L5if33oSzluX27Yt+3771j3Omz22xv+Wu7Z8jUAbfyp/qvn/2KZ8vz/3Fb5qz7azn27f3m9Wq7bW0rv8Adbe39+j3wLHneTH8v/j9Ne5+V2+Z/wDYplzDLt/v7KqPbS0coGhvXbt+bdVi2hlm+XbvSs+w3Q72+aZWrQS5+f8AdfIifeojS5h85rW3gy+vJXbz4ET7/wA9V30ee2uNv+udf7laWj+NrrTdkEtmrw/36fc6x9v/AHq/I7Vt7CJxxrS5jmnuVttm5PkdfmSpba2+0/uvvv8AcVKfc2y3Oz7r/LVjTU8lE3f62j2B08xYTRJXfd82yqk0M6K+77itXRWesfZvl270/i31V1K5ivP4f4flo9lE5vaS5jC3+S/8Sf7dOh23Ozcyom37++nppXnb90rbP4qz/wCyZYZf3Uu9P4aPZm3MWHtt+9fuf3Xo8lkfazVaSzl2pu3eb/F/uUr2sr7/AJ/nSo5SOYqTWbIiMv3NtMtvki+ZfnaraJLMvlSt8lPfTZYVRvvpLSAh8n76KzebT9mz+FaEhl+z71ik+Rvm/wBujezu+1WRNv8AHVgV4bOXdub7lWHT96i/+gVX+2NbVU+2eYr7VZHT+/UAaHnfJ8v97ZTXRt7/ADfxVXs3iZ/P3K6N/cq1sV6AIt7f8Aan7G/1TL8m9aNjb/vVLCio37377/dqwKm+d96Nu/dVX3ywt838X3a22+f5V2/d/jqL7AszvubY9dBZY0vxDFDLtZdibf462HhsdS/ewfJLsrn00lX+X5URW+/VpLb7BKnlN9yq5onHKM/skz6a2x/m/wCAUPo/yO2/Z8tD3LbN/wAyP/sVU+0yxvtq/wB3Iy/elS5hlttm3bUWxtu5N2ytD/vn5qi+Xe7fcrH3To94qJu/hb56tpct/qPld2/uUx0/h/5bVq6DoP8AaV0jP/qv4qxq1YYeHPMnlnM6Dwr4Plmniln+5/DXpul2f2OD9787L91ag0Gwitk81d3yLsVK0i20sq/8Cr8qzPMp4mrKMPhPfw1Hkj7w3Z9/dUOz5f8AYWn7lo2f3vkrwD0RiPvk3fwbaa7712/7VSui/e/g21F8tADtnltuZab/ABbqe/3v92o/Ob+7QZD6b83/AAOmP8j7ty0b121YEryMzf3/APYpv3PvfxUx3VHSnu67dzN8lHKAfJ/FTv7+2ov9vbUTzKn8Uaf3t8tP2bAtfx/36e7/AC1XmmVYkbcv/AGqJJlf7u6b/YSqVCpLoL20Sw0n8P3EqLK+Z/tUeZO/3bO5df8ArlUqJcv/AMuNz/3zW8cJX/kI+swD7lH8H3af/ZWqv92xbY39+WrD+HtedPl0+JE/uPL96u2OU4yfw0pHNLHUIfbKiON3Sn7wm/8A2qns/Duvbn82xWH+Bfmp9z4D1WZ/lZfm+9sV99d9LhnM6u1GRxyzTBw+Kocf4w8WwaVpf+tVJVr49+MHxYi1CV7SKX53/j3fdr6y8c/s2av4tieCK5u3SX5/N3/crh7P/gnot1LuvJ597/eev2nhfhBYWPt8TE+LznPoz/dUJHwvNqVs7vunWbd956sWd/bbn8qXznl/2Xr77s/+Cdfh5P8AWz6gn+wm2ugsP+CfXhNHTcsj/wDXWv1z2EIQ5IH5/wDWJTnc+dP2eL9f7UeXcyIqolfYFtMvyS+atP8AB/7Jfh7wkzNBtd/7lesW3w9062iSJ9roq7NnlV+R8ScG1cyq+1oyPusrz6nhafJVPKWkjdtytT0bH8Vem3ngbT0R/lXf/u157qtn9jumVU2Ju2V+O5xwxi8ojz1Peifa4LOKGMlyQKn9/bQiU+j76fLXxR7wUfcoo+WgBybaE27vmpv/AAGq95dwWcDyzsvlRfwV0RjzaIgZqusR6bayzy/Iifdr5c+NPxmfbLapPvdm+VK1vjd8ZfsFi6+ary/cit4a+VLzWJ9eunnvGbzZW+VK/ZeEeFZV5/WK/wAJ8fnWbQwtL2VL4jMe6lv7p7u5l2Xcv3v92jeqP8y7/wC7RNCqP/t019237vz1/RVKlCjS9lA/JqtWVafPMtW0ypF/EjstfVH7OTq+sxK237REv3P9ivlewsPOlTa3z7ldq+m/gJdW0OvW/wC/jS4ZU27/AO5XxPFFH22AlGJ9JkU+TERkfW8z/Nu3V5b8S/ihFodrNBFKv2dYvnerfxO+JFpoOjPB5qu7LXw/8QPiFc+MNXliWVv7Pib/AFqf8tXr8R4f4Xq4zEXq/CfoeYZtSwtHmLfjzxnfeLby489tlpu+VK5R9qRbl+5VRJGTf82x6t+Z+627f4fv1/TOBy+lgaUaVKJ+PYzGVMXU55lRfnbcq76f/wAtfuqlRTJ8qRbfvU5/9Ujf3a9Q4B8KbF3bf92mP86f7dH32fbT9jfe/g+5QBYh8pGTc3yba9Y+Cfj/AE/w9f2lnc/uUZfK3140+7zdrfcp29vvfcf+/wD3aCD7Y/4SrU/B9499p/8ApOn7d9cb48+Pk9yn2mD9zMv3oa+edH+LXizR1+zefbXlvt2f6Rvqlf8Ai3UNbd2vFgTd/wAsoajl5gIvEmpNr2uS6g21Hl+6lV97PsVWXfTHX+8v3qY7+T5W5d6basARJfnb5aHf7jfcen7Fd/N3NCn9ynp8iebu3/3KCxz/AHE+7526m/7zbKlm27Nq/f8A4nqHZE/97f8A7dWQLvSH+Hfuo/vq0WxKZC/yfN/DUvnNNvbds+X+OgCJ0VNjU9Nv3dq/LR9zZ/t/x0zYn+/838dAD0RfNdmb5Kd53yf6r59tN+Wbevy/LTt+9f7jrQA2GZt/8SJUMk290X90+7+/T9iou7f8m6iG2WZ/m+4lAFiHan3W2f8AoFPs9b1fw3qKahpE7JcRfwPL8j0zy/n27fkom/eLtTc/+xQB6X/w0JFrdvEuoafLZ6ht+aX76N/t1yOveLW1u3RVn3xO1c1Dt+6rbHX5/kp6WzPFt3f8DoAEfZ8vzP8AN8tOd2T/AH6Ej+zN97fT/m27/wCOgCJLbY3/AI/Uv+787/3KYn3v9haseZ+6dvl/4HUFkT/Ns2/f/uUbPJ+Xbs30x9v/AHzU3nfI/wB161APl2J95Khf5onZVZ/mp6TbPmqVHVP73z1JBFsWGParN/uUxPkTd/B/yy31Y3/Mm756fMi7N22gAf5/lVtibaru7J/uL/GlCJ5ez5dj/fqVP+Wu35PK+9QA3zvvs3/AKc6Kn71V+fb/AAUrpvi3fcb/ANDp1tt+dv4/uUARTQ/cb5nSpf7ny/d/v0yb52/3amRF2ptoAZ9mbzf4fnqvD+5+988X+3VuG53qi/ff/bqGZKCATbtf5vn/AL6U9/kZ1ZldPv0zydiOr/79V97P/sRf33oAton8UqrTvk83/bqqif3V3/N81S/M7f3Nv3KoCbf/AAL/AKqh9qNv/wDQ6Y+7++u+m7/l3fcT+KpAnd1RIvu/PUSbtu6hI/l3bf8Adp+9v4d2ygAfa7ov8b/3/uU533/N/BF8mxKa/wDvUfx+Yv3G++lAB9yL/f8AuUf7v36Pv/5+5Tn3I/3qABNyL/E9CPsZ1oR9/wDwKj+P5fkf+5WoD02/e3fJTLne6bm/4DQm7+9s+f8Ajqb7/wAzMr/7lQSHk74k/gqp/B/sVK/zy0u/+78/8FADP4Pu0z/ab+P+5T3mXc6Nu30TfItBQz+P+/TP+WNHT/Yp+z/b+SrAHhZN6/fd6Y6fJ/t/3Km+Xf8AP9ymJt/vfdb+OgBnkttdvuVYTbv3LtT/AG6b537pNq/73+3TE+7t+/8A7FQSSu6pvZmX7336bDDvZP4P9uofm/iX5P7lTI+z/lr9/wDgoAsO/wAjq3yP/D/t0xPkf5v9VTN/7+pnTZ/Evz1IDkm37P4E/vvT/m2v8/z/AMNRbHmRFb7lSv8AIu5vuUFEsLqj/wANXkTe33VrPTfN838f8NaFs/nL/t1RkXUh/dOv3/8AYr2XTZmS1tJW++6I3z14vD8i7fub1b569g0d9+h6Z+93u1rFXn5h/DPTy/8AinYW2pKkW2pk1WqNnYN5SK33HaraaaqS/LtRP79fi+LjGdWR+y4aXuRLH2zf/e3/AO3T0/742UJZ7/lVV/36sJCv935Frj5Tr94ls/u/LT3eVH2/36Ter7Km8nzP4fu0ihiO3/xVWEm+5TfJ8n5v46Yj/vaCS6j/APA3qZ3+5VREX+P/AMcqx5KvQBbSb5P+BVL/AB7l+/USW2xkarG5agoZ/F8vzo9M37/+AVNsi2bl+5Q67Pu/coAh+/8Ad+enp87orfIlS/3/AJqrvu/g+T/boAsfut9Dv8vy/JVXyd/+x/t1Km3+P5Nn8dBI/wC0/Ls/jpn9ofw0TJErbl+esp3bf8q0uUo0kuF+T5vOp73kW37tYm9kl/26E835KvlNOY0/t+z/AGHofW1RPlb56xL+Gfzfl+dKE0rzk+ao9nzEcxpza2sy/L96pYdYiT+Nfu/wVmw6Ir79zNs/3ar3nhWVF/cT/J/fetvYkcx0Vvqq/P8AN/33UyaxE/ytXH2ej3kNx/rd9aXkyp/v1Hs+UDoP7Si/3/8AYeoP7bihb5qow2rfxVSvLPf93cj/AN+jkA2n16D+KmpqsV0+5dtc4+jtv3K676sJYs6/L9+tvZAdAmpQO+5l2f7dH9pRJvb93srjJrO+hZP7m6pptHnvIn+bZR7IjmOqTXrab5Yrq2SX/eqZPEMD/wAau/3PkrzT/hA97vOs8qPW3pug/Y/vSs6f7dHsA5jq5r/5ty0xLyL7u7/bqjZw+T/DvrPv7aXzXZfko9kXzHTTX9tNE+z77UxL+B/9R9xE+auUs4blFfz2+R6yprO+S63K0iRf7FHsCOY9A+02z/w73qxDCrvt+5XBTW14+xoJ2R9tQtoOvXlu6xansl+/RGhIOY9I+xxbNsW7Z/sVVfyt77fvrXmNnD4lsH/0m8Z0+58n8dayX9zu3S7n/vb6r2cg5TvU8qZE+aq81tFs+Xa6f7FckmoXP8SslXf7Sn8qlygbscK/wxLVeaFk/wCWWyuXvPE+oIu2CLY/9/yqm03xPeXn/Hyvzp/s0eyLOoTbvfzVoT/W/wDoNZ/2zzF2qux3rmbzxVqFhfvB9ji2P913quSRB6Amz+Kh3X+8yP8A365Ww16e4iTdFsf/AGK0t7SQ/L871HLKIGn53+7/AL9CTI7NWEk0u/ym3JVi23b/AJqvlL5Ymr9p2OlWEuYpE3MtUoU3r93/AGKe8PkrtqPhILH+6uz/AG6Z8v8AwOooX3pt27P9uneTV+8ATIs0W/avyf8Aj9VJoV2fd2VbT+Nfv1EfvfN9ygshh8hH+78m2nvcrv3KtROrJHu/gofa6/doAl3r93+OmbIN3+3T3ttnzffpmxP73+9RzANm8iFd21Xpm22ZU3baa9t821WqV7NY40Zv/HKvmIIdltDL83zp/couvsbr8sW+n/Zt7fdqKZP+AfwVHvFlTybPzflX56lf7NtqKa2bf92mf7LbXT+/QUNe2g+7t+eoWs7N5fu1M6M/3m/3ar/Ns+T79BIx7Cx/1vzVnzWFqiv83zvVh93ybm+Ss+Z96O3/AC1q4ykAfYLHYnmsyf7lVG022+f+4tRJDK7/AN+hLaX59tdPMQMewg3/AC1Xm02L+L50qbyW3fPTH3J95t6f3KOaQET6bbbaozaOv/AKtvdbKqPct91t2z+5V80iOUim0fZs2tvqjc6Uu75fketGa8ZE/wCA1U+2M9HPMOUyrnR/3lV5tHXb/DWrNM1Unmb+Ldsrp5pSiRymf/ZSv/DvofTd6fwvt/gqw95/s0z7Tv8Am/jo5pF8sCklgyS1seDLBofiR4XdV/e/bIv/AENKowzPure+Gc32n4v+EoG/5/E/9DSvQwkuavE4cdGMcNI/XqH/AI8LVv4/Koom+S3iX/ZpqfJvr9Yo/AfjM/iHU35t1Oo+/Wog2rT/AC6Y9Kn3KsBiO3yNUu/ev9yot+9dtH/LVFoAd9xvvUM+x91DpTN/8X8NQA/fuoT+9/HTf7m2nffqwB97/d+/Qn+1Rs8tai37/wCJqALHy0x9qJR8qPRNtdqAD5fJ3L8j1Xh3yKlWfvrVa23fOtAFjZR9ylT7lM/y9AAjsj/N9yib5Jd1D/O/9/8Au0P9/wD9CoAN/wDeamUeSv36fQAblodKH3/dpz7fnWgyG7V/vLRv/io+5/DQ235GoAP9379M/wA/JQn3k/gpj7nfc3yJQBMj70+7TP8AXf8ATPZQnyfKy/8AA6ERfl27vvUAOd1dPvfepv8Ayy+X79PRE3PTHTa21v8AfoAf/C6t89MT5P8AYo+amOm/7rfOlAEyf71MT739z/boR/8Avuj76bl+/QA9f9S9Mm+dP9ij77bd+z/YSn/fTbQAyH5E/wBuja0L/wC9TE+/tapm/ctub7tAEP8AeoR/Majzt7/LRsb7v3H/AL9UA/5U+ambNnzf+gUbG/vM8VCf3vuf79AD/wCHdUXl/wALVYm/j21Cj722y1IBs/4H/t0/Y299vz/79Md/4VpqOzptqgDeqPt/gqXesn+xTERv9+n7P/s6AGJsRtq7nf79WH+dflqv97azL8lP835F2fw1IDHdfup/wKnzJv2bl+X/ANBp+9kqFHbft/goAeif3d1M2Mq7v4KHfZ93+Kj5nX5vuf7FBA/f9+j5lH9x6i+X71Ohf5KCw2s/3afC2z7v391MSbyW2s3yUfwbW+5VEC3W3f8AL9+kSH+HdRNv+fd9ymo//fdAEqfPv/vrQm356r7/AJ6f/H/coAc7rR/B92h/9n71N+amA6ZNmxttD/d3Kv8AvUPueLdR9/7vyJt+akA37nzU7zP7v36b/uUzeu6mBL/uUb9ny/cSmfLt/dbqb81AE38G3/gdQ7Gf7tPpj/ufloAP49zfJT9/yUzzKH+RN1AD/wDYoT7lM3/JRQAfLR92nvu2fJTPmagB/wDvfco+5TKf95KAGfepn3Kftaj/ANC/ioAP9ih/u/N9yj5aZs3/AHaAG/733/4ad916Ni/980b/APvugA+b/gFDotG+nr9yggYnzruX/co+ZKf9z733KZ8tABRs2fNR8tH+9u2VQCv9ykf5V+b7lDuqUP8AOtAB8v3aP977lNf+Cj5qAB320zzKl/h21FQAUfNR9/5afsoANm+mbP733Kf8yUz5fu0APo+b7y0UUAM/3fv09PuUfLTN/wDDQAf7lGzf823ZT6Z8/wD33UgP+T+Gj5X+79+mf+OUfc3/AC0AElM/26fTET7lUA9P3f8AwGj/AGW+5R823fTEdv8A7CgB/wAtHzfdof8AvbdlFAC//FUklH3PmVaPm/h+9UgD7fkp+1qZ/vLRu/u0AN/j3fNTt+9P9unu/wAlMf7vzffoAe7/ALr/AG6N/wB9ab/c2/fp2z91u+49BkM/i+Wj5mo+9Qm2qNQk2b/4qZube9P+89MdPnqQHo7J8tP+ambP7vzvR/yy+agyH/f+7TH2u/zUbPuf3KH/AN2gA3/3f4ae+1H+X7/36Yn8a0Mnz0ACfI21fvvT3Rf4fv0zzKH+/wDKtAAnyNT97J8rfcamPu2fepjv86bvuUAP2KlPf5Hddv8A3xTN7f8AA6Z83/A6AJk3bNrfc+/TPl/hWmb9/wA33/71Peb5Pvf8AoAZ/Ht/76qab7vytUL/AH/l+/Qm2gA2UUUdP9igA2f3qP8AXfN/wCjctHzUAK6Nt/2KRNtG/wCel++tBA7/AGVpn+/Rt3olHzbNrfcoLB/kXd9x9336N/8ADR/vfcp+z+PbQAf733Kav3U20j7t1P2MkVABs2fM1Hy0zfuo/wB77lBAJ/rP/QaHdnfbSvt3f/F0mxUoLBPv/wB//YoT7u7bR9+h0ZE3UAPT/vujzt/yt9yovmp3+3QA/wAz+7/raY6fNu/jo+X+H79FABs/4HR/uUUPs/hoAbvo/u0bF3VKiffoIB0XZUX+986U7/bof7/y/coLG/cH+3R5bbqc6U3/AHfnSgAX+CnSf3f46bIn9379Cf8Aj9ADk3IlMf79PmfZK60PMrv/AOOUAN/2KPM3ttbciUxP/Zql/wB379ADflplPf7+77lFAAm77zfc/wBun7/k+b7lQ09fv/N9ygB/yf8A2dM+5Tk/j/uUbKAG79/y07ZsptG/Z8v8dABQlH3Pu/foT+9QA75af/D8tM2f3vuU3f8Aw1BA75XWovuvT/mRUoqyw/8AQKNmz5qH+6n+9Q/yfNQAI+99v/A6Pv72/wC+aP4EX+OmJ/rU/gqCCq+/5F2UifJ/t1bf5/8Afqv5Pz/dqyxzuybFpsP8O3dvp7/Ij/NsSjfvT7v+xvqCBjv8lD7/AJ/7tPmdvlZaNjfP/B8u+gCW2RdnzP8APQ6fIm3+CotjbfvU59rb9jUANSb7jU5/3f8AwL71NT5PvU5/v0AN/wCeW2nffZ/lqJ3+b/Yp6P8ANu/goAds/u0fL92n/wB9v++aZQA9/uf39n8FCfJKjfwUzZ/eooAmf7+5aP8AgWymQvvan7vk3fx0ACfJ/t07/Z/4HUX3Plp9ADtq0U376Iy0zfs/3KAHw7dv3qPufe+//DRv2fLUvk/J8v3Pv1BZE6fN8zUffi205N2xKNjJ/FQA10/efM3yUIi/danfeX+5sp/3XoAZ8qPu/g+5T/vfL9yotjIifL92k/5a7fuf7dAD97J/t/NT3f8Ah2UO+9drUP8AItWAyjp/sU3/AHvuUR/wN/BQZEv+Xp/z/wANM+7QnzpuqDUlTdT3+WmJ935qKAHo/wDD/do8umbG2JQjtQB+S6ebv+Vtj7asIn93/WxVlLeN80jeY7r/AHKsJf8Azo3zbK/mI/ov3TQ/dfPL9993y1qzSLfxfe+RW+aufS6im+Vt33vlrYs4f4V+d/8Abq48sQkS/ZtibVb5P9uppv3zP93fR/c3/wC5TP3Tp/45V80Q5SaFN/8ACv8Acp3kq/3V+fbspuz7/wDf/v06Pduf7zpuo5ogTWe6Gf8Ahf5dlXfv/Mq1XhTZ91f3r1Y/1Cf7e6r9oRyli802KaJG+4+75kqk+mr/AHf3Ty1dmvF3fMrb6ie5/ursRv4KjmArpp6v92Jtm2mfY1T5V+T+OpftjIqL/BVd3lm+bbF93771fNICX7/ysuzYv36i3rsXdu3r96n/APAvn2fwUyFN8u1fkeX5KOYjlDYrt/cRmoh+T5l+/T1RkdYvmd//AECpXRX2fwP/AOh0e0kXymbNNs2bt3z1bhkVERW+Td9yp/sy3K/5+/Tfs371F+//AHt9RzEcsRibn3ruZKlhT5d279633ai/hTb9/wC5V1H3r8yq8q0SkXyj0m/77ZdlSvCz7PvfJUVt/e3fxbNiVoQ/c2tt+esfahyRKVtCqS7fvpt3tvqXf+6T7uypZnXdsXdvipuz+FFVEo5i+UY8y+R8sWx/79UpoV8z73+3VhE2fe+5QnyP833P4aOYjlMm5s96J935azXtt6uv/LX/AJa10r/Om5f3L/w1F9j+d2b5Jf79XzF8pgpo/k79v3N1P+zSp+9b7j/JW38zqm7/AJZNUL7ppdvy0cwcpSh2vL8zbP4KY9svm7t3yJT5rbfsWnb28r/aqveAWHaipuX733Xq0n+t/v7V+Ws3fvk+bd8lOe52L/f30e+Bob/mfb9/bT5nVP8AfaufvNV8nf8A89f7lV/7Sl2fL9xKAOl379//AHxUU214k+7vesKG/wB//fXzVde5+T/YrTlkIsb227nfeif36fv3t8tUXm+/t3fI1N8//wBCo5ZGRdmm+Tdt/wBhq9F+HWjy29lKzfP5rV5lp7/b9Ut4m+4zfwV7xoNgtnbxL/Btr5jPK8oUeU78NyzkbSf6pdrfdprvTJk2wv8Add6fX5meyH8X/AqZNJ83yxSP/uVLvXbsrsfBNtbTbG2fO/8Afr3MmyuWaYn2MTzMbi44Ol7SRxMfm3H+qs7l3/3KmNhqbbNunyV7V/YlmiI3lVMlnBD922i+b+/X63S8N48vNOofEy4r973Yni7aDqr7Nli2/wD3qcnhXWrn5fs3kp/fevaERU+7Eqf8Bo3sn93fXqUvDnCx+KZxz4pqy+GJ40ngPUHbb5qpWh/wrS88pNs8+/8A2Fr1Pzm3feqVH3fxV6tLgLLIfFeRwVOJMVL4Ty1/hP8Aao0inind/wC/VrSvg59lX9+zbH/geWvSE+795t/+3Rs+f+/XpR4LyyH2TmlxDipacxwifCix+95S/e/561eT4aaVC3m+VFvWuo/5a70X56c/977lejT4ZyyG1GJxSzvGS/5eHPw+BtK+95X/AJCq9D4V0yH7sWz/AHFrSRPk+9R5P/j1ejTyLL6Xw0onNLNMVL7Znw6DYpv/AHW+pv7Ks0+5A1Wtmz5qen39zV1Ry3CR+Gkc0sfiJfbKn9mwJL8sWz/fqbyVTYywLs/65VK/z/w76Zv/AP2K7I4anD4YHNLEVZ/bDfsR/wB1Fv8A9yovtLPTEfzGp6J8ldnLEz9pIl85vlbdsejzm/vNR/wGm/3P92mZjnmam+c38LfPTPm2feooAP8Ax+raI235Wquj7G/3qtJQBEyfPXlnjb/RtXi/2/kr1t3Xf/vV5V8RYf3qT7tmyXZ8lfmPHdDmy6Uon2PDtTlxMTnNy0+qnksx3rUqbt/zf7tfygftRLv3/Ltp9N20x32RNTIGXl/HYwbm+RFr56+NHxgg02zdYmV9it8iV0fxa+IsWk2csSy/P9z56+L/ABh4hn8Sat57N+6iZ/kr9Z4T4ZljKvtavwny+dZtTwFLkj8RS1jWG8Sai99fbvNT7qO1Z3zbfl+T+7vqb7mz/prRsV2/v7a/pihh6eGhGlSifjlbESxNXnmQ+dvi8r5f9rfT02vLt3L/AMApj/d+X7lNT7yN9xNuzfXX9k5S602x9zMuytjw940n014lliabYv7rZ/BXOfw/w/8AAKbDuTfub5K5qtCFaPJM2hXlR96B2HiTx5qHiSDyrmJoYm+TfK1cols0MXlK3yKv3KHf7i/980Jud3+XZLUYbCUML/CiFSvVxH8WQ532J/6Fspd+xot/3Gpn3N6tUqQ/70Py13mI/ezrt/13+/8AwUTfK7y7V/2dlM+//t7aH/fNt+WgBvnfO6r8j/36sO+yD5pfkaoYUWH5WVfvVFvl+79/+7QAO67vmohm2bNq76ldF+RUl2S02H5/7qOrffoIGJu81F/2qsOizfLt3u9CJ/Cv36ETy/mb5P8A2arAYjsipT/JZ97K1CbX/wBh6NrfJE3/AI5QAbGm/wBxKPmZ/wDYo8n+Jd2z/Yo2MiJ/c3UAMT/vjc336t79nyy/Om6opJF37W/j/jSmJ87fM7O60AM/v/e3/wANP/5Zfe+T+LfTHdn+b+7T027NrUAPm+8//LFP9imeT+6/uf7b0bP3X3dj7fv1LJt2ebQBE+5W2r871LDu2fL99KE+/wD3/wDgVL9zyolVqAE/1m/+5/t0yRFSL5Wo3/cVfv1Bc6l9m3/upX+bZvSLfQBa2Okqf89U+7UyJ8jtLu/3/wC5Wel/Fc/N5qpt/wC+6tLcs6f8B+4lAA/zxbWb5N336IUabd97etTfM7pu+RP/AGehH2/8CagCGFP+WTL8+6ppkbfu+XYn9ymbG2urfIi/xpQmz7u5n20ADp+627qY/wA/zbvn2VM6M6f3EX+/TvJdIt235P79AFe2fe2+pn+f/gFMSFXf5vuUfLDv+87/AO3QA+Hbvf7yPUr/AD7FpiI3zs27Yy0Q/c+XclADUh+RNrb3X+CnfP8A7PlUTLEjfLLs/vbKejq+/wDg/wBt6AIndpo/4UTd9+ned9//AL4b/bpv33T7tSzfIu2gCpN+7/1TbIv4qf5zbN0W13qw7/cZot7/AO3R8v8AD/H/AAUAM2fxbv4aH+fZtbY60/5Y1/uJTERvn+bfQA9N/wDDtp3yO7r9xKi85pvmb5HWn7/n+7QAP877fvy1F/3zvo+46Mvzv/cq1tX5Ny/P9+j4QK6fe3fx0fLv3fx/covNvmfulbf/ALdRb/J3qy/vaCC180y/dVNtLsXdVdHbb/c3VKmx0f5f9hqCx8275GX5P9unI/zf33qv5yo+5tzp/sVMifKjLu2f7dUQORN8tPT/AFvy/PVd927bup9SSS/ffd/GlM+b+H/gVP3/AOytCPv+bbWovgGfc+b/AJ5UOmxf3Tfd+ej5ttN2f3WaoGCbnVNv3/v054f4qN/zbaH+RN0q/JVlD03PF8v8VE37nevy/wDAKNjIj7W2J9+onRk+58j/AH99ABvRk/26Z/f/AL6/36lTa/8Av010/eoyLsf+/QAP99HX7m2h02fxffp2z533Nso/2f8Ax+gCu6bLjzd3/ff3Kf5Pnf3asfL/AB/PTE/1NBJEkLP8vy0PuT5ttP3/ADf62j++1QAfL5r/ACs6PUsOx4trbUWonTZs/wC+6H+7t/5a0AM++/y/wVY+Z0+X76UxE+5/An8VTbGf97F/F/fqQHfxuzfJT/vxJubZUXy79v33qXZ/Du3v/cSgoLZ9jbqt2215f4kRv46YlzsRF/76qXzvuJuqjIvJvmV2270aLZXsGleVDFbxJ8nlQKleOab/AMfDrXrujo39l2+9vn2152N/hSO/By/e8x21g/7tN33Kup/Hu+f+Nax7D54v+A7Pkq3ulhf5fu1+M4mPLVkfs2F96lA0PM+bbUsM33vm2bKqQvv/AOWux6vJ91P4645HcSpt2bv4Ktwu2/5fn/jqj/tf+gVYheX+H7lZFFvf/s0xE2fNTUfbTk+f5f8AgdZ8wFuF1dtsVSvD/D9x/v1FZp8/y1b2Uc3OWSw/J/3zVeaHdH8tHzJ8q/cqwjtH81IAtoWSOn7Pk3btlH8FSyfeRv461IKnktD/AMC/jprpv/26tP8ALVV38lfl+41WAJbNTPsfy/3KsQ62qfutuz/bq3HMsmys/tAYj6bc/dVvuVN9mlRP3q/PW153+7sqKS8+T5Yl/wDi6OYDJfTW3/L9779H2Nv4q03udzvuZf8AcrMTW1SXbL9zdV83OSPSw3/e3VY+xovzRff21n3/AIhgt2Td9ypbPxJF/rF20e8BrW1n8n735Hpnk+S+1aqf8JDvieqX/CRK7/7D/wB+j3gNPyd/lf7NStZr97bXL3PxF0yw2LK0rv8Ad2VK/i1pokni3TRP/c+/WnvD5YnR/Zm2o23/AGKi+zMZPn27K5xPG0W7bKzI9S3nj+zs7dJ7zzXi/wBil70Rcp0H2dn+7Tfsf937/wDFWPYfEjSNSR1gaVJf9utiHVVmVJV+en74DnsP+mXz/wC3Tf7N2fd/74qx/asX/A6Z/bcXzq1LmkT7wz7Auz5l/ioezXd8q0Pqq7tu7elN/tJX/h3vRzzK5R32D+7uoTSWeok177M+3bsqWTxgro+9l+WjmkHKH9lf/ZUPpVVbrxUsKozN8n+xRD42sXR18354l/go55hyzHPprJ/yyp/2PZ/D8lVL/wAbW1hF5rN8n/XKj/hLdMmtftMEu/b87I61fNIDTms4pot3+xTIdPjhX+H5qwv+E5s7n90qywv/ALf3KsQ69/tUc04gac2mxI/3f9uq/wDZUSL8y79/9ypf7YiTZuoTWIPkVl2VfNIjlKn9jqnzbaih8Pb23bd6Vb/tKLynb5d9S/2qsKea3l7P96jmkWVP7Ha2+bb8tPm0SKbY21Xf+5V2HxBBfpuVo3/2Km/tKJ13Uc0yDHjsF+fb8j077HsrQ/tKK2+bbR/attMr/LRzSApfZv8Ax6j7Ns2VoQ6lZ/3d9M+3wfO23ZRzAV9mz5qHRn+5/HUT6xbI+xWi3/3HqWw16z+60q76AB4W2/L9+m+dP8iLuqx/a1tM235f/iqP7Wtl+Rl+T/Yao+ECi/n73b95/wAAqJ/P/wBrfWn/AGxZ7/3XyPQ80U1X9ksyd8r/AHfurQjtsq35ywr8tRb4nb5fv0AM87/Z30b/AO8tWHSKHfuej7TFM38Kf7dQAx3/AHH/AE1/hqr9pb+KpZvKT+JXpibXegAS5Z/lquzy7vmq3I8Sfd+/UU0yzNt/dbKkCHzmf71Rb2/u7P8AbqWZPlf5l/4BUX2n91tagCvNN5f+5UT3ifZ2anO/nNv/ALv3aHhWNPvfI1AHK3OvSpKi+RvfdV3evlP8ux3/ALlab2Ft9/Z8n+xRN5CfL8qNtqwMdGXb826hL9oW+b7laDp9yJdru9V1SL5/Nb/YqgMx3V9nyt89V/m3f7DVpzW8X8O1Eqo8yp81bRkUZ821/mX5HrMud3mpW27pv21Xmki/iWqJ+yZ/3Nj/AMdVJpIv7vz/AOxWm6/3apOn361IKOz56r3MPz7vuVe2Lupk3z/7dVzcgGftT+7Vd/katPYv+4lVLnbv3L/wKtubm+Ivl5SlM67NtdB8Mdv/AAtXwo275Pti/wDoaVjvZrMm2Vvn/hrV+F1h/wAXf8Hqv8d5E9duD5vbxPOx3+6zP2FZt1rB/u1V2b23VPMn+gwKv8K1F/B/t1+vUfgPxWXxkn/xNQ/cpyfJ81D7k+b+CugA+X+H79N+5R/HuWnUAN+XbQ8azbP9mnfwPR8qRpQAPuT/AL5psPyJ833Kc/36Ni/7lADU+RNv8DU75Xo2f3vuU13/AO+KAD7/AMtD/wCt+f7lM+583/fNDOzttX79AD0dac6fPUSfwfx/3qe/+t+f7lABQn8G3+Ojf/e+5R/HQAfcepflaq/3af8ALQAIio+2nfLTfmof7vy0ACfJvpjo3m7m+5RvX+L5Hp77v7u9aDIKd5bbPlqKH7jtUv8AD8rUGpFs/i/iokp7/OtE0O9aAK/3H2/fqx91Kh2eX8v3/wC7Qk3ybW/8foMh7/P/ALlHy09E/u/990z+Lb/HQASJ9xt1D/O/y/fp/wA22mIlAArZd2X/AHae33vk+/tpiebu2037+xv9qgBEjXzf9j+5T/vysq/J8v3KNnzbqP4PlX56AGQ/wtt/3qEfZK6t9yn7Nn+5TP8AgNAD22+Z8v8AwKh/mX5vuUx/9n/gX+1TbZG3bmbYlADpv3LNto372Rvvp9yn7Pk2t9ymbNj/AOxVAP8AnSJ/79Qp9+nu/wAlRL9+gCX+4q/I9Gzf/v09X+d/l3/LUT/I+5fv0AOh+dv3vz0JD+9fd9ynps27W+/USpsb919ygAR/3iL81DuyTbaZ8/mU9/k+bdvpgS79tG5vvLUT/u9m1vnenJ99/wC//sVAC/x7vmpj/e/3ql3t/wDZ0z5dqVYB/sU9kWFNtRbPn/iqX5qQEKffp7rsbavz0bNn/A6fs/i++9BAym0+b7nyfcpH+fZ81MBqbqKem3b81Om2/I9ICvv/AHvvUr/wN/BTX21L5O+L+5QBFDufZUs3ztUXzJ977lOSb+KgBtG9npz7nX5qb9zZTAPmpj7d1WG/1KVF/BQAI9H+98iUyn0AMT73zfcp7Oz/ACP9ynecvlfN9yj5dtAEVPpiP8z7afsZ6ADfsTyqZRR8zUAPff8APTPLop7oyLuWgBlG1XfdQkn8NP8A93/U0ADu38NMopnzUAPTb/H8n+3TP46f975tu+mPt/3KACPf/wADp/zVFR822qIJflo2bqi+b+5Tk+/96pAJNy03+Onb/wB5/t0f7v36oBU+5SQ7X2U35kapd6fdoAidN+3bRTt9N+ZPmoAE+7uof59n9+hP71D7qAD7n/A6d/uVF956fQAbWo+ZKOn+xRvoAPl20x93ybfn/wB+ihv7tAD3+781M/5ao1GzbQ/91qAHvNTHT5d1H8VH8Sf3KAD/AFKf71CPRMmz5qP4P9igBuzY26nb13Ub1f5aNnz0AEyPu/8AZ6Z/q/8Abp7/AMFMRfm3UAPf7n3tiUx9m3/bo2bE209fuUAM3tv+b50o/wByjZsodPnoAKbQ6fP/ALdCP+9oAl/i+Wnonzf+z0z/AGvm30fKz1JkDv8Ac/8AZKERqP4qX+L/ANBoAd/BTP4vlZn/AL1H/odP/wDQKAGP860zf/wD/bp7yfw0bN1ADE/77oR/7tGyjZ/+3QBN/qf+BUzYz/dofdtWjZn5fuUAH8W6nv8AI+1/nSjervto+Zf9+gBny73/ALlH+227ZT0fZv8A7lH3/m/u0AM+/wDw/JTn+/Sv8if33+/TE3JFuoAG+5TP9uj7/wB2nwuqb/N+egA3xfd+/Q+/5P7lPT5/vfcpm/Yvy0AM/jfavz0Z/wBj56b826pf8vQAx/71H8fy/wDAqN+/51oT79AD/wDaWmP/AHaX5t3y075fk3ffoAiH3fm+5TEfb/eqV/v/ADfcpvy7aAJUTZ/uJQ/yfMtMR9tP3/I9ADEdt9P/AIaYlP8AloAZ999tHzb9qt8lFCI2z71BAInl7KmR1qF926jf5f8At0AD/O7/AOxQmzf5Tfx0fx0UAD/3qaj/AO9Tk/utQ/yN8tBY/wC5/B99aZ81HnbKPvom2gAfbQj/APAKERX+59+nv9z71BAxE3tQ3/kKj7lN+Z3SgATd9123p/co+f8Aho2K+xv7tHltuoLHfN9779FFH3KAF+b71Cbfn2/fpEkWP5qEfa3+9QA/fvXbUT/3acn3vlof/doAi3+Z/wAAo3/N81Pf5V3fcpn+u+agB7p9xqZs+V/4Eo/36E2vs+agB67dm7/ap2zZ/wADpuxv+AUzYz/e+5QBLspvyutHkr/v0ySggP4ql2VF9xv79Pf5GoAcnyfeX5KHo3/w0fw/LQBFs20/dvRKZT3Rtn9zbQWH+79+hP71MT/e+enolADn+am/LQ/96j7lAB99v7lMRFjfc33KPM/h+ZKF+/QBL9/5v4KPv03f/ep3nffb+OoICm7Fd02/fSj5kR/mpn3noAl31E+3e7U93+T5aZt/ioAZMiOtNT/e+Snv/H8uyh3VF+VfnoAh+6lPR/l+b53od9ke6oXfY6r/AHqAJvvptpm/Z9750qZ0/iX79M+43+xQAJs+9Q6qiO392j+Hbt30b9/y0AQ23yP8zfeqx/vfcqu6bPur/wB909NrojN8iUEkv3/m/gp+1kT5F3/x76Ym3+H7n8NTOzbKCiH5nanu67PnpiPs+6tTI/yUACfuf+BU779N3v8Aep3+sT5qAIt+xtrVL9+on209P++6ACh/nio3/Ltod/l3UAQ/x1YR2/4BUWz5t38FG/f8v36AHru+T+Oh/koT7lH36AHb1SOm72jZN33Go2f3aP71AEv+5USfIqU9PuUm/dQAb/n/APH6N/8AeXfQ+352of7n9+gsN7/xfI/9ylyn9xqZ8z07ZsaggPvu/wDfp6vs+X+Cq/8AH/cp8Mjb0WgC0nzp/wABo2bPmo/9Ap9QAUzZRvp8afLQWfk5NZ2zxJtbY3+xUXkwQ/8ATarqI3lfun/1v9+npbRfvWZmd92zZX8y+4f0XyyMR4V839x8iffrbsH2J83/ACyX7lMSzi3pt+dNv/fNaENmrv8A71QHwj7N/OX5t2zf/BVizRU/hX5fu76qbNkvz7k2fcdKaiND/rax96JqbTvF8n8Cbf4KiS5VNn/s9Y6Izy/Lup833Yvl2P8Ac31fMBsecqbv770Pcq/3pWSsTyZYU81m/ien21y7p/0y2/fo5gNi4T5H/et/fqFP+mT/AO9Wb9pl3vEv3P8AbqX7Ts2fLv20EFvYz7/lamfMzov+1Uv2n/a2fx/epu9fN+9v/jatiSF0l3fe2RbqE+SXd82+L+Ore9f4m3o33Upip8/+21ABvZ9m7c6N/co8ltm1m2Vbto2jt0X+CpdjfaPlXe+ygDPR22/xfL93ZR5zbkZd2/7nz1oOi7t33H/iqlNtR0Xd86/PQBEls7ttVql+/wD3ndW/gp/nK/7vcryt/BToX+X72/8Ag+SgC2k2/e27Z/B89WIZt77P/H6z9+z7y7EoX53/APQKx5eYPdLd5eJv/hdH/uVU+2fx0/7P/e/g+epXsPv7l+992jlKKn29rn7253X+CpkmXy/ut51CW0X3ZdvzUx0X5PK/goLHb/4l3U933/L8zptqq+7YibtiPTLNGh3/ADNs2v8AJV+8BrQ2f+6+359m6mPZr95l2VX/ALVl2u0Xyb1+/UM2sMn3V+f+J3qzImubNptm35N61UdP++1o/tqXbt3fw1X+2fvdzffqwGTW+yLd9z+9Vd0+d9u6pvO8mL72/fTP9cu7/wBArqApXKK/3vv/AMVVIbPe+1duz/brT8ne33vkp3k+Z838FL3SCr5P+Uom+5tarEKfc/uVYf50/vu1aEGOnm/3vk/26lR9/wB1asPDEyp/vbGp/wBmX7zNsSgku+GEX+2bTbtml+evfbCFki/e/wACr8leD+Ev3OvWm35/lf5/+B19AQp5P3vn+Va/POJJe9GJ6OEj7w9vuUx3+X7vz09/kX/epP8A4mvhD2Rqf6muu8DXKvKir99dtcunzvtroPA6bb372z5Ur77guryZnE+Wz2P+ynqHnff/AIPmo/3Keib3f5vnplf1jT9+J+JT9yQP9xP46P8Ae+5R/HR83/AK0JDZ/do+b+Jfkp3y7aV/uVZIynO7PsRvnpqP8lOoAPmSm/fp33/+AUfx0ADpv2fwU9E/3qZuaje26qAfSP8A6um+dQ7/ALqggb97/YSod/z7Vod6i/ioAl2fxNQm1HoT5ae+3zf4qAD5qf8AcqGn0EDn+/S/L/D9+mf8Co+5977lWA/Zs/iqWH7lV9m//gVXYfn/ANjbQWRTbvkrzf4ioqRI3/TVK9Lmrzz4nfubdG2b4t2+vhOL48+VzPpsily4qJxv3FqVP++6rwurp8v8VS+b9nTd/BX8e1PiP3H7AyRWP+xXmXxQ+JEHh6wltopP9+WtPx/45i0GwdVb986/M9fE/wAWPiE3iW/uLSB28r+KWvv+GcgqZjWjKfwniZlmkcHTM/4l+P5/FV+6K2yGL+OuRX9zvbc3zff31E6fO7L8/wDt0fZm/wB/dX9VZfl9DA0o06R+KYzF1MbVlUkWHfYn3aZI/wAyfe+amo+z+Df/AAUO+9t38f8Acr1DhHQzfLu+Z6bs+RN26j767W/4DTk+T73zvQA1E+Tb99Pv/PQ+5m3fwU77n+wi0ffi2/3KCBU8p40X+Opfv/N/6HULo2z+HZU3+r+ZW3uv8FADvv8Aysux/wC/TfldNy/3qds+597f/sUI6/P82ygsZ/Bu2fPS/c+ZfnlqWGZXl2y/J/t0PCm5Vi+5t30AMT5/Kb7n+wlCNsR/4Hen/fd9y/I1Qrtdvl+/9zfQA/7+/d99mpr/APLVdv8AwN6cm7fti3O//s1P/wBlfv8A32oIIt/3G3f8Dq15LPs+dXeq7/J/tv8A3KLPdv2t9zdVgWLawnmfbAvnPu+5XQWfw28Q6l/qoIrNG/5azV03wx0RLzXHn/5a7flr0u/0q+mlSKCLzpW/gqAPnzxP8PfEvhJUnubP7fpir81xaVj21ytzFui3Oj/e3/w19YJ4e17RbVJ7mJnsnXZLC/z18/fFrwrY6D4jin0/dbRXjfvbf+DfRzAcqn7z5tn+3RvZJX+amb28rb/H9yn/AOshdW/gqwBJv9r52anvuf8A3/uUI6+V827/AGaH/u/foAleHyUi3/caonRvKfc+z+5Rv3b9v9+pf3X7r5d/+/QBEnzxfIy7KckPnMi/c2/x0bNkr/vV/wBxKen91vnSWo+yBseG/CS+IdWi0xWl+b52f/Zr33wx4M8PWFn5C6Us21fmmm/iauH+DKRW2rbmaJLi4bY2+va7OwW2vPs0q70T597/AHKoDzL4l/AvQfFVhLeaZG2m6wi74nh/ir5/Szl028ltrlWS4t22Mn97/br9Bdljc2qReV5Kbfvp/fr40+MdtAnjR/scv8Wxv++KkDjdnyfxJTId3z7l3pT0+9t+amfNsRUXem7e1WA/5kX91t+b+/TIU2bW+4/3PkqX/Xfxfc/gpv8AD8tAEu/fFtWovm3OzfJTNmxv3tH/AKDu+XfVFjnmiSVG+b/gFP8A4X8399/dqJIW814v4GqWFItifvfJ/g31JA1H875vv7P4Kdsl2PQjr5vzt8i/x09/3f8AHLM7fwJQAyZGRvm+T/Ypv+8tO37PKiXc7/3KPmSX5fufxUAH3N8rfIlG9f8Avmnv/B/d+/R9xPl20ACbdj/xv9/ZUM3+z93/AGKm85v4V/4HR8v97elQBC/zpuZv4aenyw7vv1N9yL7u9Ho+/wDxNDsWrAr7/O+Xbsf+/QkP8Pzb6lh/g3MyP/C6U+b/AFny/O/+3VEBD867flR2/jp3/HtLtVt6f+g0eS23z1+RFpv3PvM038eypLLCQrv2suzcv36o3MKp8y/P/ep+9v8AWt8iUecr/L81BBXjqXf8iJ9z5qf9ml/h+eq6/Iz/ADfL/coLJdizS/Kvz0/7TB/013r/AHKPm2bvmRKYmxNjfNsoIJpNu5N+7ZTvm3pspuz+H5qZ/t7fnagCWZF3/wBx6ih/jVd1P/2m+epYfkd1/gb/ANCoAIZot/zbv3VMmmeb5vuJQi7Gf7tGz5t1BI9Jvl+Vfkof/a+9Q/yfNt2UxNv3f7lBRLNt2xbPufx01f490v8A9hR/1z++1Hy7Ebb8lagMSFU+bcyf7dM+/s+b/wCzp+/7n8D7aHf5KAD7/wAv8FNTc6bvmRKE+T+KhEbe7bvnoAE3zfdbe6U77ife+f8Av09JmRPl++9RQv5zuytsoJ94hRFf5W+T5vmenu7b3b+6tE33t333pjpsi37qCh+zzPm+/wD7FP8AJ2Km3/vinQ7tz/N/DTUT/gHzffqAGOksNW0f90n9yh3WZNv8a/x0z5t6ea+9P4akke/lQxfvfuPRvZ5k2btm2j5nXd9x0pm9klRm/wDHKogsJIyIm35N9W4fm8r5ar/N8jbau2f3/wC+9AFu2+SXdL9/+GvYNKffodpKvyP5SV5Iifad6/3Vr2Pw8n/Eh09vK+dotlceJ+E6sN8ZtaVbb1/23rW+zSv9xdiL/HVHTXaH7376tNJt/wDsPX45jf4sz9mwPvUIAiNvq2n8e750/v8A9yqjv/dX53p6Ps/i+evKkemaHy/JtbelSoiuv3fkqlDN8ny/I9WEv97/AO5XPIol8lf7rJT/AN6ifLTEv1m+Vm/3d9W/OXdWYEqbt6fL97+5Wgk3kvWUlyn8K1L9pZPm/wC+afulmqn3N235KfJs2fw1nw3/APo+3+Onpco/zL9+kBdh2+V8v36lTb/ErPVVLz/gFCXnzVZHvmh5PnW/9/8A2Kz303e3y7UenfbP/sqPtn935P8AbrUkr/2VslRl/wCBVbhh+Tb8qf7dRf2lv+X+CnJfr/EtZFe8WHT5f79VZrb5tu7/AG6le8qF5tny/f8A461JIlhaFt27f/sVSfR1eV5V+/V3znff8tNeZkZ9q7H2/wAdVHliUEmgwTQJ913/ANuqn9jxQ/Mv3Ku+c3yU1Hlf/Yi/v1sZFdNKgT/gf3qlTR4N3zotSwo2/wDv1N87f8Bo90DHfwNot4/7222Pu376tWvhiCz+WD5Eq3823+Knu8uzdV8wGff+G4ptnyq9VE8PW0y/Zp4lmt5fvVsfvX+9UWxv4ajmA5x/hjodhPugdt7fPsSt2wsPs0XlK3+7VhUnmXbtbfTUhufvbWo5ucsqTaU11937++pYfCty/wB3/wAfarOyX71O/f8A97ZQHvDI/CU6Rfw1NDpXkt81M33n95qe6XO397uegPeCbSl3uy1nzeFYnuP7m7+/WgiTyVL+/RfmqSjKfw8v8W10/wBiqj+Erbzd0USo/wDE9bfzP/FsSodkv3m3b/76VXNyk80zPfwvBc7FZVepofDFnZxPFtVEq15MtCef/eajmDlM/UvCVnMqeUq1n/8ACJbE3R/Jsb+9XQb59qfNsqJEl/h3O+6jmDlMpNNn+4zfJQ+mt93dWx5M+/5VZ0oe2bd8v36OYPeMR9LaaLb5vk/7dUn8Bzo+7+0G2fxb5a6JoZ0/vU3/AEn+JWdX/wDHavm90PfMm28MLp77oH3/AO29XvszI/8AFVpNzruVW3rTXeWjm5gK7232xH3fx1D/AGVEiL/AlW0Rk+X+9UqJK7bfv1fMR7xlPo7P+9jlZP8Acp8NnLGztu+T/wBDrV8mWFd1RbJ3o5ohyyMe88MW1+3737/+xVSHw99jbbuZ/wC7vroHWX+63+1Tfm3fItbc0A5ZGY/h7918259lOttH2N5u5krY+4235nR6a8PyVn7hHvmf9gX+/ULzNbPtWtPfs+ZV+Sqn2Pzn+7/FR7ge+RW2+53/ADVLNbNbbN/3Pv0JbLDN8qtvp9y7OrpLWnuzD3zPublUV3Zm3/w1FbX9tc790ux6SbTVuaq/2D8/8X/A6OWAe+aez5EZW3pQ7/Zkdlb56Z9m8n5t3y1Xmh85dtRywAz5tV2TIyt89RPqv8St89S/2Oryv83/ANnVeTSlR/l+5XT7OIcxF9vlR9yy/wDfdWJr5dkTLKuz+KqNzpXz7Pv76is7DyX2t9yj2cCOaRsJN8+3ds31FNcz/wAO7ylqjcWcqbG/gp9mjQtub7lHs4BzDHmZN/3k3UW7yzXHz/cp+sJ9s2Mv8FV7CF0V6PZRkHMFy86y/L89V3vGm+X5t9Dxz/aHWWsybz/9UvzvR7OJfNI2EufOX/W/P9zZXP6reS211t+5/wCzVST+0El3f8st9Pm/fb2l+/8Acq/ZxDmJXv2T5qz5tY+bbuqvfpO67Vi31hNYar5u77HOif30q40OYiVTlNq88Q/Y32+Uz/x1FY+IJbxdzN8/9xKLNGeLdKu+X+49UrxGR0ZV2f7lbewiR7SXxFqHVfOutrVe1hGtrVJd3zvXKb59/wDwKpXvNQfYsrb4k/gp+wiR7aX2h8Ot7JdrfPUtzrHkxb2/4DVK2t98/wB3elW7yzWaLcv75/7la+yiR7SRkp4wuXbyvKgRd339ldt8HNYlf40eD2b7n2xErh5rDy23bdldL8JYf+Lz+DNv/P4n/oaV34WnH28TgxU5ewkftFNu8u3/AN2ovl/h+/UrJ+5gb+Pyqi2fw1+oUvgPyWfxDfvP8u7ZQ/yU5PlorUB/yfLtofbtpn+5R9/etUA1E+SjYiN8v36Pv7GX+KhNyPTALnds3UbPubfv0+b71MoAcn+1TH+/Sp8//AKPmf7v36AD/XIjfcp2zfTZv4Nu6nXL7LeVv+mTVAHOzeP9Bh1f+zJb6C2uP9tvv10SbZo0lVldPvq6V8X/ABU0Rde1TUNs/wBmlgber17n+yp4kvte+Hm3UJWmltZXi3vVSj7pB638u/5fv06mv/47upkifOmymWS/L/D9+m/Mj/LTtmz5v4KbvoAHf/Z/77of7lHzP92mfxUAPo+bf833KdUX33T+5QAfwPQ+5Ep+zZ83+1Tn2+VuoAa/zxUxPnifdT/L+XbTP935HegyCH7n+5RN97cv36f83lptoH3fl+/QAxH/AIqJvm3/AO9TPuNtanzOqSUADfNvb5qP4PvUTbkX5W+9TE+/QARvvZG2/PT3/wC+6P7/AMtMhmb5933KAHo6vv2/foT5E3UJu2vt+/8Aepib/wCGgAf5IN336IZt9P37U+X/AIFUX+xVAWPl2v8A3Kh+ZnT+5Rs/74p6/c3LUgMR12p8tP2f72+ovJV5aE/ctubdsqgHb/8AZpuzf/DUqpsb5fn3f36ZJ/st89MA+byvlpv8Sbqlfa8Xy/I61X3q70gJXRai/u1LuWmv8ny/wUwBP9r53o+Xd81GzYtCJtoAP76rTvm2/dod/kRv8vRv/h20AK/3KE2/w/fodPOXb9ynf6n+5SAE/wC+9tMd97fLup+5aam3591ADtio/wA27YlMfd97+CjZ/CtG/Ym6pIGp/tLR/HTPO875aHRt/wDsVYEsm3+FqHX5P/ZKb833W+5Qv3/m+5QA5/4GX79GzfUU33/9ipU2eVtX77UgDZTf937lCbk30fL/ALlMAf56Pv8AzNQjqn3l+9TP4vm+5QA/fQjt/D/wKoX+/Q+7dQBNTG+/RHT/AJX+79+gApn/AKBR81PRPkoAhT/2apvmplP2UAFM+7R9z/Yp6fcoAP8AgVM8uih0oAY/36f5lFH+99ygAT/vj/bob79FEnzxbqADf/C1MdN/3aETYu5qP/QKAG7Gjkp38FPR/M+WmD73y/coAb5jb/m+5Q9O+XdTfl3VRAyn76d8tGz+7QAv+8vyUzctFO+agBv8dDvsaj+OnOlADd9Hy0J/s0UAD/P/ALFH8Py0bGT5qKAD5WpE+/S/cpn+sb5vuUASv81Rff8A+AU/5Vod/n+7QAzZs+aihfv0/wCX/f8A9igBi/6l6G+5RJQnyf7FAAv3KPmofc/zf3aPJ3/NQAz5t1PZPufPRs20eZQAP860x922n0z5d1ADfufN81G+nbF+T+5Tdn3P7lAAjs7fN9ynUOmzbtprps+bdQAfK/3fv0Inz0J/vU6TctAD3+Wj7/3aiT+81S0AMf79CP8APRR1/wBupAmf5Pvf79Mb+9Q33KZv/ioMh7rvRF20bG/h+Sh3X7tD/c/9BoAX/wCKpHmpn+79+n7Pm/2KDUP93dRvZJX2UyP+D/ep/wA2/wCb/gNBkH8e77lPm+5uof8Au/x0z7jf36AGJ9+n/cf+5T/4KZHQA/7j7qNjff8AuUO3y7aY7712tQAz7z0+h9uz5Fo2cf7FAB/f+amb/kp6baim+SgAf+9Tnf76rTUp3zfxfcoAP4Pm/wBVQn93+Cm/Lup2z+FqAB938TfLTal2L95V+emUAHz+X/t01Ep3+xQPu/L9+gA+Wn/wf3KZ8v8AwCm0AI/36mf+Pb89RfLu/wBh6c/yfdoAKP46N9H+/wD+P0AH3/mp6bUV6Z8mz/YoTbtoIBPnaj78u2j5k+Wh/v0Fh83m7mpv9z5t6f3Kd956iT5H20AP+X+H79FG+jeu9P7lBA7/AG6P4najyd77af5dADU+5Sf7dGxv+B0fw/NQWDp/DTfJ+RN33KE/2vu07vt/goAP9ym791Oofb/uUEBsoTaife+em71R9v8As0fwUFjv9+j/AIFTaEoAc+3dRs/ipv8AFuo+5QAOlMf5G/uUJ97bRNt3vQQPpibttGx0X5vuU/8A3KCx1N2Ns+Wj/Y/uUz7j7qAD5qfRs2f8BpnmfPt/joAe/wDtUfNQ7s//AKBQj/8AfbUAH+/Tt+6mumxf/H6N+x0WggKH3U59r/d+/TaCwT7lHy0P9z5fv0x/k30AP+//ALH+3Rs/hpkdP/36ADZQ/wBynP8AIv8A6DTUT+799KABN1Mf51T5qNn73+5/t1K/3P79QQV/lT5f4KsQ/wB6otv8NGx/u0AE22mbP4fuO1W9i+V/sVXb+9QBX++7/wBxaETe+7+7T3Tzrfcv31qFNvzq3zpu+/QSTI/36HT59v8AHR/st86Un+y33KChu75P/HKfs3v833Eo/db9tH8Kf3KAB02fL/wNaJk2fL/BTN+xnZvuVL/qaABPu/NT4dv3f9qmPt+9/BTYdqP/AHH/ALlAErpvZ/vVEnyS/e31Y3r93/xyofvN/coAm2b/AJFo+4z0O6/e/wBmmfM2z+P/AG6ADd/E397ZT0+/8vz0yRP4fv1LClADX2/wfcoT+7/wOnP9+m/N/d+SgA2On/odHzPTvlT71N/3VoAKdNu27aH+RNtNd/koAPvptoT5KHRkT5vv0z/YoAl/3Kam/wCSnU138v8A76oAc9H30+b7lHyutKn3KADfvbbTP4/79H92h9vyf3KAB/8AXUb1X5l+/R/vfIlFAFj+HbTk+fetRfw0/r/t1ABs8n5qcj7/ALu7dRR8y/Mv3qCz8opnaF/lZXpm/wCfb9+X79H2n7Sn7pai2M6o38H+3X8xH9GmhsZIt/3ElqWGZofvfcrNtrmWH7v96rX2zdEjMuzdQBYmvJ/kZV3ov9/+Gj7T9xZV+dqIbzem3b8m6pnm3zp/cWsixjxsn3vuNTPm3P8A7FacL/wy/d++tRb4nb5fv1XLzgZ7vK/+t3bKlhhXZ8v/AI5Vt/41ZPndvlSofufJt2PRy8gFfyd/8Xz1ef8AvLUKQ/Om3+On72/i+TbVmREn+78jVUuZpU+ZWq38qfM396pdi/Jt+/8AfoAx0m1P5F3K+1fuVtWHm70/v7fnqaFF/wBVt+dfkqWFGTZs++lWR7xp+dFDsaJt/wDfiersOsROvyqqO1YWz5dv3HT91T3Rk+fd9yq90x+Iu6r8/wAy/wB37/8At1zn+kvvib5H/v1t79i/7D/6rfTMr9/auygI8xnvbN5SbfkdF2M9W9NTyWi+86quz56Em2T/ADfOjfdSrG9vvN8+77qVJ0mh5ME0rrvVEVv9T/fqJIYod/zbKopMvz/NvdP4Kmd0RN39+gyJX/j2/wASp8lV/O/epTEeorx2/wC+fu7KDUsPN8rsvyf7b1Kn3dv8FVY5P3u37if36dv/ALu6oAsb1ePbt302ZP4vufNUMz+Zvp/2lkd93z76CBjw7PmqvNZ79/8Afq3v2P8AN9ypdmzZtZUerAyvs2z5V+d6PszPViR/9j5/79RJqm903L/sVfxkEP2Pf/uUfY9n3fk3VrJeQOny/f3fcqWaH5P77v8AwVceYDmvszOyLTH3Qu+779atzMm52b5Nv9yqrvsR/wCNGq/iAo+Y33v/ABym72+9t2Vam/gXb861VRG+f+5W4Buakeb/AMcqbyWfc27ZVibbNFvVd7/c+egA8PP/AMVJpnzfxM7bK+iIX3yPt/2a+etKXydb0xl3IiyvX0FY/wCrSX++q1+c8RfxInq4XcsTLvi/vvUFr5kLbZF+T+/VrzKi+b+H7m6vij0yxH97/bra8JOqap83zv5VYG//AMdrX8KzM947MtfYcI/8jOB8znX+7M9jT50+799Vpn8W6m/wJ/B8qUTbvkr+uqPwH4nU+Mc6bJNtHyzfM1RbP+WlH+5WxzktN3/JRTqsBv8ABRR8tM87Y1AD6c77/vUfc+ZqPvPQA3Z8lO/jp7f7VRO7fw1RAiffqB93++m+nUI+/wCb/gFADU+f/cqV/u/LRHTN/wA3y0EA7/Kn+3T0T/viimfN93+OgB77d/8AvUbNtMTc70923x/7tAAnzt/u0/8Ai+Wql18lu7f7NZmm+IftN15DL871tGPORzcpvf5+erUf3f8Abqr99/4qsJ8ipUFhNXCeP/K+SKf54mX7ld3N8+yuB+JFtvsfNj+R0r4viil7XLpxPosml/tMTh322fyxfcWuV8Z+NoPD1k/zRPLtb5Hqx4k8VRaDYPKz/P8A8skr43+N/wAYpdUvpdNs5JXupf8AXun8NfzdknD9bMMZySifruLx1PC0OeRzXxU+LV9reoXFjBL8/wDFK/3FrzmFG+eLd/ts/wDtVEn7tNzbn3feepflTerffav6nyrK6GX0OWMT8ax2Nq4urzSkP8nZL81Mk3fxN8tSo6fxNvRFp7/6pF/jevePIIv4/m+d/wCGhEVF37ld/wC5TN7eb/f/AINlPTaz7l+/QAb98Wza1Sv86bfuf79M+bZu/go/4DQAO+zYv36e/wDd/wCB0bPnfd9yjf8AJ/foAeiMnzbd8X9yneT8v3diOtN2Rb3pzuvmvtVvKoAbu+fa1MaRX+Zvv0/5pvufw0f6tf8AYoAT+L5tuz/bqbf5n+5u2UxPnRP4/lqK2+Sf7y/8AoAl3s6fNud0+RUSj/d+d/7lCO33l+R/79NR9u9l/i+9QA5P7v3Epr/I/wC6+/8A36c/3k/g2f8Aj9Rb9r//ABdWBEjs7p/A/wDfq78yeVVdH/6a/JT0m+f/ANnoA7jwf4nXw9q+n3Krv2S/NX0Rrd5czWUWueHPImldd7RP/BXyIk3y7au6J4u8S+G3/wCJVq7QxI3+pm+5WMgPqub43339jPbahp8SXe3Yzxfcr5s+JWvL4k8QRTqypFbs+1Eqrc/FHxRqUVxBqC2k0X9+FPnrE85n/eyrsTdURiBY2J/e+8vy1F9/+HY/8L07+L5tqIn8dP3/ACbl+T/broAYjqqIyxL/ALVTb1dX+9v2/cpk225R93yPu+/T12sibt2xqYDH3O77V/2KZs2Pt2/d+9U39/7u/wC551DbfkZfndv79AEKff8Al3fPT12p97ciRN/49T/mf7v3KHRtn8Oz/boAsWfiG+0dopYP738dexeHv2k9Iezt7bxLbN5sS7Fm+5/4/Xink/cX+P8A2Kie2T/lqvnP/cqAPdvEPx7sZrWL+xdQV4t3+p3V4vearLqupXFzL9+dqr/ZlRNyxqj/AO7TNnk/7/36sCX5dn735KJvK+f5d+3+5Q8yun3v/safv+TzW+dKAIk3O/8AsUbGTzd33P7lOd/JR2+5u/uUz/XbNv36ABE3/wC5/t1F/Am5t6fw1NDM33fK/wCB1L50Wz5Yv3tAFTydkm75vuU/Zv2/P8lP+Z/m3N/uVLvZF8qqLGfxbV+ehNyK/wA0qbqIXbe/3kqb7mz5qkgr7Pn+Xds/26ck3+pX/vqrH30fzfk/u1Ej+d9379AD/lmjdV+/UO/96jbfkX72+pX2ovy/8CoR/l+fdvoAf8v3fuI9Nebyfu/6r/bpz/P8+/8AhqL+P5t3zUEAibFX+4nz/P8A3qlffN97+7Td/wBxql++nyq2z+Kgsrr8i7l+R9tP2ed92hP4G+X/AIHUqbduxfv/AH/koIGIipsZvubaNm9/7iJ/HU29d/8Asf7dOuX+dP4/loLIofvp93e1PeGJHfyvk/vVDv8A9mjfsneXa336AJvlR6rzff8Al+5VhH/dPuXe+6iN/ldv+AbKCCom7yk+9sSmfK7bVXYn9+nzbf8Ac/vVXTan3vnd2+WqAl+2N5v+x9yrE3ztuWqjv/eXZs/8epYU+b72zdQBaeZnl+X5ESn/AMPzfudtRfM8qf8ALH/bo/vtu31IEvy/7SJ/fpn3/n3fPUyfOnzbUo2f3m+f+5VAM3/8sl++9M+Xeir/AMCqbZ8u7b96ov4v/i6AHI7IifN8ifwUPuf7v+/spn8dPfd/C3z/AOxUgM2b1+7v/vI9Nh2ea+1v4fuUff8A4tlGygBH+/S7/k3L9/7nyVK9t+62svyVFD8jp96gBiea/wAr/PQn7lt0W7/gdMd97/3Nrffp/wB/733Jar7QD/3qfeVdj0fK+/b/AAUbPO+Rvnd/u0z/AJa/L99vkoAZj+4v8X8FTJ/e3fJ/FUvk713LtSok/joJJf4fmbZv+7Q7wJF5X33/AL9M/wDH/wDco2Lv+X79ABZo33F+dP4qm8mXzd21dn8FQ+TKn72Lbs/i2VNDN8v/AFy/v1IFhPk+9L/3xVqH5/3Sq2z+/VKOZv4f9+tOH7qMv8FUQXbP51RV3b3XZXtfhj5NGstu5/l/8erxG2f7Gjt/wOvePAdnFc6JE0Tb3rnr/AdGH9yZofL/AHfnqwj/AH93zpUyIv8AF/ep3yovy/IlfjWZe5XlE/Zst9+hEE2o+35qf+631F8u75aP+Wqf3K8o9csR/ufm3fPUvkq8W5fkSmf8s/4fnqaHan8VYkjkRt3+5Vv+43y+VTdnk/e+R9tSwusi/NXOWOTbV50i2v8A36rpCuz7y1L99vu/co+ybgib5P7lW/JV0+9/vVX3p/uf7dWEf+99ygyGbFT5lp6Q/vN33Kds+f5fuJRub/gdMCb7Mr0z7Oqf8DoX/ap++tyA+xrtRl+T+CpZoYpld/7tRbmpn8CfNQSP+5sp32b/AMeqLa1TP9ygA+zp/tUjwr/F89Ph+f8AdLQ8Pzbf4/8AYpfCAIkWx23Lu/2/4KN6wpt+/TIbP5nqZ9Nf5Nrb63D3Rzuv8NP8lZk+X79V9j7Nzbd60I/yfxVn7wB5zed/45Rv+ZPk30y52+b/AH6b/HWhRa85H+X7lPh+dP8Abqo9s0zv/sf36q7JXlSJfnrEk2N6p937n8VH2z5d22szyZYW+b5Ke6XW/d83lfcoA0EmX/gb075f7i1V8ln2bfv077N5y/7dAFt337G+/Q7/APfFZ6JKi7vuf7dP2Spsb7/+/QQXXf5P9j/bqKab503/AHKYjtUVyrOv+xQA7zv73z/3afM6+Un+9Wf9mb5KlfzUT+LZQWW96fPt+eiF/m+asxNyb3b7lP2N93cyI1AGx/oyf7CVY/0byt38dc/9nb+Bt9RJuSWgOU6L5Pl21F+631jpM237zU5Jm3feZKXvAae+KR93+WoS5tkf7vyfxVlTPL96sqaFnbczVobcp2Hnad/Cvz1C7233fleudhhlT+Kpd7Q/+zVZHszbSGDZ8rbNtMfyPM3L8j/36yvOZV+dt6UxHZPvfcelzCNtPs38P36NkX+4n9+sR3l2/LupiTS/3vkplcpvf6NIvzUz/Q0f/wCIrK+ZFf8A2qh/epF/E/zUuYk3vs1tMny7nT/bpz2cT72Xb8v8Fc79sljSmfbJf4fvvRzE8p0CW0X3G+T+6lMezg/v7EasJLyd/l2s9D39yn+2n9yo5pF+zNj+zYNz/NvqJ7CL7qr89YX9pT7vvfJ/cqdL+f8Aho55Bymh9hX/AIHT2s131n/2lL/Fu31L/avk7G276vnEPfTWT5lqL7B+6f8Av1YW/wB/8OzdR9p/u/fo5x8pn/2Ps+X5nqH+x9jOy1p/bN6fL9//AG6i85k+ar9qHIZ/9l/L833KY+jxP92tV5l2f+P01LmLb8yrUe1DlMGbR/4v/QKzZtKb5PvV2D3UX3dtVPOidPu1ftZEcpy6aO395qm/s2f5ty/Ilb+75t+xapO/36v2kg9mjn0Rof4Wf/YqvNDv2fLsroHRZPlo2QPFuX5Hq/akcpy723y1SmsPOd9q11UyW296qzW0aRblda25w5InLtYN95ot9V3tm/usldO/kfdX56p3W3f8v3629rIfs4nIvZ/f+VqrzWe/73yf79dhvg/iX/erPufKR3/uffojiJFeyic1/Zv+zs/26hez/vfcremdd9MTykfdXT7eRHIc/wDY/mejyZU+X/0Cug2RO1UptzuiLR7aUieWBj/ZfetX4Y2Cp8XfCTfc/wBMT/0NKif/AMff/wAcrY+HULTfFDwvtb50uov/AENK9HB1P38Thx1OP1aR+urL/otuy/3aYk29drVLH/x6wf32iqJE+d6/V6XwH4xP4gpr7vvfwU75fvL9+iugQ1Kd/uU3Yu6nPv8As9ADfuNuWnOn8VRfcXc3/j9S7/3H+zQA1H85qdv21Em3Z/co+7QBKmxP+B0fN/F9ym/L92j5vupu/v0ADv8Aw05/+PWX/rk22onf5PlqwiK8T7v7tZyA+WvHmlW32e91FX3uqumz/brvf2TtN+x/DmWf+/O9ef8Ajx7byNY27nRGdNlep/szJ5PwqtG++js/yVrL4QPUH/u/x0Tbfko3/PTPlpAPH3fm+5Sf7Lfcp6J8j1XTdv8Am+5QA/Yyf7lCOr/LT13fPupiIv3l+/QAJ8u/dT3T5P8AYom/gpPuJ/6FQZDXRfkb7iU/Z9/d9yj/AHvnShXbf8lBqHzJ/uUz7/8Ae3/fp/3KEfY1AEO9dn9xt1P3/wCzT/v74qZvZE/v0GQb9/3d1D/On8NG9n+99yj/AJbUAD/Om2j+Hb83m0P8jfLTf+Wu77lADndkT+/TJkbejUPt+626n/w/3P8AboArvt81Nqsj1bd98e2mfeT+5/t0fM/3WoAPl20bNn3vuVEnyNUsabF/2HqgGfM7UQv99WodKF+/u+/TAe67P4fkp2/9383yI1N2ffVqZv8A4agB7/J/e2bai+581Sv+8X/Ypj/vH+b7lUBEj/J8n36E+d3qwrx7XVPv1DtZPuLs/ioAmRKif/XU5HlpvzO+6mA7zF2fL9+mp/vU779NdPubfnoANnzfLR83yPRQ773+WgB2/wCd6E27vm+5tpv8CUbNn3vuUAOf5Nn8D0R7moR23/N9yl37G20AMR/n+bdUvnff+VaY/wAjblom+TYzUiBvy+b833Ke/wDs/dpn30+WmJ8n3qYD/m+9TP4qNnzfLRQWTb/7zfJUKb3fc33Kl/h+Wov9iggen3t1D/f+992j7lH+3QAbN9MTdv8Amp/7yj74/wBugBjpupn+01Tf8Bpi/foAKEf53o+69CfNQAfxvRsT7tFHl0ASw7tr7vuVla34ks9Bs3nZl3rRr2txaPYSytL/ALteSa88/iGHyFb55230CjEr6x+0VLbX7ra6e00St/BXo3gPxmviy1adYGtpf7j1jeD/AIRaZbWSS3MTP/Gzv/HXodnpVnpq/wCjRbKRfwD5Pvf7dP8Ampnyu/y/fopkj99H+5TP4fl+/RQAUUf7K0fNQAxPv0fcTdR9/wCZaPv0AH3Pmpv3PmqVN1MT79AC/fWk/wCA0/Z8lFAEVOo/2l+R6iR/n/ioAmT7lJ/BRso2UANod/kpny7qfvqiATbTn3f7lN2fM7Uf79ABsof7lG+jfQAx/k2LR5dP/wB77lHytQAUxvv0OlCf98UAG/dTNzf8Ap7pTP8ApqtAB826nvt3Ublp6fcoAZRT/l+7TPLoAKPuN/4/R9z5ttH+u+agA37qZ838X3KfTdn8S/foAdTPm3vv+5Qn/fb0/wAygCJ3/hpjp8+7+GrElM+V1+WgBqJs+WnP86baiTdv+Si/mW2tXb+NaAH+ds+Vvv0edXh/xI+JF9psvkWO3ft+/Wr8JfE+va8iS6h/G3yvUgeuu+/Zt/4FR9/7tRImz5fmd6l+V6AD/d+5T6ZQ/wB/+5/t0GQ90V0pm1qE+98v3P4qm/goAh/3KH+/R/uUfKn3l2f7dAEz7ttQ0/ft+Zf+BUO6/doAE/urT5Pvf7FQ/NT0R4V3UADffo/2KHf5P96onmWH73yUASvu37m+5Rt/iqp/bFmn/LXZUyXkUzbl+egCXYqN/wCP09/7+2mfJ/7NR32/wUAM+XdT9/8AdWj/AMc/26Y/36ADe3/s1P2/J/4/TN+6m7P++KAD+OnPTXfbR9z/AIHQAdP+A075fu0eZ826mp93bQA7r/t0/ZsX5v4qZvX+H760/wA7fQAxEo+Tt/wKjzP7v36b81AEq/7NH96q6P8AJUv8W6gBvzPTqe396mPQAf8AoFN+/Tko2ffoAN//AAOh6aifPR821KADfTtn+89N+ahHoAKKdsooAPl2fL9+hKPk7/8AAaN+/wCWgB+/7lMdP4qP+uVN/u/+PUAH+rP+xR5O9d/3KGfZsp/zfeoAYifxU75fvUff+9Q9ADaEo3NT0+5QAz5duz+Ojfs/2Ho2K/zfcWmfN/F9ygB/zUUffpjffoAKf838X3KZs2P/AOP0/wD292ygBzOvlfN/qqijff8A7lGxn+Vfneor+5is4t2356ALXyp8392qV/r0Vgnn/frivEPxaisEeKCL96vyVwl54hvPEGz7T8kLfdiSgD025+JdjbS7dsWyn2HxA0+5f5J40/2N1eTzW0V46LLtrHvPAy+b+4nntn/vpUEH0hZ6lFcr8rLNUsM3yo2zZXguj3GuaPF8rNeIn3f79X/+Fha5Cm+XT5/s6/eoA9xSah3/APsq8/8ACfxIsdbT975sMv3PnrsLa8WZ02t8j1YFr7j7f4KsfwVXT5P9/dT0f7lABu+f/wAcp7/JRR9z7tABvo2UxPv/AHaf/v0Fjn+78tN/2KPm/i+5TE+9t++/9ygAT+Cnpt3Ub/4qZC3zbaCCX+H5ab99fu1L8u2snWNYisLeX+4tQBp71Rfm+/VV5t8u1dteWal46ubmV/s21E/6bVj3Gva1c7Nt55P93ylqAPa/tiw/e+SJvk+9Q8yvs8pd9eKW1/qG7/j8lf8A36itvGfiGGTzYl3on9+sgPan2v8AMu7Yn8FTW254v7leQ/8AC1NahX97bf7/AM1XtH+L0Ty+ReK0NacwHpqp89PdP+ARVk6VrEF5sZZ4v3vzrvrW85dr7v8AvtK0ANn977lM3/Kj/cp6P8j+au9/4ad5KvvSgA+5v+f5Ka/3ttOTdup+9d/+7QAOvyfe30P86otCfJs/77oSTfs/uUAMdKej/wAVP3/JTP4/9+gA+58n9356E+Rfm+R2o+Tzd39+n/7f/ANlADIfvpVj+Gqibt3y/JUz/f8Al+/QAfM9O2UUI/zpQAfNTdm/5l+SpX270b/bpibtu5vuUACbdtGyj7z0I+zZQAfcpr7dtO/5ZvUW/wCf5vkT+5QA/wCV/wDvmhP9r7tGzZ827ZR/H/foLGTOtG9du75vvU/ZvWmfZm/vbKCAhdXV6f8A8tP9756Z5Oz51/4FT/mV/m+49Z6AS/8ALGn/AMFM/wCBbKIX2N/fpgS7mpu/d/eoR/m206gD8qks/wDZb/aoeFVn+7si/uVbhmlf73zp9yq72bbNsW771fzEf0d7o5LD5t23Y/8AfoSHf9759i1Xd50l8r79WIX+Tc1AB8qfd+43z/JU3k/Lu+Z6dtbf/wAtPnX7iU22doXT7yf36OU1If3u797u+WraPFDK7s1PdFd91OSwV/8AWxK6NRygEKK/zbf4am2K7bf46YiKjN/cT+Cpdvkv+6+RP9uiXMZEU0P+yzp/c/26z3f/AJ6/98VsJN53y/Ls/iqvs+//AL336PeApJttt7f32/jq1Z7pvl/v/dqaHSt+9dyv/v1LDYKi/N/B/cqwK/8AqXfzV+d6Em2f6pvnq7NCzr/rfk3U23s1RvkX5/v0AZ9zM7vu+XfQk07ybf8AlktbH9mq/wB7am+j7Gv3vv1HxAUZvN+yrL9/b/BVW2vGud8T/wAS/wAdbrw/K/ltvfb9yq721s7pOi7JX+8iVcQM/wDeum3dvT7lWETzvvbvlWrqWq/xKyJ9+nu/zoy/foAzPsex/wCKn7t/zbfu1q+TvR/77VXRP3v+98lQURQo33larD6b/wB8N96rfy/8svk2ff31L/Cn+1QBSfTf4F/u0JbJ/F/qmarFy7J8n3Hpn2lXb/cpe6A37LF97+CmQwqm9Gb5P/Qaseczq+77lH8Sbf4/vb6YFG8hi81/43/2Krv/AHdu/wCX+OtD7Mqb93zpTHhWF/N2/JV+6ZGbtaq/2PzH+Ztm77tac0Oz7v8AEtVJn+5t++lUWUkh2P8Ad+RP46JL+f8A5ZbnR/8AxyrTuv8Ad+d6qo6p8u37lbxMSok14/zMrbKls92/ay1Y+2b9isv+5sqLztjv/wCgVuBY8n/lq38dENtF5u1l/dN96q/9pfN97Yi0x9SWT5W+5/frD3gNC/8As1r/AKpqzd6tE+1ah+2fP/tvUE14r76I/wB4k3dB2zXkSy/f++u+vddEmWTS4v8AZr530e8VNZ09m3eVuZK+iNKdfs8W19/7pWr4PiT4onqYX4i7/s/+h0fxfLRv+XdUUd0t6r7W/wCAV8PynrD33b/mb5K2PDcK/av95ayd6p/F81aGg7n1m02t/f3V9XwvV9nmVM8DOY/7LI9mT7qL/srTGb+Ffv0W214k/wBhaZND/HX9f0fgPwit8Q28ufJi+789Q2epLcRfK3z1X1Xc8Dqv33rl/D1tPa6yu5m8pm+au72fNEw5j0GT73+3SU1Pk+7Rv3VkWE3m7a4fxbeT208SxN8/yfc/3K7KaTZb7q4XW4ftmr29yv31+/WtOPvGMpHYaDcy3OnRNLu3vWl81UtNR/IRfmTYv8dW99R8MgiOf7n/AKFUX8NPd9n/AAOof4fmoLD7/wA1L9xaSomZd9WQWHfeu77/APBQn/j9Recu1N1OR9/8VAD3mSH5mqlbaxZ3Nw67v3qUapCzwvXm8NheWfiBJfP2bmranT9oc1SpynrGzY/+w9H3E+98lVLDd5X3t71Yk/g/v1j8Mjb4olLUpv3D7P8AcrkbP/kKee37nfXQaxebPl/grF87e6Sr/qmrvpx905qkjsrOZngT+OrCffrK02bfFWxDM332X5a45R5JHTCXNEZN9z5fv15/8XdYi03Qf3v8Gyu+mf5K8X/aHef/AIQ/UGX/AFqRb683E4b63RlCZ2UK/wBXlzwPin4ufGCWa6vYLNd8sTbEr59upPMlld/9bK25nenalctf37z7m+fc9ReS3lb/AP0OvNy/KcPgNacfeO/E5hWxUeWQzfsl3N/uU3fvX5qcn/Anp7/e3V9CeaPhfYibf46dvX7R81RQ/Iny/wAdP2Nv+X98+3+Oggcm1F3ffT+/Rs/h27E+5vpuzb/sPto+X+LdvoAcm5FfdErptp8fyLuZd7/3KY/z7G3bNlNf5PlX5P8AboAdv+X7mxKIX+ZPl+TdU3zJs/uNTI03y/LQBYfYn+3TN7O3yfcSh2+R4m+emonyVYDoUV/vfIlCbXl/i2JTf/HP9t6Pv713fPUAWP3W5/7+3+Cq+/Yu3b9yiHzXdNrt8lCf7y76AD/Z27P9uj90kXzNRJt3/wBxP79V9u99zf7lAFje0Oxl+5uo++v+21Oh+f7397Z89G/Z9z+FqsCu6ec3m/8AAKsQp83737n3KlRJXb5fkSlTStQv/wDjxgV3f+Ob7iVAEKQ/f/gT+/VX+1bb51aVnd/k+T569t+GP7MeueOXilZWeyRv3ssvyJ/wBK+rfA37Evh7R0haeBd6/Mzov368LE5th8PLllI9Kjl9Wr7x+cr6lO6fLpk9yn9//Zq7vvHT/kFXKP8Aw1+u+lfs9+DtKjXZp0Kv/faugh+FfhRFX/iT225P4vKrw5cUUISO+OV/zSPxthttTuZU/wCJLcv/AAbK0IfCviO5Tcvhq93u3y/unev2Lj+HvhqFv3elWyP/ALCVatvCuj23+qsUrmlxVTj0Nf7Lj/Mfj0ngPxxM6bfCd27p/A6vV5PhF8Rr+XZF4aWFH/gev2E/sfTv+fGKov7E01H/AOPFaw/1rj/Kaf2bTPyItv2e/ibcxfNYqif3Ei/+wq1bfs2fFR98S6P5z/3/ACkr9dF02whbctpB/wB8VZVY0+7BHXP/AK0TH/Z1M/JW2/ZU+K02zbYxp/vxJWwn7GfxLmbc15Gn+xDFX6obl/urTvM/uqtYy4jry+GRr/Z9M/LL/hir4k7dq31zv/2FrN1X9jn4paPF5sVm2peUu/5/v1+r/nP/ALNL52/5WVaj/WTEfzB9Ro/yn4r+IfD3iXwT+48Q6DfW3+2kVYMOqW1wiKtz+9/55Oux6/bDVfCmkeIYmXU9NgvEb/ntFXzJ8Zv+Cf3g7xys2oeHv+JDq23fF5Sfumf/ANlr6HCcS0qvu1Tz6mV/8+2fn0ibH2MuxWprv822t3x/8NPFXwW1T+yvFVjP9n3P5Gp/8snSseNFvESWLbMn+xX2VCvSxEealI8WrSlSly1Bn3E+aLfTX3Q/6r5H21L/AKl4lZv/ALGq77mXzfv/ADfLXUYlj79vu8356Y/zr96h/kVP79Mf51/uf7n9+gBXf+H+PbTk+fym+/8A7lNf5WRdzU7ydm/b8jtQAffbb8yJT9+/5vmemfL91m+elhdoflRmfY3zUAS72/g/8fo/j2/cf+/Tvlf5W/77pvk/3vnSgAdN6Ov8C/x0yH+6qyP/AL/3Kl/dfJ8tH31RW3On9+gBsL7N7fff+5TvufN8v+5Tfl+8v/LJalRN6oy/8Cd6AIpF2bPu/PUs0O/7v36fuV/u/PspiO21dtADNi7Nyrsel2fP97/vipd/711+V3qHe2/bt2f7dAD/AJUf+5T5v7q/O/8AsUzZ5ny7f+B03Yyf7kX/AI/QA7/l32/Nvpn7ryE3fI//AKFT5naRn3J8n+3RNCs3/LLelAEW9kTd/H/sUIjJ/C3z1KmxF+Z2+X+B6Y+6NVba33flrUgEkWSXbL+5/uvVeaw/0h13M71bSGKb/f21YT/VfxbqyLMzy9nzL8mz72+pk+T+7s/26sTJvf8AiT/bqi/99m2fP/BQBYRPm/ufx0Pt/wCeuz/cqLe3ybVbZ/fp/wD4+n8W/wDhqiCX7io0v3F/jSh5m3P8q7P79M87y/l/go8ld25fkerAPO3v8rLMlD/d+Zaan3tq/co2fe+aoAlfakv8Sbl+Wj5n/i2bf/HqZsZ9n9+n/wC/VgMh+dvK8qn7N/73+78mymbv4v8Avmh3Xe+3/gVZAD/7uxKi3/wt/wB91Lv3p8/3Kb+62/3KAHbFjd1+V/7u+qqbvn3fcqx8/mPu2+VTkff977n3KoBvy7U/2Kc7/vd3399P+/8A7/3KZvb/AGk/g30EjUfyV3f3qlf9z/Fvd6Y7/wC78lCTbPur87rVlD9n+jo3zVCn8e1vnqaZ9mzarI9RI/yf+hVAf4iVNu//AKZfxVK/3dq7U2/x01Hb70TfJUr/ADrub56kkYn3/wCH/gFa0P3UZfn/AN+sxNuz/Y/260E/1SLt+9/fqiC2m17V/m+Tyq998Af6B4XtPvPcOv8A47XgSJF5Duv8S7P+B17b8N3a/wDCVozMrvb/ACVFX4S4bm7qV+yfNF/wKqX2mX7vy/N/frQv/K+eJqpJbeYn3fnr8gzmMfb8x+v5NKX1flHPNLs3L9z/AGKel5K61YT502f3fkp6Wa/Pt+d6+cPowhvJUp32lvvUfZv9qpobZU+Xd9+gCx50sy7t+9Nv3KdD5r/Nt/dVettqb/4P9urSbIfmrOUSSvDuf979/wD2Ktpup6TRfdapUf8Ae1jyyLBPmqxGjbflWpYfuvu2pUzv870iiFNzvu+5/t0/Y38VSo+/5W+5T5pm3bf++aYDFhZ/mqb7NF5O5fv0xP8AvhKfv2I/yVuZBsb+GneWf7tN3NVqGb/gdZFFdIW//bqw6b12su+re7fH8y0yb7vytsStSSr9m+f/AHKl/wDHKY+/5G2fJ/foh3SbKCB6fL/dqX/Z+/Q8OyP+F/71Z8N5LudNrbKw98st+S275l2P/fp/krt/26h87eu2q8ztv+Wr94CxNZxO27bTXRdnyqvyVkzTT/ws1RQzXk2//wBDqOaRfKbf8Hysrv8A3Kh+X+H79Ul8/wD5a09kl/i+5V80i+U0Eff935/71OR9n3ttYsyT/e+ZEqp9qvHb+LYlHMHszpd6+b/c/wBupt8X9+uXjS5h/wBvfRDbXjum3dWIezOl87/gCf36b/FtX/gVZ0Nvcv8A635HSnvDK7fK3z/cqyOU02Vd7/LUPy/w/fWqX2a5T+LfVv5nlTb/AArUe+Icm13+Vfnp+xdv+xTUdnT5fkf+5TESVG+X5Ho98kclmu75Wp81t8vz0x/NT5lXZ/eqJHlf5ar3gCGFd/zbtn3Kfc28Xz7fuUzY2ze3/jlH34vl+/TAi+zb/wDYp32PY38L7aPm/u//AGVPR0/ib/gFblA6ed8tRfZv4Wq0ny0/7TE6bv7lWSZn2Zk/2Kbc23ybt1WvtOz/AG3dvuVE/wD7NQWVHs/4f7y1NCnltub7n3Kdf7pk2/x7aitrldv3W31ZRK6LTdlP3r/wOmff+7UACbfn3t/u1Xd/l+9VG/SfzUVWp8MM/wB5vv0veAsTWfnLui+Sq6W2xv76VLNcywr8z1Elz8m1l+//AHK0Atxp/wAASh0V/urs/wBuqnzbvlq2kMrojL99KgXujH035Plj37af9glRNq/P/HspI7adHf5t/wDeSs2a/vLaV/7lVykluaFv9yofJqv/AG2275l31AnidXb5l2JuqOQsup/ArbalT5PvM2+mW15A/wAzff8Av0Tarvfaq1fIA2ZKieb+Fvv06/vP7NVJZYpUib+N1+Sq/wBsgf8Aes29GqOWUCeaJE7sif36ETzqH1KD+H7m6nfaV37m+5/co5S/dDY3/AKrvCyfxb0qZ9YghT5vkqvDqVtMr7WVKOUQ7Y3/AHzUTu3yfLvpn9sQJ8+5ar/23B5Xly7UdqvlkL3QmqvNNL8/9yn/AGmLb/f3VLNJBJsVdvlfxbGrYkz3dk+b+9VWbdt+X79Xbma2f5YvvpWY0y/P81HvGnulXe0f8NMe5X/aoeaJGdmaopr+2eXarfPWyjzBLlK7pv3qv/At9ZN08qfKv36vXN/FDL5W6q73Kp8/33rp5JEc0Sism/7zMlTf3/mp/wBrT+7Tkv7Z9/8ABTI5iu7t/D9yon3bP7lSzX8CfxVXeZX+Vm+RqXwBzEKbnf8A9Brofhp+5+LXhRv4/tS/+hpXP/aVT5W+7XRfCv8A0n4u+FF/je6T/wBDr1MFzTrxOHMOX6rI/XO5TfYwMv8AdpkO7ZVhk2WcC/7NV9n92v12l8B+JT+IiT5H/v8A+xT3o2Kn3fv0J87V0ACJtp3+/R8nf/gND/ItAES/cT+5T/mZfLX71Hy7f/H6N/z0AM2f3W+enzbd6bfv0TfPQ+35KAB0+SoVdkp7vs+9R9+VFWgCWb59lRXL+TYXDffqXev3PuVzXj/xJF4e0b97/HFSA+evG3kWGl6xP9x5d9ey/s/aath8IdMX+9+9r5y8Z63Frfhy+b7jfwxPX0/8G0VfhVonlf8APD5qqYHY/e/3NtI/yxfL89N/hdaP4fm+5SAPO+X7tHy7/u09Pko/26AD+H5qYn39v8FP+8nzfcp3y7aACjfUXzQvup/nb/u/foAGdU+79+mb9/3fv0b9nzfx0On8VAB8/mU//boh+f71Mf727bQAf8tP+A075kX/AMepqP8ALuoX79BkCfOj0xPvbttPX9y2376/3KP4ttAB5P716f1/4FTPv/N83y0yFt8r0APf5/mpm/8Avfcp+xkl+b7lRP8AI/zVQDtnyJ/co+43zfcp/wDf+X5KY70wD5n+999KH/crU0z/ACvTG+5taoAYjs7f3P8Abp7v/DuoT5P4t9DfwM1ADHT5/loT55d33P8Abom/eNu/goT+999P7lUA3+F9tM/9DqV/vbl+Sm/31pgPT7lMd/n2/wANOT5F+am7G+7/AN80APT7lM8nY/8A4/TvuIn9+jZv+Zl+egA+XZt/gqL7n3vuUQoz/NUsyfcpARIuxtvzU99tSw/Om3ayf7dM2bN9AEX8VS/f+Vvuf36bvR/4o0oTy0/5aQUAD/Ls207yV37l+/TLm8trZN0sq7f9isq58VaVZ2vm+fQBsPu3UOjbK59/HmkfYPP+0qiJUVr8S/D1z8q3Pz/71SLlOlhdttD/AD/Mv/Aqwv8AhNtBTen2yoZviV4cto0Zb6Lcv9+gOWR0PzUfcrj3+LvhzzPmnX/gEtMf4u+GNqeVdI77vuebVByyOz3/ACUff+ZVrhLn4zaDD8quv+1satPw38SND8VM0VjfRPcJ/wAsv46ZHKdQnz0P8i1D8yL96j5XoNB+9ttM/wBr79Hyo/y/fqb7/wDwCgCH7sv+9U1Mb79MdP4t9BA933v/ALdH+79+mJu/u0b/AJ6AHx0XNz9jidm+T5aYnyOn9+vPPid4qnjke1tm2O1IDmPG3iFdQ1F1Rv3UVdR8PfCTTI95P8+77qPXM+DPCralqkUt4rOitu2V7NbW0Vtb7Yl2RJTLJZn8tUXb8i/JTE+SKin/AO7uoIGJ97dT/wDd+emb/np7ffoAH+amfL/D92nyfcShNtABQ/z/ADUfP3/4DTPmT5moAfs2RbqYm6jfs+Wj5+3/AAKgB/zfeokpnT/YooAKNmz5qN/8VN3NQA59n8VN2N/DTt7fxfcofds+SgAptH8PzfJRs/vfcoAHoRP++KP9Y/y075aCCJPv7Wp/+rP+xTqiX79UAeZRsaT5t1PTa70InzO1ABTP4/u0P8tM/wCWafwf7dAD6fspnl0fNQAb/l3UJ87UzfT/APcoAfR/wGod/wA9P+bZu/goAPm3pso+4+6mJMtPd12UAH3qZ81CfdWn7f4qAGJ9+n7120x3am7/ALlAAjtv/wDiKdRR/wAB2f7dSA37j0f7lOpszxWyebK2yqAc/wC5V2b5K8y8c+LorVXs4pdjv87VY8bfE62023liWVfNrz/w94eufHOo/aZ/9S/+tqQKWj6DP481iJ1gb7EjfM/9+vffD3h6DRbdIIvkdP46NE0e20e1ijgXZsX5q1f9yl8YvhCm/wC3Q7/w0zYqM+371MZL8z0/+L/gNMo87Z/wOgyD79Ppm+jzvkoANmxqE/d7KPmpu+gCVv71Rb6Plo/3vuUAFOSm/LD8tI/36DUmX599cf4kml8q4lb5Hda61P8A0CuF8c7mZ6DI8XuYdVTxBF5V5P5Tt9yvoLww8qWETSszvXkWm2Hna5F/BEsu+vbdEt3SziVaPtGppv8Ad2/fpny/w/fWn7//AIimbP7v/A6DIN//AAChH+X/AG6e+z+GmfwUANoRKEenSf3moAa+6nfLuSjfvj/+LptABv2fOtH30+T5EahP9mnJt+7/AAUARIm2n7P7tOptAB9z5mp2/wDvfcpv+99yj5aAHP8A3aan+1Tv++n/ANihNr/eoAPv0b9/y0Uu9f8AgdADPlp3+99ym0xvv0ASv8/3vuU35aKKADfTPuvT6ZtagB+9kfdTn+T738dN+V/lVtj0f7X36AHfLUT7d26n0bKAHfNs2/cptOT/AGqb99tq0AMTd/v0/f8AJRsVPmo+XZt/4HQAze38X3Kf/vfcoTbMm75kp21aAG796bqH+SWij+4tAD/m+9SO+6m9P9imfxUAPT7lFO+Wmvt3UAG/5v8A0KnfcTd/HTaz9b1iCwgeVpf4fuf3qADUtettHgdmbY9eSeIfHmp6rLL5TLDFu2b6i8T+JG1Wd9y7/wCBax7PTZ9Ql+ZtiSts+7QQV7aFZpU3NvTd8yf7ddBYeCdY1LY1tEsNp/feut8MfDq2tkSedmml/uV3FtbLZ71X5EqCzhNN+GLWy7rm5+dK2LbwTBD87S/98V12+LfRv/74pcpBjw+GLOFkZl87/Yp3/CK2MyvuiZEf+CtZ03/Mvz0538mJmlZUX/bq+UfMeX+OfAdtYL/aGnq1tLE336z/AAf45850tr75Jduyum8WeKvOieCJt8S1w+m6PFNqSbtz7WqRHsVnMtzEm1vk/wDQ6t7NtZ+lW3k2qKtaFKI5D9i/xf6qmJ/d/gp/X/bo+RNi1oUHzUUbN/3aZs+bdQQP37qYiMj0/wD9AomuVjX5v71ABv8AnT+P/Ypk1zFaq/myqj/7dclrHjOLTUdYE3y7a4e/8SahrErqytDb/wDodQB6Fqvi2CFnVf3zVx+saxLf7ovmTf8Ae2f3ayrDTZ5m2+U3/wAXW7Z+G765TzWs9if7dBZzT6b/AAqu/wD36qTWeoW0/meVvi/uV6HbaJ5N7/ceulTTYLm32squ9Z8pB51olh/aTuu796/8FdG/gDzkR4p9n96tDSvDa6bqD7PkR66P/wAfSjlA4G5+GKurq0qv/wACrHufhXLv3LEzpXqrv8u77iUJN+7+T5P7z1oB4VqtheaaiKqyw7P7lbfhvxtLbK8VzumiX5Pk+/XqU1nFefLL86PXL+IfAMUyPLZqtAF7R/FVtqvzQMyP/crahdZpNyr8/wD6HXiV49z4ZvolZGhi/v16R4V8URakiJt2Pt2f71AHW/8AAtiUbP8AR9v36bvV03rTtjbN3zb2oAa7/cZfkenJ/tf79H/oFFAE3/fNMR/O2f7NM2b/AL3yVMnyfdoAKd81N372Rf46PJ+Xd/doAETe6N/cpzvR99d33Ka6s9AB/wCh0JTP3lP2bPmoAc9N/uL833aPl+581O+X7tAESbvvP9yn0xPk2fe+an/Ki70X5/uUAH8Hy/fambP3qfwP/cp6f3ahf5JUloAsbKbv+f7tJvVF+b+GlT/7KgA//apzfIuxfv0P9+jZQAI7U9/mqJ38t9v8FD/coAl+R03L9+hE+XZ9+ok/ylSon8X3KgsPuP8ALUv3fmquibH3L89WE2fwvub+7QB+Wu/+6ux6cl+0Lbt2/ZVJ/n2bf4FoR9i7m3V/MvMf0QXZvLf71VU8pPu/c/26Z9p+amQzM7/L/dbdQamh8yRJuddn+xU32n/vtlqinz7F/wDQ6sbG+dv4/uVBJYm2w/N8rytQj/fqr8zp93+KnQ/dRf8AZo94C3Mm9dv3P9yj76bvm+Wovm2pt+/Vq2eV4kX5k2fJvo+yBX2/Nt/japv++dn3fko/j3Nu+Wkf5Ik+6+5vuUe8Av2nydn8D/cqX7ZsTdL9yqjp8v8At0JN8/y/f+5QaljfvT5V376sI/z/ANx2WokmifYtDvFCvkN8mz+Oggt20zfLt+/u2U6aT5nTb86feql9p2fd2ptX770O+/Ztb5929qCyV/4GVd71FDNvlZm3b3+TZUr+ZCifNvTb9ymyQ7/li/u0GRa+b727Z8v8dK+1/wDc21Re58vYrLsStDf/AHW3s9T7wfZGfvXT7u/b92j+/wD39336b9p+Xai7933qYkyp83zP8uz/AHaoosfNt/6a/wANSpcs9vtb53X+CqTzbH+WmLfq+9f4/wC5UAaD/Pvb77t/f/hqL5tn3F2VXe/X5GVdjvVia6Vfu7n3N9yrAem/7zL/APEUfaN8vzfPs/gf7lVPtK/w/fVqYnz/ADbd9SA+5doUf5fnqKG/875WiZ4qc+503N8lV/s2z5aoksPMmx93yJ/cqL5vL+Ztj0f7dEzqjf7dWBE8K7d3/j9ZL/u3+8z1rO7/AGf5V3/3qoun/wCxXTExKTu3lPQ/77/b/gqWaH91/cql9p8nZ/HWgDtn8LbqqzQt/wAtfuL92pU1JU+Zv+A0179fnf7iVn7swK6PLCn+3Q+7Z/Fver++CaJPKb99UUiK6fMi/L/HWvugVYZpft9q21nSKfZ/u19O+Hn87Sbdo/v+VXzO7o/3W/iSvpDwN5tnoiLLt3vXxPEkfdizvwkveNuNP7v/AAKovsMfmPJH8lS4+T/x+nP975a/Pz3CRvu7l+9VrRHaHV7f5f8AW7krP3NtFWLB/wDT7dvl/wBbs/8AHK9rIpcmYUpeZ4mYR56Ez2rTf+PWJv8AnrT3TzPu1U0p/O0602/3mq2/y1/ZuG96lCR+BYj3JyiVLlN6/L/ra53zvs12n8Cbvv1q39z/AAt9+sLWLafyEli++i769SmedUkdhbTLcxJ/sU53+fd/G9Z+g3n2+wSX7j/catN/k+auaUfeNoy5zM1jVYrCDc38fyVzWjvFrGrvtb7n3qf8QrmL7Lbxb9ju38dcz4A+0/29KzNvi2pXfTpe7zGPN73KetwpsX5/nd/u0P8Ae3Ux7lUiT5tlV/tkSN5Xmr81cf2jbm5Sx/u/foT79CPvlT+NKev39y0ADp/DUWypf4aZs+Z1oAERdlHk/wB2jZ/dp+xfnoAqaleLDa/MtckniezudSezaDyXVvv7a62/Tfb1wuq20SXiS/x12UzkrHew7dv7pvv1K/zpurP0e8WaJF++7JVLXtblsEfyvvtWPLLmNObkgV79Gmut38D/ACVlarDsZP4Pmp3hvXpb+WW2vIGSVW+V3+5T/EPmpKn+9XfH3fdOSXvnQaLu+z/erb/j/wBusHR5t8SfL8la3zVx1PiOyn8I53ZIt9ea/GyH7Z4N1Ddt/wBU1elojbf9iuG+KkKzeF7iL/pg9Y8ocx+Q/iS2/sfXHttzfaE81Gi/3XrP3/N/En8ddH8UU8n4nah9597S7f8AgXzVifJNF/sNUHTH3iJIf7v3Go8n50b+B6f9p/2fkSmP/Au37nz0AWET/VfL8lMf/W7lXZ/Bvpqbfuytsenf65Pl+T/boAP4fvfOtPSZv+B0x02b6bvX5vm2PQA7Z8+77m2non7rfu3/AOxQ/wC+2fwbP40oSZfkb5vu/wAdABvbbT03bEpnl7Lf5v4qlR/3if7NAAnzt833Ken3EZl2I/8AHUXy7XZvv07/AMcTbVgDo33f+B76H/g2fJ/t0O/3GZWdPuU3f5Kbt3z/AMKVAEqTL9l2/M+2mffbc27ZUSP8+3+BqsfL/Eu9KsCo6NtTd9ynwp8n+5Vj76p/fl/jqL+5tqAHfcTdF9z/AG6mhh3tsX5Nn3nqH77bfm+781W7O1lmuorFf30s7bF/2Fo+ADY8K+ErzxJqMUEEXnWkv3nr7V+An7NumJb27X2nrconz/PUX7PHwTiht7R2g3/xvvr6/wBH0mDS7JIIFVAvy1+dZ5nscP8AuqZ9TgsFGMfaVCro/hux0S1SCCCJEi/gVa2I3bbt+4tMZcf8Brl/FHxH0jwjZvLdTr8v3q/MKlWripcx7vL7p1ezfTkVtvzLXyr46/bs8NeH47hLOLzrtfkWKvKrz/gpHd/8stA3uv8AtNXpYfJMTiPeUTmlVpx+KR+gW0etG0etfnPc/wDBRbxPN/qNC2J/t7qzZv8Agoh4zf5YtHi3t/f3V3R4bxRH1mj/ADH6VKv+7RjaPvLX5mv+3z8RLlPl0yC2/uu9ZVz+2x8T5v8AlvEn/bKtv9WsUT9bo/zH6j/L/fWmfL/fWvyouP2uvi3f/dvoIf7rutZs37TnxZud6/2qsLv/AHK1/wBW8QL65Q/mP1n+0RovzSrUT3lts/1tfkO/7QPxWmbb/wAJB8n9/dWfefFf4kak26XxHv8A9yXZW0eGKv8AMZ/XqR+wn9pWn8VzsX/rrUkN1BN/qrlZm/u+ZX43p8SPHv8A0Ms7/wCwkrVseHvjx8S/Ds6Srq7TfN/G1XLhiry/EV9con6/7QvzU9Gr4a+CP7d8moXH9m+I1+0On3nf79fZXhLxTpXjjS0vtIulmRl+ZF++tfNYvLcTg/iibxr06vwyMr4nfC7Q/ip4fuNK1q2WaJ/uv/dr8tfjZ8ENX/Z58WvBcxNN4cuv9Rcf3N1frwv3trVw3xe+GmmfFHwfe6PqUEcySp+6d/4H/vV6WUZ1Uwc+SZNfDRxEeWR+Rezzk/dfPvXem+mPD5L/ANxP4q0/FvhK++G/jfUPCeofJ9lZ3gdP7lUfvxJ/c/26/bqFeniIRnS+0fFVKUqM5U5EXyxpub77fdpn+pfb/c+9RM6/I3zJt/uUbHT5m/jroMgmdnX/AG6a+7727/Wr82+nb2+Rl3f3KIXVotzfw0ANeFZmdf8AUw/3P79OmXzndX+RE/8AHqm3/utzL8lGxv8Af3/wUADo33lanJ/qvmfY/wDfpu/+Ffv0xNzvt/vUAPRN7bl+T5dm+hHXf5TNvRfn+Sjbs+aLan956Nm//fl/uUAWHTZF8vmvuWi2+Rv+A/x1XRPJ30JumT+LfQBYmfzt/wAux/ufJTH2o7+f/wABp6Q7G/e7tlMm+d/l+SgCLzl2/L8n+3Ur7Ztn8Gz+Omu6vH8u3+41ORNjOu75KAGfNv8An3b6sI7f6r+9UW9pt+3+GhH+RHVdn+29AD3+dfm++tQpu/3H3U/fvXbu+ejY6RJv+dKCA877+77n8VP371/v/wCxR9/5f4KPmdUb7kSVqAzeqL8qVK/8f/fbbKbs2fw7N38dEz7l+f54krIscifLEm3/AHaifdcruZfu/J89Me3WZPl/cp/fq3C7Iqee+yL+F6ogpb2+9Emx1qHzN8vy/wDAqvTQ+cu1fkf+F6qf8e0vzLvf+/VgP+WaLd8vy/3Kc38G379RJtd9/wByhH3y/L/H96gC3+6eL5mXzf7lV/von8Do1D+Vv3bl+SnI6uvy0ARI7XP8fz0/esP3/kf+/Tk+RP8Abapvlddy/wDAqA+Eh+zb13K2+nu8TrtX71Dv9/b8n+5UTwq+xv46AB5v9lnRP7lMm+d33fJF/sVLbOsO/wDjSj7ksrS7vn+7QA37m/5W2Ov8dDuqbPk2P/fpz7t6fxp/fprp/d+fdWQDkfzk3/cSmu9CJ5P/AFypzp8u77n+3Woe6N2fvfm+5Tn2+an8f+xTd/7r7u//AHKd8nybd1AB82z5f++HpuzyV/uPTk+dP9upof8AWbpfnqCRj7Wf7vz0+FPMfd/H/sU7/l4bb/4/UyIqf7/36kARFR3l/jq1D/dZmR6pKuxvN3bK0IX3/dX/AOyoKNOzTe3y/PXrvwc2/YLuL7iV4/bbUdNu5H217H8H3abw/dsn7l2bZRIxh8Z0uvbd/wD45WYl4u773yVb15Nm/wDg/wBuspId6/LX5XndKPteY/XcklzUDQS6+T5V+erENzvi+ZmSsyHcn3vuVdhh8x9v3K+Y5In0he85vn+ZXqx8yfdb7/3qz0REf/Ypyf8Aj9Zcgf4jTtpvubvvpVj7TvrPT+P+D/brQRFm2fNVcoF1Hb5F21eh/wBus+2ddu379Xd8Xlbv4K5pFmmj/wC1/DUr/PEn+z/crKhdasJcbPvVHKBd/h/9Bp6P/eqp9p30fadjVfvAXaPObftbdsqJLhf+AVK7rsplFuOoptyNUKTL92nvNu+XfQSWIbmX7zN8lS/fTdVKR1/2np8Nz8u2sgLDp/4/Vjfs2NVRZGf+7/7PUu9X+Zv/AB+tQH72mX5fnSmb2f7r7H+5UTXK/dpm/c3y0ATbfJi3J8j/AN+hpm2P8qvTGeJP9+okmiSX/frABiP833fko3qj/wB+rCeV5W7dQ+1/3S/8CqiiJJok+79+npMu+oX2/e3bP9ih5lTZQWW5n2b12q9MR12fdjT/AH6ryTL/AA097xX/ALqfLsqSS1DN9xWX5Kb8qfNt/iqp5y7fvUz7ZF/D/wCP0AXk3eV975KY336imuYtz/wVD9p30CLHzIv3v9un/wAW2q6XKuu2pftK7P8AcqPeAeXbfuTbUrzf98VS+1L92pftkTJtT79UBY+0r89RPdb3TdTN6p8336i2Lt/22p8oFh7n93/fqJJl3puo3xO3zNvo3xL/AHn/ANiqAsO6/d+5TP8Ae+d6h/2l+5UT/frUC8n3Kr/Lv2tUXnJTk27fmbejN9ygkl/db9q/O/8At0f+h02ab95977n3aZ9s/h/gqwH7Ippt38dWERU+6tUd6b/7n/s9P+2bPu1ZQx0i/vb6e8KwojKux6iebY1H29X+VloAl2K/zN9+h7Zfur9/bVSG/wDmSpkuURv3u7+/QAfZonf5vn/gp01gv/LKn+d/Eu75KelzGkO3bvd6oyKn2NP4fv8A+xTduz7rfPVpHXb/AHKifa7v/B/t0e6BC6Tu/wDFvqlNZtDL+921ob9/zN9ymOjXPy/x1fNylmf9jWamvoiu/wB3Z/t1oJDLC/8AfqXf8n3aOYDPTSlRHZt3y1X+zNYXtpc+V50UUvzI9bHnbP8Abp8z71o5g5jY1jxnpWsaalnLZq8LL9zb9yvP7zSoI962yts3b9lbDp8+3bTkufJX7uz/AG66JVOaPvHPGPL8JyqWDLv+9V35fse3+OtN5l37tlHkr/d+9XIanGalpUt/vVfuVUs9H+wf63c6V3E0Oz+7TXhi2Vt7SMQ5pHn83h5Xn81tyJ/fpk2g+dKm3/vuuzeGLZ/8RUPkonzLtq+aJHNI4XUtEufK8rzW+T7tZ9tpt9DL96vRXTzPmqu9sqfNtraMohzSOXezdIt7P89Z/wC8hf729K6uZNnyS/cpk1nG/wDv7ajmL5pHn9zc3j3/AN3/AEemeIYW+RrZm3/x111zZxVR+wL96umMoxiZS944+501r+1TazQy/wB+n2azpaos7b5VrrZrOL5NvztVJ7dUWuj2kTP3jnJt2993yVm/MlxXVTIqVSksILiXaq7P9unHlkRLmMePTWvPm/vVYeFbCJN1Xvsf2OX5dtUbyH7S38T1RfvFdNSi/h+/uruPghcrrHxu8HwfKn+kp/wKuH/s1U/vV1vwZs2tvjX4PZWZHS8WvQwfu14nnY7m9hM/X5o2S3g/65KlQ/Mn+3T3ffb2/wA3z7Vpm/56/U6XwH5C/jG5/e/cpzr+9+X/AFTUff37Pkem/MlakDNjbv8AcqXf8vzUb/71NerLBEX+Kh0VH20JRn979ygB3y01/k2NR/q/9imJ/dagAd1+99+nv86/LQnzs6KtMRGR9tAD9m/5l+/XP+NrGz1LQ3iuf+WtdEn+7XnvxLvGsH2+bsiegD53+MHhi20qwi+yy7HlbZ/vV9RfCjR20T4eaVbStvdIt9fJvxRv5dQv7KD5k3z/AH6+ytERofDWmr/diX/0ClLmAt/7v36fMm9N1MR9+/8Av09Pk/vUwGfN89H8XzU/5v4vuUxPv/eoAf8Ac30J/tUfMlQ/Mj7mfelABN/vbKf9xPK/v099u1Gpn2f+9QAzyf8Ax2hN2/5qf8yf7lP/AN379AA/7n5qN6uvy/fpjvv+78lEKbN60AMtv4/lom27/mX/AL4od9/+x/t09/k3/wC7QAfwf7dDozrUWzY26pXf7lABsbbUSJsfdUrsyS/7FG/7+77lBkCbn+98iUx9m/51+T+/Uz/c+b7m2oUoAHTY+6hH2Ltb56f823+/TH/8coAlf/U1E771RP46E+/Q+37yffoAP/Q6e825drUPu8qokh3y1QAifL/cpz/8e+6jZ5L09/u7X+5QBF95KE27np23aibvuUf8tdv8FMBrv/e+7Q7qj7qds/hqJ4aAHun97+7vrM8SeJ7bwZpP268dv9nZWgj7JP8AcrE+Ivhv/hLfD72a/wCt++tIDy+b9rfw9DceU0UkLp/HKtZ/iT9rTT02fY13o39yvPdH+AMHi3xRqdteRSwyrLs316FYfsbaLC6NPfSv8v3KPcKM9P2sd9v8sEf/AANq5rUv2ltTud62zK+9vuRK9e26V+z34O0+1SBrOOZ1/jeKtOw+DnhHTZd0WnxI/wD1yoGfNkPxd8Z6w222gvX/ANyVqfbal8QdS+byLmbZ/A8rV9a2Hh/StN3rZ6eqf8A+9V5NNtvnlW2gR6kR8jvpvxB1JNsvmom7/VebWhD8NPFF5BFA1zOiN95Er6nSOL+GCBH/AOuVP8xk+b5U/wBxaoZ8yp8DfEb2W1Z7uFJfvJVhP2Y9XkT5r5v+By19KpcyvF/fp7zNtqRHzpbfsw6gi7pb6R/9xmp8P7MctzcJ5uoXKV9BfflTd8lEz+S38VP3gPnzUP2aZ0TbBdSTVBY/swSPE7TztD/t19FQu3yKu7/arK8Va2ulWUqrLsuHX5aYz5f8T/DWDwrLLbbo5v8Ab/jrJ+FHg+81jx5FPpjSW1pay/vXT+Kr3i3WLzXNce2tl853b5Xr334OeBv+EV8NRNLEsMsvzs1WI7h02QRfM3m7dm+nwpvT5qY/3H2tUybdvzVJIySm/wAX/oVOf5Pmo+9QQD7v4vuUz/Vp8tPokoAYj/8AfFHyo9CffqLULmKwgeeX7iUAZ/i3xDbaJZOu7568aS8n8SeI02xM+7/W0eM/E7alrO377s2yKvRfhv4Si023S5nX5/v0izo9E01dKtU/dbHda1d392nu7Tf76/dqJPuUyBNrf3qfTP46e/y0AM+/Rsby/wDbp9DfcoAi3/PTvufd+Sj95R/B/foAfTOv+3Rvpf8AZX79ACPQj/PR5Pzfeo+WgB9ElM+Z0oSgAoRVemzU5P49tABsoTdtp9MoAbTn+5/fof8A2qX7i0AQ+ZR/t0O/z/dp/wB/7v36ogKNnyUfwPTH+4n8dAB81HnbGp6fcplAB52+jy6PlooAZ8yfL/HRv+SlT7y075d1AAm3bR5LPTE+/T/MoAY7xO7/AMCL/HT4XXbTPsyovy7t/wB+hKAH79m+mfL96n9f+BUx/loAf/vfco8ymfx1N8qJ81AENHy/eo/3KN/mf7FAA/z/AHvuUfP/AA0/fvWkf/V0AR3LtGm6vP8Axz4h8m3ligbezrs2Vu+J/EMVnBK27Y6fwV45f6xLquqJBbfPLK3/AHxUgZ9noM+vaj9jiVvNZt8r1734V0GLQbJIlXZ8vzPWZ4G8MW2lWXmyrsuH+89dhsVIvloAa/z0fwPTPuH/AGKelAA/97+BaERf++qR/v0r/coAd8qf7dH8FRfx/L/33Vj+B6DIif5/vU7+H7u+m0PQAUUfNup1AAn3P/Qaf8vz/wAaUzYyUfw7qAB/v0fLTfufNRD87UGo5PlrkvGGz7FNu+/XYI6fO1cF4q+ff83ybaDI8/01/wDioEVf9+vatN+S3iXd/DXg+lXLQ+KNvlb4tv369z0q5861t32/Oi1n9ocTY/i+b7lEf3f9umP++VKNlaCHt/dpm/Z977lD7aPloAbv3/e3IlG/+99ynf7lN30AO+XbTf71FOoAbTNjfxfcp7otHy0AO/jpp+9833Kd8tD/ADrQA3fTvkTe1NdPkoSgA3LSJ9+l+ZGfd9+hN3z7fuUASr8++on3Ub6cm1G/3KAGptp3+/R99f8AboT5W+X79ADc/wCx8lIn36eifIjU10X+LdsoAdTd9G/+7Tk20AN/26Kl2bPlb7lM/wB77lBBF0/4DT/mT5qP/H3/ALlH3PmoLD/Wf7FH93/2Sj7+yjf/AOO0AO+/TH+/Sujfcpn+3QA/ftoff89Cfc+b79CfcoAN/wA7/wDs9O+XalN/3vuUUAD/ACNQqb020UygAT5F+an/AC0UfN/Cuz/boAZNcrbK7V5V8QvEMHmJEu5P71d74heV/tDf7NeRarYRahqSQNu+dt7PQQM8MabPrbRS7Wf+7XcabpS2dwnm/Js/uVp+FdHtdPsLdYv++62rnR4pvmi+R/79Z/GWWLN9kXy1Yd//AIuqVtbSwptq3/D/AH/9itAHfL8jN89PTd8m37lCJ/z1+RKr3+pQQxO25U/26AH3+qxabH/t1wniTWGvEfdIyJ/sVS1vXmubh1+4m/5XrJhhivLjYrfJUEFV9zy7Ym+/XZeGNB2bGbc8u7f/ALlP8PeElWdJ/wDXPXa20K2y7Vi+el8YBCmz5d1Cbnifb/ep+z56em7YlaFjEff8v36fR0/2KZ5dADx935fv0bP71Hzbno+ZPu/cSgBj/uYnZm2ba4TxD4qim/1TfJ9xqveKtVVvu/w15jfyedcPEq7EVqz+MgvQ7r+43fx7q6LSvDct5Om1dibvvpU3hXw20lvFLKrJvbfsevQNNT7NFu/5av8Ado/ugV9J0pbBNqqu/wDvvWkn3PK/gpd+z5v46R/k/wDQ6YFCazR03fc/26REa2Xbu/26vff+7TN/y72/4DQAyH5Pvfcapv4Kr7G+9u2VL/rF+X79AAnzUbN/y02FPn2tUs33P9ugCHZv/wCAU/5tjsy/JR826hH/AHW3+7QBz/i3wlba9ZtLPFvdPnrw97+58Ja9ti+dE2fJ/sV9Ib28168n+K/heDfLfRLs/wBus+UcjuPDesf2lapKv3/vtW3Cn3F/uV4v8N9eWzvZbWXd8mxK9itXlm+ZfkStAiW9mxaZ/wAsaPv/AHW+996jf87rtoEPm6bl+f8Agp8yNsfb9+mI9WPOX+H5/wC9QBUT5/vfwVM77F3bqZs+Z1b7j0bF+633KAHp/Ht/36dv+Smon/fG6nUAN2eXvajZskdad9z5qfC67aAGf7PzUPQfvfN9yj79ADf+WTr/AB1DT32/79M2fP8AL/DQBMlEyLuej5v4mpnzIv8AsUAPSH5NtH8b/wCzR/Ht/j/9kpzv/EvyUARI/wB/5f8A7KpUfZKir/wJKro7o/8Au093Z2f5dlQWP/ubad8qfNVd3qbZ8m1qsgN7/dqX5ttCP5NPd/4VagBiPL/d2PT5NyNQj/Km352pFZmbbUAflUiXLxRLt3ptepv9Tb/30f8Agotrae2+ZV+d1pzwtv8A7j1/MXLLlP6LHwoj/wDAFoh+XZ8uz/bqpZ+bMj7vkR22bKt/7O5ndaAJX8qGJGbb8lPhudif7f8AsVUT98+5fkf7myrv2dfs+7ds/go5Q+Ea82z5Voh/gb+L/YqlDDsb5m3/AC1Y/gRtv+7QHMXU+4n99mqVNyL8v36qvc/w/wAe6tCGb5n+7v21ZZDv2fK3yeb955abvXf/AH0SmTTL/wAsvk+X7lMVG27WX51oAiub/Ynyrvl3fcqujt/yy3JtfZv/AIKtvZtvRn+R/wDYpyI3yRfKifxPUcsgKn71H+Xdv+/8lXoUlf8A21+/verEOm79jRfJLt2b3qWNHT5fuIv8dHKBXhsGuX/v/L8qVY+x70/uOi1YTdtprvsl/i2UAUUm2S/39/8Afp/mb03fcerHks/zbfu/JT3tlf5vufLVgZ7zMm//AMd31Ytr+J7j5f8AWo3zU7+zd77WVtm6ok0r5n27kfbQQSpC02/7vyfdSq9zHKm/b9/b9ytO2ttip/fq3ND9pTa38dEeWJZyPnTu33diJ/fo8mX5F2q+6ug+xxb0b/U7aPs391d9V7pHvGOlsyfe3bKe6Nt8pfv1pbF+8q7P71EPyO+2tPdJMhElSXa27fWlbQrMqf30q9MkVz8v3/m+amQw7G3bWRP79ZmozZ+69qJof7/8a/LVubb95fk+b5v9uq/zpv8AmXY1AFTydn3vk/26b5Pnb9rfOlWLl2f91UL/AHH/AL7/ACVYET2vkyfe+9VR4W/i/wDHKtu7vv8A4Nn8dVEmb54vv1qYkU0Kosu+se/h/dPLuXZWw829kWKqj7Xl+7sR12NVR5Qkck77H/2aid/4vmStrUoV83cqq+z+CsV33/wr/c2VtywOb4Corz+ajLtd/wCGrCXNzt3S7kf/AGP46f8Ac+Zahe5XbtZWR/76VIe8WY7yR49q/eXa/wA9fTHw7uft3hu0n+bykiRFT/gFfK821I0ZvuKys2z79fVXwu8r/hD08pv3Xm18txFH/ZuY78D70jsJKZ9yjf8A98UN8v8A3zX5UfSjasW0ypMu5f8AlqtV/wCOnIn7xP8AeT/0OvXyuXJjKUjyMZ/CkezaI/8AoSRfwI1WpvkrN0T/AI8E/g+arV/Nsir+1sv9/Cwkfz9jPdqzOX1uZkl3ffTdVuzv99htbdWVeXPnakir86bvmrYms/8AiXJX0EY8sTxeb3i/o+zb8u3ZWs7/ALryl+/XL+GJPJd13b9zfcrY1i8+x2r/AN/bXHye8dMZe6cZ4z8rWPm/ur/4/VX4eott9oWVW83+Gqk1h/aUrsu5HetvRLDyZU3Lsdf469X4KXKcHNzTOwT5/vV5545s7n7V5sErI/8ADsr0XYqI9ZGt2a3i/dWuOl8R0z+ExPh14qnv4v7PvP8Aj4i/jrund4XryfUrC50e6ivIN37r5/k/jSvQ9E8SWfiG1SeKf97t3sj0VqX2okUqsofEaE0zeXurEfxbEl69tLE2/wD2Km1K/WGBtrVzNnc/adS2yr8n8L1FOlzFyq/ynd214syIy1L/ABbqr20O+JKe+6H/AHKxlH3jaMvdIr+bYu37lcpqUPnfNWrqt5sb5m+9VdEWaB2+/wD+y100o8hzVZE2iOtsm5l3uq1maxf+dcf8CrPsPEkUN09m38VaCWHnXCP9/wDj+Sunl+2Y8xd0qH5d7RfPXK+M/EP2C6eCXd+9X906V6BbWfkwbf8AnrWZr2iafqS+VfRfJ/C9RGpHmL5ZcoeCbz7fo1vK3yOn8ddL/HWPo+m21hAkdtudK0/4P9yuapyzkbU/cLabdtcv4ztorzQfK/v/AHq3U+asfXoftNn/AMCqIlyPyU+McP2P4oahB8uzz5Urj5k3/wCwtel/tJ2DWfxJvfKVYU+1bP8Ax+vMrncmxd1cx0xK7rsV9zrsarCTfLv+b/cpmxf7vz0xNyS7l+Sg2Jt/323MiJTIXXf83z/x0eTv3/36ih3fxf7lBBa/1zv975ai+9Qjy/wtv21Y2LvfbL8/32SgA8v5k3bkeWhk2SK25qEm+Tcu3/fofYj/AHd/8b0AD/6r/bSiZNkm35qen3N23Y9Om/g+ZkoAb9x/l/jp33P9uL+L/Yp+9I0Tb/H/ABvQj/fX79ADIfni3f8AfNMSTYqOu7f9yl2Mjv8A3P8AYo/1cW3+Pb/3zQAeT9xvmp0LffVvv0Qp8qfNT327dv36AGb23feVP4KERE/23+/TV/gqW2TYqOvz/e+SgB8MLTN8v3/9ivYv2dfBn/CQ6z9slg851RX/APH68v8AD1t9suEg/vV9sfsu+D4EuvlXY6Mj15OaYn6vQlI78DT9rVPqbwB4bXQdDt2X/Wsv/fNdFMdnzU9EjtoEi/urWL4k1f8AsnTLiVvvpFvWvwTFyli6591TicH8WvjFB4M02423Oy4Ra/Or4qfGnXPHniC9tra+ltrJGfdNXbftOfEL+2NZ/s+Bv9IZn3/N/BXhltb+SqKv8P3nr9OyTJaVOn7WqeBmONt+7pFL+x4vN/eqtzcI29ppv4qteczt+4VU21FJc+dPtgglml+58lMe5ubBf9O0q7sIk/5a+VvR6+4/d0/cifOe/OXMXvOVE3M3z1Ckyp97c6O33KihvIL+HzbaWJ0T+59+rE0K/Oy/feuj3DP3xiOzqif8DWnp++f73+9UsPz72/4BUXypKm3+9UgH8G5fk/26fNcq6pu273oTam/7z7v4KPJXd5u3Z8n8dLlAZ8zruT7m7ZRv/wCBotFt/e/grT0fwfqvjC6is9Fl2b5djXH92o2L+Moru+9L8n/s1NeHfs2eZXuFh+xP4/ubNLqK7WZ5f+muz/xyvL/iF8K/HXwiuNniXSJPsLt8t8n3K5Y4mhOXJzG3sKvLzcpziWypcJKv+jXCN8rp9+vo39nL45ar4S8QWkUtyqW8suyX5vkavnVJlubdJYG87f8Ax1t+G9yX6Lv2eb93/frPMMNDEUuWQUKsqcvdP2HsNSg1iwt76BldLhd/yVYnTzErxT9mHxnLrfgeytJ/9bEu3dXtez929fiGYYb6pXPtKcrwjI+Hf2/vhf51np/jGxg/0uwl2TpF/cr40hvPtNujM38PzJX6wfHrQYvEPgDVbOdfklgb5/8AgFfkvDbNZ/a4G+d0lbb/ALtfpvDGI56Pszw83pfDVJU27vm8rY39z79Eyf3Pn/2Kr7fn/i/36Njfe8pnf+Gvvj54sI/yfL8jo38dPR9kX3V37qro8qLu/wBr/vmrD7tvzMv3qkgHk3sm1fnqX/d+R1/v02FF+7/y1lb5aPtKu7qy7ESgA37/ALv/AAKnR7E+b+CmvNvi+8uxahTb95vuN/coAfM6p/Hs30fc37v+AvT9m9U3/wCqpPJ2/wCt/wBV/DQBN5yvvVtqf7dRLtSXdu/2KN7/AN5d71Y2bPlXa/8AG1ADH+fZ8zU/76Pu/wBan3aZ/E/8FDo3ybW/36AIk2wv8213+/UqTN/F8iL92j5X37ot8VG97hty/Ii/wPQA/wAlU2Nt37fnpmzerxN87p/BT9i/xM1J52xtq7aAJvl+Tb8j/d8mmI/8X3EpqfP/AMtd7/3Kd5Pkqm75/wDYoAPOV08pt3/AKa7r92mPD8/zfJ5tPk2vs/2aAHN86fvVbZ/sVF8v3fm/2UepU+4m5Vf+7T0+dH2/P/eSgCJE/i+//sUN/HTJNsi/71CW2/7vyf3qCCVN/wB3b/t76bN5U3+wn9+iHdudvm3stO+593dD/t1qBm3ibNm7/vunQ/J/CrotaCvviRlT5v79Zs0Pk7Nv36AJXeJ1RYotj7vm2U93b73/AADYlQ2z/vdq/c/j31Y+X/x779ADU3OnzfJto/5a/K29P7lWHmihfb/HVfaybPu73/uVADn/AOBU1/8AWvtX5Kdv/hoRP7tWH90f/qf4F8p1+ambm3P/AHKH+4u37lNf+9t3pQBLs/2/npmxvvN86U2HdvlaL5/9inTfwbfk/vUAPmT53VWpn/odNR2SOh3WP7332rIkdv3q7baVv9SlM+X+FqPm3f3P7lalAjru2tUsztbf981Fv/ep/fqV0WZvu/P/ALFADIZt7oy/I9WE+7uqJNyNuXbDtp/3PvfPuqCSfzG3fd2JVvTfkXc336ihtt/zf8tasWyNv+fd8lSUXYZpX+X5d/8At1638Ir9302aCL+FfmryRHXbuZdkq/x16R8H79X1S7s1+eX/AGKJe8Yx5oyPQPEPyRO235653zG3/N9yul16H9067fn21x95qE+mtuaLzkr80z2PNVifqOQS5aPKaCbkXa3zo/8Afp6XM7/KqNsqjDrH2mLf5WxEqx9pbZ8u6vmOU+t5oF5Hb/gdTo7IvzbqyrbVd/ysn8XzVoTXPzvu+f8Au1HLIvmL2+Xe9WESd9n+xWZZ6qz/AC10Fs8XlLtZd/zVHvRD3SKHz9/+x/sVY3yVLDNFs2q3+9UVzcxJ935/9ysSyX7VLsqVJpd6feSqUN/Bt+dqemqrM6KvyOlHKBp75X/hp373+LdVL+2JYaH1tv4vv1Ie6bEKS/P956l8mWF9rVlW2sf991d/tVX+6yu39ygosbJf9z+6lPR2RNy/J/eqp9v30JMrt8zVBZddJfkZvuU9EbfR529kXd8lRTalBbfenjSggtbPJ/4HTU812RW+5VdNStn/AOWqv/uNVj7Tvi+Vvnpe9ICV7Zvuq1M8lk/i+emo/lp9756Y9y0j/P8Af/26PeAlx/t/JQ6f98VF9p/u/fqL7Z8/y/fpgWk3f8D/AIam2f8AfdUftny/LuR6al1s+b+CoA0Ehb/cpiQ/c+ZqY9y02zd9yiF/kdt2ygsm8mj7Ns+ZfuUz7Tsbdup/2z5dtBkUbm2b73/fFP8AsbOvm7vu1Ymf5d8TbE/iqJJt67d37qg1CGF91S/Ztr/d2UxJl+6vz1Y37YqAInT/AD/fpmz59u7ZU2xXqp83yf71AFvyf9r7tM2SU9JleLb9yX+/Ur/c+7s/26AK/k7/AJf+B0x4f+AJ/fqbZTprlUTd/HQZFeZPl2/+gVFsl/5a/f8A4al+2LTUud2+l/iNQRG/vUeS2756N7J81O85fM3LWwA0P96ovJZ33L8n+5Qk0qb/AO/VuwTzpdi/8CqPdIKPly+X/sVN/GlSzfJK6/fqpczPt+VfnrQCZ9v8S0On8MT7HpiI33YvnRqi+2Mkvy/wfeoAleFk3/xpT4bbeny7kepU+daPLqgIvsy/w/fohhZ5KsUx3+favyUADw/Ls+/TPsfyblo+0yvEnyr/AHaP3qbKkA+b/gdGxttTb/l2q2x6hR/v/NvqjIifdTN8u1Ksb/8A7CmvN8n+x/t1IEL3MuxKieZvu1LvXc/8H+3Q6Ls/hqiyv9pb+H79H2mdP9v/ANkqZNtMR1RqAKn2ln2NT0ufk+arbok3zVXe28n7tADE2r/t76Pk8z/Ypjws6/f3/wCxVX+BN38NSBamuV3/AC1F8zq/8dROi7PlaoX81F/uUAPdG+5Vd0/2qZ/vNTXSV/lWtQGSOv8Av1Xm/wBlv4aidGeR1qF4WR/7lAEX323NTH8r+FvnomhaqX2f5q25SAuf96q6bUifd9+pZkbZVX7M2x926tvsgV5rlU+633qo3M1W5rBqqfZt7OqtVxIM933tUT7t1aDoqNUUyLtdl+/XTH3AK/mNuo/i3Ub1Rv8AbpjvV8wD/JV/kX5K6r4OWfnfGTwl/s3i1x7zMnzffroPhRqX2b4ueEmb7n2pEruwsv38Tix3+7SP1zf/AI94lb/nktRbP9up5n3xxf3GiqDZsr9Zo/Afi8/iB9v8X/AKEfem2mbN7f7lP+WtgD/fo/h20b91MR9jbaAH/Nuo/wBStHy0503xUANf7u6mJuoTd91fnepvl/vfPQBDs/eeb/HT3emPu/i+5RvX+GgB6fOtec/FfzZE/wBRv216N9xt33K5f4hXK2elxT0AfI/jy587xl4fg27P9MTd/wB919v2ybLO1VvueVXxB42T/i5fh+8ZdkT3Sfc/36+4I3/4lto38W1P/QKmYDI0ZP8Acof/AFnzfco+Z2p7/wC7VAHzfeb7lMfZv+X79P370/2KYibGoAPv/N/HT9/yfe2PR9z5qPv/ADfx0AMd/wDgdH3NkvzU/wC/UOz5Pm276AJtn977j0z5V+98if36Yj7/AJWo2fN8tAD3+f7vz0fc+VqJt2z5fn/2KZ956CPhH/N8+3+OmfZv4vuUffb5fv1Mn3f/AEKgkif7lOf/AGvu1FvX5Pl/iqXfs+dvuUGoOrJHtX7lMV//ALKnwv50T/LTHT5/kX5KAH7P7zfJR8rrTNn/AI9T3fyUoMhkbt91ae/zxfL9+mfKibqe/wDqt1BqROm5Eb+5TpPvpvoTdv2/cpXRd/8AfqjIZ/y1dqN/8VS7Ff5qHRdnyrQAx5m+f7tN3yU75fKfavzpUXzfdoAe7/f30Z/dfco2b13UzZs2MtMA3q++nvu+dlodN/zfwUyH52oAPO/2d9Duryoy7t9Sf/FVHuXYlADkjghna5WNftEv8dP+Zvm+5/t1E7tsoXdD8392kBMX2fw7H/v0x/k+Zd2xqPM8z5VX56d/FtoAiTduqX5kXbR/do2tTAa6Mn/odOfa6U2b7m6l/wDiaAF+4m2ok/8AZqlR/wB2/wD47TfL3/d+/QA7Z5n3f/H6bJueLbQ/8fzfJQlICvNc/Y7V5/7teCfFTxPLM8rNLs/gWvY/Hl0sOl+Ru2O1fNPiG2n17W4rFX864aX/AL4WriB23wZ8DNNqX265Xf8Axrvr6Cd/JVFX5ET5K53wNon9iaNC0v8Ax8MtdA6b23f36iXvFB9z5WoT+99yjZ/eaj5fvLTJD7/3qhT79PR23fL8lM2fP/fegB7/ACfK3+/R95KKE/74oIIv9T81eZfE7xPsZIF+5XVeMPFsGj2Ev9+vJNPS68YaztVW+9+9oKjE3vhv4JbWLr+0LyJnT+F3r2BIYraJF/gWqmiaaulaXFAvyPtq781ASDfv/wB+j/bo/wCBU9fuUEhv3Uf733KYn36P49v/AAOgB7p8ib/uUw/e+b7lP3NTPmSgAo+581H+19//AGKf81ADPk/ip/l0f7rUx/v0AHy0/wDh+b7lMf79Kn3KABPuUn92m/cp38FAD337vm+5TNnyU1d38X3KdQAf6v5Wo3/JR/v037lAAnyU75fu03+OnffqiBvyv93760zZsbdQ/wB7bT/n+9uoAHoomf8Au/fpjfJsoLH7KZT0daPlqQHJu2019u/+/R/D8tMeTYiUAG37jUfP2/4FQiKn/A6PmVKogEemOmx91H3m/uU9v7tAB5lM6f7FPX7lGz+99ygA8yj71M+89PoANq0P81FHzbaADb/dp6/6l6h/2KE/3qkB+z+99ys/WNS+wWu9f9z560/lh+Zq8x+Ivi14YJYovuJVAcV448Qv5/lQfvpZV31u/CvwZLv/ALQud2+X+B6434deG28Q68l5ct5yozba+itKs4rC1RVVfkWgCxsWH7tNf52p33/vUfwfeqQG7P7tGzy2o+bdR/tNQA5Pv0U37nzfwUJ/eoAKd8v+1TfufNto3LQZB8tH8dO2f7dNoAd/uU2nv9ymPu2bN3yUAO/3vuU/fs+aok3VKn+qdqAGO+/7v36anztTnTY+/wC5TdnybmoAdD/drl/E9tF8/wDt11CJXP8AiSFvs7/7NAHkUMyw+IE2qv3tnz17HoM3+ixf7teM6l/o2qIzf3q9e8PSLNBb7v8AgNQB0Dv9ynfLTdm+hEarAdv/AIaNnnfL9+j+Cm/cegB3yJ/D9ynvs27aZTd9ABTqbtWigA+ZKNjbN9O3+YtNT7lAAjtTty01PuUfNQAJ935qd/t1Em/dtp9ABR/6F/FR/u/fp2/zFoAa6N8m2hE+f71O+X+H79G+gBuz7lH36R/v0tAAm5H2/fp21qb98f7dFADvv0fwUf7lNoAZ5lP+f+Gj/e+5RQAfcoT7lG9pvlo2fxfw0ACP8qf3Kc+zb/t1Fs3/AO3/ALFPoAP9iijfTt+/5qADZ8lN+aT5aP8AL0fxfLQA7Z8lD7fkpqbt/wB//vuj5tu+gARF+TdR/dpEdd3+3T0+ff8AdoAb9wf7dHzfdpz/AMDf8Ao/u0Acv4quHtbW4bb/AA15bYf8TLVtzfI9exa3YfbFb5a8lTZonipNyf6JQQeu6JCqWsS/w7a09lYOi363ipPF9x2re/2lpRLDy9/3fv0TTQWexm+Sql/qtnZtt+0/vdtcZrevM7v+93/3aZBe8Q+NpYYpYLa287/brh9e8YS3Nq67dn/bWq9/eTvsVP3z7vuVq+HvBM95Kl5fL9/7qUAYWiaVeeIZU8rzUidt7PXqWg+CbOwiT7zv/FvrW03TYra38rylRP8AYWtDZ/D9xKgfLyhb2awptX7lD7qN9G/5KsoH3bqY772p9EcKtQAx3/i/ip+3fvWof7jVb37Ld5WX5KCCJ3S2i3Vy/iLW5UV1i+RKl8Q+KPsEUq7d/wDsV5vf+IWuZd/lbN1QBLqusM33q1vCXhiXUlSe8/ibetVPDehtqrxSzq3lK33K9Thtvs0SIv8AubKAC2tltvl27NtPf5F3N8iU5PkanvtdKXwAQp/dl+9/DU3y/PR5bbahdPm21oBYdNkf9+on+47baPv7Fo/2loJGbP8Avn79P/76odN6/wByj+/t+d1qAGIjbvvU/wCVPu/fpj/f2/wU/wCTb/foAZ/v0Q7U2f7VPSb5dtRbFRkarAsfwVynjyFX8OPu/vNXS+Z8u2sXxt5X/COzb/u7qgo8M0TbDfpLu+f/AGK940S/V7O03fOm2vnp7n7HLtibZXrXw3vJZtNhinbem1aCYnoH+0tP2b99M37k+X5KE+RNtBQ/+Db9+mfwfOv7mpqHdf8AgFADP9pvuU/Zsfbu+emf+OJ9+pfl20AN++33al/9AqJHqV//AGWgBj0eYvz/AN/+/TflpH+R0oAf/u/fp/8ADtqJH/h/go3/ADfN8+z+OgA2N/wOjYyS0bG82JlamOnyUAHnbH+ahPn2KtZt4jb/AOL5KtWyMi7t1AFv+4tO/wBym/7LtQk2/wCX+5QAxE/f/wC3T/7tDuq/L996Jn+T5fv0AMf5qev8e379D/uVfd/FTPuPu3UAS/ffb81PT+5upn99v7tHmfNuqCywj0U13+Snxvy3y76CD8traZvNRtzfP95KsTbdnyqyU/7fFMybl+RKIdrp833K/mLmkf0pylJPvS/d3xUMn3P4N38dXX2/3djvVdH+X7q/L/co5iOUrvbMjfL89S20Ms2z73y0+2uVT/W7v9jfUr3nnJt8r/7OjmI5YkVtZ75f7lSpZ/u0VvubaGmWaT5dqPF8lH8KbYtibvv1YcsQ+xqjP5X3/wC/T9i/J81PSb7/APHuoST+Lds20AWERd/zffWnO6o3+q2Iy/femo+9/m+eq8391fn/APZKOblkHugjqm//AJ6/w1LZxq8u35kT++9V0faibm2JVi2fYn+793fQBd+XdsX/AMfqb5ao7N/8X3qsQp+6/wBj7m+oAm3r/DQm373y0OjJFuVd6VD/AOOPUfaILyIyfNuXyqH/AL38H3Kro6zf79WktnkV5V+4lHNI1HzIzxvubYn8NDwv/C1V5NyJ91ken+c3lfe3/wC3U+8A75vK/dfcpu/yU+VlSjf+69qrzPvl+98lVzfZMiVE/wBnfvodInV/4HqL/a3NTPl8xN3/AACr94B+zf8A/YUzyf8AVMv3P4qPO8lfmX+KmfLM/wA33Kv3gHu67N275PuUb/kfb9xKifam9P4Pv0f6mJNtBY53l/vfJ9+m7/O2Kv3/AL9D/Psfb/sVUeZX3rt37KAJX3bflTe9RJJ83zfIlRO/3H+5UM3+q+b7j1RiTJ867N2+oblvvfIyPVXY27cvz05v9pmqwIpvv/7dRTfJsp0yb/8AVffqr80j/wC2tbx90sqXP93+69Un2vL+7/1v8VWrn/nk38VN8n/Zl+ZP4K2MjPmtt6fwp/uU5LPe+35am2fvf/i6ERk+78n8dWQVF01ZLWVWbfuVtyV9EfB9Fh8Nbd3yKqV4Om50f5t/y17n8Hy6aC8bfc2rXyfEHvYY68J/EPRd++XatDp8lU5JJbWTbt+VqspN5yp/BX5VyH0Q35ack2x9y/fSilmRU+b/AGa7MD/vEDz8R/Cmeq+GJt+lpuXY/wB+rupWH2m32p996peFX/0Dbt31t/LD/wADr+2Mmqc2FpH8+5hHlryPP7DQZ7a8fz92/dvSutmh/wBA2/x7asR7fuv9+pZk3o9fQ+0PI5ThND8+w1KXb9zdv30eKtSluZ0Vfnh3fNXP+P8AXp9B1barbIpV+atPQZpdYtUlb5E/v118vu8xzfa5TV0e23xpL81XrP8Ac3XzVd+xrbQf7FUrabfdeUq1MpF8h0X9xl+esq/TzK1fmRdtYt/eLa/eX91XEXL4SVNNW8Xa392uUv8A4bz22pJeafc+Tu+9srtrCaJ1RlqVHbf/ALFb+0lEjlOSTStQeLyp5f8AgaVq6bpSo6NK33K2/wDd/hof+7R7QOUlh+SL5aZcv8lRI7JTJnaSLdXL9s2+yZVyv2lnRqsW2msmxYm+T+5VR4WS43ffrYhT5Urq5uWJjy85xWsfDqW5vHubaXyU3fND/frqNHsPsFrEsvzv9ytP5f7m+mIio/y/xUSqy5eUfJEl3q6/L/uVi6xDvt5f79bDo275vuVRvE+R6iJUjF8H3l59taKdv3Sr8tdls8xa5LSpov7R8pfkl3ffrsI/u7W+eioFMY6NItZ9/Dvs5f8AYZa1tnz1XvF2b/7j1gbn5b/tgaOth4vuLxvkmi2XC/7fz14pNH8/zbf7nz19Lftyaa39rRNt/dNE8X/j9fMkP8Evy79u+sjWII2+Lb9/dSIjJ977n+3S+YvyL/daj5Xb71BYJ/H96kRF3/xIlGxU2eUzfPS/3183591ADqPvs6q2yn/uki2+av3v++KZ/wCOf7dAD9+z/Ydf46EhaNk3Lv3Ub/nRW2ulPd2/h+59zZQAfKrfL8n+xTk27vm3JUUKtteVvn/2KN/y/IuygCXf5i01033SKv3/APYoTzXf/bWpUf8AdJs+/wD7FADP9S27dT/J+RP77Uz76fN87/7dPd9+zb99KsBm9U3/AMGz+Oj5nb5f4aekLOu1WXfVt9uz7vz7agCjDu2pu/jp8P7nZu/g/g/vUbP73zxf+gVYjhVH+WgDd8Np/wATuylVVRGl2V+hf7MFjAlr8q75d1fnp4YRv7csl+b+N1/26/RP9lfyn01J1+T5GT/x+vks/l+6Pbyv4j6A2fM/93dXmXxu1JrPQbtt2xPK+/Xprv8Af2/frx/9oSFpvCV6y/3WRv8AvivyTCR58UfXxPzE8Q3n9seKNQvpfndHdFf+/T9N01r+WK2VpN8v8aVnw7fNvYH3fLPW74Y1htH1a3Zl3+b97fX7vQ5YUY8p8HX96rI+vv2ePgDp/wBit557aK5+67edX0lf/Avwdqun/Z7nR7Sbd/C6VwX7LXiexv8Aw9Fayzr/AGgrbGSvfHj2bmb7tfm+cY2vRr+4fTYSlT9mfmx+1j+yvF8LryXxR4VZfsT/ADz2P8Gz+OvneGb7SiT/AHEli37K/Rb9q7WNPufCt7bSzq7+U25P9ivzk02HZaurfPF5rba+vyHE18VR/enk5pQjTlGUCx/Gny0Judfut87fx0Pumfdt+7TN7IqeUvz7q+qPEG/cf5fv0797v/3qem1/vfc3UIi7E+b5KgCxZv5n7pfuKy7q+uP2WvD+n3PiNIGg2ReRvir4/wDup/F/s17H8E/jf/wgeuWi3O1JfuK7r/DXlY2M50JRgdOGlGFW8j9RbCzg0qzSCJP4a434teFdP8W+EruzvraOa3lX+Oo/A/xq8K+MNGhuYtVtnm+5LFu+69cx8YPjHpHhvRLiXz1dFX5f96vyf2eMp4o+yi4TR+YPifw3/wAIf4mvdKVv9HWd3i2f79RWyKtxb/Oyb7pd1W/E+tr4n8W6hqC/PFudIqLOwaaW3i/jZlev2LDc0sPHn+I+MqcsasuU+6v2SbxobfyvuIv3Xr6yd8NXy3+ypoLWD7trJFtb56+pHCu1fkPEXL9YPsMN/CjzHK/EGHzvCWprt+9bPX5D+MLNrfxZd7f9VulTZ/wOv1w+JV59j8OXe77nkNX5L+PLlX8aagv8CSyv/wCP17HCXN7Q5M0/gGFvV/lbc7/3KP3qJu+4n3Pnqx9l372b5H/hqJ4VRk2s2+v1c+PJdn7pG3fJTP8AXb2bds/v0Q/Ou35dm2jYqfLv2UANhT5/k3O7NsqWbd8/3fvUz5ofmZWeptkSP97Y70AG9fn/AI3/ALlDu0af7DU6b5/l+X7yfPTd+/5d1AEP2nYv+x9+pn/eJtWRpl/uU6T5Plbb92iHykT7rf8AAKAG7GTftVadvlRdu1X/ANypkRfK+b7n9x6l8nY/ysqb6AKSXP8AHt2f79WH2/Iyt8//AKBUKW2yX5dro9WH27EeP55W+TZQBFM6/IvzU/5UXdErU53/AHX8KOv9+j5UT/bb+5QBX+Z32/cRasb13I22on+f5vuU/wCban9ygB2xfk8pdj/fam72md9vyf3nehHXb/F5v+xRN+5oAh/5Z/Mu9KmdPOT5vuN/fpjo2zd8vzU9Pnf5V2f7FAAm5E+bbv8A4dlO/g+X5H/26m/j/wCeLv8AxpUP8G1m30ARPtTZ/cerEMyvYbv46rv++/4B/coSbyW/1W9K1AZvV/m3b3qxDD825qbs/u7fl/gSmf7PzJQBp+TbOu2OXY/8VVJrNXZ1l+4ifK9VEm/1vy7N/wDGn36E3JL8rfI38D0ARfZmhf5l3o33dn36Pvoqsuz5/lqxMm+L7uz+Cq77YZdzbtlQQP2Nu3Jt/wBqnOjJv/uVEifLu3bLf/bo2eYu5fuVYDk2/wAO7fT9/wDD/FUSfvlT5lRGom2703fPtoAE+fYytvf+49P2N5vy/foRPl2/x050bZ8rbHT+CgARm3P8v/fFN2fPR9xk+67077Yqb1ZW3/36AGJ91am3rtdv3f8AwOonj3xfxfNTPsy7n2q2/wDv1kAb/wB3u+Xyaejr95aZs2Pt3VKnyJu3LQA1G+4sq05U+fd83lUbFRHlbc6f36mT50+82+qJGeTv/wByrCO/z/7tV137XZWbzf8AYp+z5ti/8tfvVIF22uWSnQ/8Ceqtt8iv/sVdtni/3938FBRbR9+9v469F+EsPk6z5q/elavOnRXZ/wDYrtfh7M1tribd2x9kq1RJ7Nqvy2v/AKFWDcut/H5TRV0Fzu2p/Bvql5Kbf/iK/O87lGFWPMfo+RR5qbMS2035tm35KtpCyfeVdi1obPnf/dqLa1fMc0T6rlkZM1ht3t5Xk7/7lUtkv3X3bK6j/ljQlmrxf30qOaJfKV9B8JLqr7WuWhfb8r/3asar4Y1XQfvS+db/AML1ds90LIq/JW39sa5Tb/Av9+olKIe9zHH2zyuu2Vd9WHs53gfbFXQJbRfe2/PVu2/c/wCq+/WHNAvmOHS2l+X9x8ifwVY2NtT5Wh/2K7DyV8/cy/O1WPsEUz0+Yvmkcolsr2/m1S/ezS7W3bErvU02LZ5VV30pYW3bfno5ogcf9ml3p8rb6t3OlahZ2/ntAyRf39tdhbWCo25q2N6+R5TVceWRHNKJ5ImoMj7WZq3dNuZX/vPXUX9jY3jbZYo/+B1V/seCF02rsT/Yo90OYo7G1L5WZkrK1bwYty+2WVn3/wAddrDYLsTZTbmFvu1XuBzSMG2+HVzptn5sE7bNtW7DSp3V9zb9lW4dS1C2fyvvxf3HqGaaf70XyO7U5RiRzTMfVZrywf8AdLvSrGhvLfo/8D/7daFtDcujrOu9HpsOlfZkTytyO39yo5Yl80ivc6PeJsl2tsrMd54X3MrJXV2d/Pbfup/nT+HfUP2dptU+Zf8AR2o9lEPaTMeHc8W7+OhGZHrpptN2L+4XY/8At1U/sqX+789R7OAe0KkKyXP+xR8yPtb/AFtaEMMtun7r5H+5Ve8trl3Tavz0ezgP2kihefe/29lczN4nezuk82Cd0+5vSuwS2Z5dsq7/APboTR4ra43NHv3VHs4le1MzTZrnXkTytyP/ALdWH03U4VdpYpURP40rb8lba6ilsYtn9/ZVjVdb1De/kL5yfcZKPYx5ifaSOUsLmf7Ui7W31b1u8vrPTUnggkuU/i2VsW268XzWi8mWrth5qPu/v0ezgL2hw+g63ealBu2siM33HrWfz0Td833q1bm2/wBIdol+9TIbaXb8y7KJU/5S/amK+oSwv8+7ZViHVWdauzaav/PJnquiNbPtZdiVHsi+YifUt/y/wU7fvX79WEs1uX3bdn+3VfZLDdIrQM6UezD2pnzR7G3bvnqL+1JbaX5V31uzaa2z+/8A7FVXsP8AplsqOWBfMV3v5UX7tS/2rsb5l+et3TdNW5tf3sSom3/vuuf1jTfJ37dyPR7IjmLcz/6P/C71maJ4qbRNR3NF9pT+5VWzvJ5le2ZG+Spf7Nb+FdjrRymv2TQ1LxDFeS7lXZ5v8FZV5rf2ZE+996nJps82zzfkT++9RXnhtrlkVl3pLRy8xPNyxLdn4k3ojLViTW/4l+5/FVe28N/Zl2otE2jyor7tz7qOUvmJbbXvl+X5Kf8A28rttVvnrnP7Kb7Rt/gqX7GyPt276PZBzHQR69v+X770Jqqo/wC9Ws2HTWSJGX/vhKd9jW4bb/HR7PmINhNSVPlVl2U9NVi3f63/AHq5qbTWh+87bKrzW0Vz8qt89PlA7L+1bb70U8H+1sb56gfWIv4WWuMsNHWzuE+6m+tK5022vJf3FzslqvZEe6bf9pfN96rf2yJ02/L89c5/YtzDEn71Zv7uz79Ra9o+p6rp3/Eulitr2L+//HR7IOeJ1CItCzW0Oz96u+vOdNh8Yo+3U1Xym+Tek9bGmvslRWl3vu+5R7KQcx1b+Vt3M3yVE7wb/lnZKydVv/safuvnR6bZu15F+9X5Kv2Mg5jS+0x7n+apnvF3PWTNZy7/AL3yVXv4Z4Ytzfco9jIOY1pr9dj1Re5idtu7ZXP+ddbvm/4DUVzfXNhdW6yr+6b+Oj2Qc8Tpd6p91qPtUUibax9jTLu3ffo8lkqPZSDniazvF/F9+oX2J81ZT3Py7t33aqTX9X7OQcxb87Z826h7ny0/hqp+9mT/AGqz7m5lh/dfci/jraNIPdNPzvO+Won2/e+Z3/uVj/bPuMrVDNqWy181q29lIg0LybyY91ZSakz/ADN86f3Kz/7V3xPtZaqPrGzYu2r5eQ25Teeb5P8Aequ83yVRtnWZKHmb7tWYjXfe77vuf7dVJk/vfcqX7n96q6Mzb926tiw2f3m+Son/AO+6l2fJTdrUFjE/2vu1u/CuHzvi14UXb8j3SPWF5Kw/NXS/C7/Rvix4Plb7iXS11YP+PA4Md/usz9c4/ktbdV/55VF8z7GqWT57W1Zf4lqL7n72v1ul8B+KT+IYj/PT3+7uf5KE/vfcpzv89dAhqf3f4KY8jfxL8lP2Oi/N9yh3V0oAH2/JRv8A7tM2b2/uU9/kagAm+RqZ/t0/5Wo/3KACmbNjf79Po3q/y0AO2VxXxOeL+zfszNsdfnrs0+d9teXfFybyb+4VfnRU+5U9SD5o8WvLH4i02dm/dW94n/odfcVh++0a1f8A6Zb1r4N8Wpunt9v+t+1L8j/79fdXh7d/wi+mL/H5Sf8AoFOZZYRG2U9/lX5vuUfc+79+mfK7/L9+mA9Pn+79yn+Y2zd/wCmOn7r+5RCnnfd++tAD/wCD71MR9/3vko2fxf7VD/O/3fkoAenyUx9q0b2f5W+dKETY/wA1ADNiu/y0938l/m+5T3/1Xy/f/wBih337dtADJn2LvWjzPk/8fomhV1+X79M+/F96gAhm+ano/wB+ot+3+GnQ/IrN/eoAfsT71M3/AN3dTU3IlCbfv7qsyJfuL8vyUfw/+hUJ/vU9P9r7tQajNmxk/uUTUxEb/gFPfb/F9+gBmz915X8dPf5Fpnyv/v0+ggid2f5l+5Tnfen+xTU+/wDL8/8Afpz7n+7VkjU+T+Knfc+XdR833fuU1PvfNQA7a23d/coRN/y0f8sn/gpqP/pFIAf5KH+fZ/sUTJs+b+CmffTdTAPm/i+5Qm1H/uVLC++N9v36a6fuvl+/QAz/AJZOtEP3N1D7tny/O9Dfd+X79AAn9xf71TPJvi2t/wCOUyGj5d2ykAzY3mp97ZTk+/Tf40+9R8qfLTAlf5Pu/fpvzOlH/fVG9f4qAB33qi09EXZ8zUm/Z8y0fwbWoAi3sj/LT9n8Srsf+/SfL/tU35U+63yUAPfc6bdu+obm5isLJ55fkq3D87VwnxI8QxW1r5SN86LSA86+KPjbyYn+b5N2+ovgDoM+t6ld6rdL8jfdrj9V02fx5ryafZ/P83z19MeDPDEXhLQbeziXY+35noKNj7ny/wAaUfc3ru/26Nm9/l+/Q6UyQf54KhT5Pl/vU9E8z5aJodjUAH+79+j5qZ8qfd+/T/8Ad+/QQD7tnyVR8Q6tFotg88nyS/w1Z85YYHZvuf7deWeOde/tW9li83YsS0C5TjfHmvS6rqNvFBud5W2V7F4D8MW2j2vm/wAbrXD+AfCq6xqiXMvzpF/qq9dmTyV27fkWlI0B3Z9itTaEdad/DtpkB/u/fo+am/x075N+7dQA2nUfw7abQBLTN9H3D/sUb/8AgdAB/t0OnmNT6KAGbPnp/wD4/TPm20P9+gAf+9TV3fxfcqX5aH+5/coAid6dTE+/T6ADfTf9upai3/8AfFAAfvfN9ynPSv8AcqHzKogej7PlaihPu/N9ynfLQBFs3U/Z/ttR8v8Af2Uz7/3f+Bf7dAAyfPQ336P/AByjb/doAZs+X5aen97/AIBT9ny/7dMoLH7KY+7bT6Z/DUgRbF3U6m76Pv8A3aogcn8a0ffbatH8dH/LagB+z5dtHzLTH+/TU+R938FADv4t1P8Au9/9uov4/l/36c/z7GoAfM7OlMSn7mo2Kj7akApnzb33/cof79P/ANr/AIBQBS1u/WGydq+fPHOpNc36QR7nldq9N+IuvfY4JYlbY/8ADXl/gnSp9V8UPK67/KX97vqiz1P4aeHv7H0i3bb87fO1d7J93/YqvYQ+SifLsi21Y/i+WsgG/fenU/5Wpvzf7lWQM++9Of8A2aPuU1E+bd/HQATfc+T7lMjqV/v/ADfco/8AQKAD/YomT5flofa9N/26DIZCnz7PuU90b7y0O/yfN8lG9n3qv3KDUP8A0Ciinf733KDIb/u/foR6P/HP9uiqNRz037+yh/71FSZDqx/ELt9llatZKyfEP763l2/wUAeH627JdO39xt9ereDJmvLOJl+/8teea9ted2VfnruPA0zfYEVW2JtpSNTu02bP9h6dH93/AG6E2+Uit89P37/9/wC5TMhlH8FEm5ab/HQAf7P3KPlpz/fooAPl/iX5KPk7/wDAaH+6i03fv+WgAopyJ/eofZ/DQA2j7lOTb89N2UAH8FCOv/fNP2P92mfNQAR/xr/A1H3KP91tj0fM/wDt0AFFFHzPQAU75kodfMWmvuoAPmoTf/DTPv8A8VP+X71AB/u/fodN/wA33KKN/mNQAxfv0+mNuTZT4d2ygBmzZ8i099uxNv36d1/4FTfuD/boAPuUfwUUz+7QAI7ffp6/cRfuUJ9yigA2fIlFD/8AfdMjoAf9+nfcP+xRv3/eo+b+L7lADaPn/hpzv9zbTX+T/f8Av0ACfcpz/c2stRI+6n0AG/Z977lcj4w8ErrETyxfI+2uu+aj+B933KCDxzStevPB8r219BK9vu/grrb/AMQ/bLLbZsyIy76veLXtktXnZVTZ9168U1LxJPYXiRQMyIv9yoA6iazuXl82eeR3f/aottHvrlv3CtM/+3XP6P8AEXzrjyryJk2fx7a9I0HxVo6f8vMaO9UWW/DHgyKzi8+5+eX+JErsobZbZP8AVNv/AIaq2d4tyibZVmi/h2Vd+0+Z8v8AHUfZAej056arq9H33+X79MgPlo+Wmff2J/HR5fzbd3+3VgP+aj+Okf79L8/8NBYPuSsTXtbWFP8AW/In8Fad+/yu3zbK8/1ib7Y3lM33qCDn9V1Vb/UnZm2fwf71WtH0T7fcJL82xGpsPh6B5Ubdvr0Xw9psVnaqv9xd/wDvUAaGm2y2cEW1fk2Vd/g81m+eon/g+X5KP/HKADZ/wD+NqHdk+b76UzfT/wCFF+4lBYb9i7lp+yoYfvo0v3Kfv+f+4lBkP/3KYiKjfL9/79P+WjZQBCj/AH93yU/zKHRvn3L89PR1d3oAh/8AQP79CfIm2pnT5KZQAz/bod237aeib/u0bNjUAMb/AFyVyvj/AGpoyrO2xNu9a7jYs2z+5XjPxd1hrl3tovubtlZyKOKm0eW/uImg+fcy7tn93fXsvhjTfJsIlVfnda8d8DXk/wBvitm3Ptr3uwRv9zaqUpExL9t935v4aPm3U1NuxPvPTv8AU/d+5VFD/vUfcT5fuUfc+X+Omb/4fmoJHp8/3WqXZ5a1EkP3/wDap6Pv+99+goZ/u/fp/wBymJt+Tb9+n76CQk++lH3+3+xR8yfKtDpvXZ/wOgoNipQm7dR99/8Afpz/ACNv/wCAUAHzU13b/gFO+X/gFHyvQBE6LNsZv4KEf5f+BbKlqKZFT5qAH/8AoFM2b/8AY/26Ynyf+h1N/tfx0AFMTbJ8tS1E/wB/ctAD33fdb7lCIm/dRs/ho+6lADkT5ttTP/7LVRPk/wC+t9WPloAET/apjptp7vvZ1+5Q/wAjfeqCz8uv+Bb6dNu2bfl/4BUVs7JsZ/k+Wn/uNv8AF/fr+XT+lSukcrqjfN/wOp4XZ/vfPtqLf86LtZN/3np6J/4/S+17xkSpDv2bv4/u090X7v3HSn7/AJ/l+dG+RU/2qPsy7UbbRH4gHfY2X+FXR6E81P4mSLdTUfZLv+5vqXf8m5q2AH+eJFX7lRQ7tz+aux9uyrHyvFuXalH33+Vv3SLVmQJN+6/20p03yP8Autuz+Kmo8XlfLuerUKKjvuX5FqAKXy+VtVN71bh+/wDe3/7FMmhTf/y0f+P5KsQ+Un8X/fdWAI/7qmJc+Tvi+5/BUUM0SbF+X5N9Svt3Ju+RPn+eoAf9vbzU/uKtWPk37dq7Eqo8Pkr/AAvE/wDAn36mRF8rci7E/wBusfgD4h0P7vezLvf+GtCG5iSD7rJVJ93yKu13+/sp8yb3eVdr7f4KZRdd0uf3rNsfb/HVKZ1+Raz/ALTs+98+9vuUy8uUm/4DQT7xob1+833/ALlPfaq792/5qyUmZH81VV03fx1Mjs9wi7vv/wDjtBqXZtrsi7m37v46Y80Sfe3PWVNfske1W+d2qKZ5fkZv4K194yNjzl/uf7VQ/aVf5f4t1Y7zNs3fwVFNM3lfL9+j3gN15v4kqLzlT5m/u/wViTals3/7dENzv+989WBvI6pBt/v/AMFUZrnf8v3N1VZnl8rd9xPuUyF97bv40ojExLDuyLsWhN211lqLzvk2stRb2ffW/KWWvOX5P9v+5THffL/wLZVX97/eVKH3f777a2Aldt/3v9yqj/3f9mh/4P7lUvO3/wAO99v8FBBK8P8AzyX56f5ypFtVfvL81M3+TF8vzv8A3KzXRt25X2b61Mi6+1f7r76Zs+4v8f36x5pmT7u7ft+/Vea5nhZ2iXe9BnzR+0dAj+S77tqV7X8K3ZNO8r+GVa+Z/Onf5dux/uV798Br6W+tYtzfP5DJXz2ew/2S504SXNVPZNu9V/2qb5Pzf7FMT+NWbe9TP9yvyE+oIfuttWrEOzd8n8f3qqPueVKswzLC+1vuV2YP/eIHJX/hHpvgybfpqI3ybl31u7P71cv4GdHVF/geKur/AL+3+Gv7OyKX+xwPwHNPdryGPbbH3U3ZUq/cpn+99yvozxjF1jwxZ6w+6eLfTtK0eDSotsSs7/3K1qNiulX7WXLymfLEov8Adf8Agrn/AJbO8Rnl2RNXVvCtYWraC1/vZf4aunIiRtQ7bmLcrb0qreabFM9Q6Haz2cW2VvkrTd/nrP7QfHH3ipbWf2P5f4Kmepfvp81M2fJT5jQNn92m06m/N/F8m2kAzb/F81P/APQ6Efe1O2N/DQAbKeiU9PuU5E/u0AROnyUxE/vVepm1qkCKq9+u+J2jqxs/4BTH+agDhLy2aHXrdomZN3ztXfWz7/4W/wB+uM8W62uiRRStFvR22b0rV8JeKotbs/l3Jt+TZXZKPPHmMI+7I6j5f4fv0XPz27r/ALO+m/x7m+5TLn50fbXGbnwp+3PprXmm2jbd6JdPXxfbP/ocX3fK2olfff7bGms/heKVfk3St/6BX5/23/HmjJ/qtz7P7/36g1iPRWZtq/3qY8LIn3l309/u/wDs9GxkX5l+T79BZDtarafe+aokf/W1KifP9356AB3/AN7fTJP4P7n8VP2b0/8AQqeqL86qzJQBD8v+4m+n+d533fn2VE7t/d3pu2fJTvJ2N/f/AI2SgB/3Pu/famfxfNT9n95fnen7P4v4aADfs+6v3v7lO3+cvzNv8r+Cm/f+b+P7lOh2+bQA3e3lJ8v/AAOnRvsTa216m+5E7bf96meT99tyv/dSgBiXPyv8vz09U3fLF/raYm102/Nvp7/I3y/I+1fnoAfD8jpt/wCBUffb5vv7v46h+b7u75/9irCTRWz7v4KANvR7zyby3f5UlVtm9K+8P2U/EKP/AKLu3vsWvz/hf5P+mr/dr6L/AGePHP8AYOpWM+7e6Nsl+b7lfN5xQ+sUJcp6WX1/Z1D9IJo/mrlPHegr4h0e6tW/iSug0rUotWsLS+g/1UqVLMiurV+Me9h659vTlc/HL4naDeeD/iJe6RPBLC/mv86LWJ/rvlWVklX+N6+3v2yP2crvxJp0viXw9Az6ha/PLEn32Wvh+zv4Lxnili8m7i+SVH+/vWv2PJsfDFUOT7UT4/MsNKnV5/snYeFfjB4s8By7tPlgd1+7Mn39letW37f/AIvs7WK2n0z7S7Ls3vXz+m2FH+X5Ketss0W7d5L/ANyvTxGX0MRrUictDF1MP8MjqPHnxd1r4o3kv2lVs4n+dof79ceitDGixNsTbUvkr/D9/wD26fsVF/uJ/feuyhQpYaPJSIr15VvekRfwbV+dv7/9+j+Ha25KE+dNy/fWjf8A7Ox66TjGfLt+X7i0ed9xv4H+8lH8Xyr89Sony/7dBZEn/fCbqHs4Ln5mVnfd/BVjYv3W+RPv0JC3zr9+gCpD59miRWN9JYP/ABPF9+m3iXly3+mane37qv8Ay1arWxnf7rfd+/Q80UMW9mXf/u765/ZUubmlE156nKRW0OxE2r8ld78KPD1z4w8W28UCyokUu/elYXhLwrqfjDVEsbbT7lIpW/1zrsSvvX4BfA+38L2Vvtj/AHqrulevNxuNpYeGp24TCVKsrs9Y+Dvhf/hH9BRduz5fvvXoDpRbWq21ukcX3FXbVa/uVjhlb/U/7dfjWYVvrNU+vpx+zE8l/aI8TLovg/UG37HWDbX5dak66lqV9fRMzvLv3V9V/tk/FT7Y/wDZFmyu7tsbZXyvCkFtFsXb5SrX6Tw5hvZUfaHhZpU972RU+abZ+92bvk2f3aHRtu1VabZ/HT5rlUfzYlbY/wAlM875Pl+//cr7k+bGw7d//AasbNmxfv1D/wBsl30JtRX3ffqgLGyD+Hdvpvks67ty/I1P85U+9/4/SP8AO7r/AAVJA1N2/wDdfO/9ypVk3/3difeqvv2SvK3yJT/Oi+9/t0ASvtdPl2v/ALdRfwUz7Zv/AN12+/VuNESJ1b+P7tADraaJE2+VvRv79PR1fftXe6/wVF5Konm/LUPzOnzf8BoAl87yW3fflX+ClSZd+9f9+qjws9x97ZT0s9j/ADfPQBpOkuz+5/t1X/eun8O9Ke8zbH/uLUO+J0RV+egBvy/w/dofduqw/wAiv/fqvDD/AMsv4F/v0AS7H3/vXXY7fLUXk/fb+P8Av1L833f7/wB2j78P/PF/9ugBv+rf5qPldPlb7lGzYn3N8336lh+eV22siUARJ+++Vvv/AO3Tv/QfuUOm/wCbb5Pzffofc/8AFvRaAG/M6bfK+T/YqLev3V3fI38FS7m/2ahR9m7/AJ5VqA/5kfbu2f3ql3ts2t8ju3yvUSb0T5vuN/fod96bfNWsgHo6/OqfPt+9R99N3zJVdvkTav3KsbvO2bdu/wD261IE2N/wCmzfPs2yqn9+pftP8Lf+OVX/AI0eKgCv5P8ApHzNvioR/Jl8r+CraJ/F/AzVUm+TZ/y2T+5/t0ACb9j/AHn+b5dlTb/ubW2P/FUKQ/7f/AEo+5/1y20Ek3nbE+Tcjr/GlMTd97+838dPf7if3P7lD/I6fdSoKIZtyfLtXfT0h/dblZkenpudtv8AwOmO7J+6Zt6O38FAAkzbd23/AIHTt/z/AC/fpv3Pl+5T9v735lqQDeu1Nzf71G//AL4pnls7/wCv2U9E3/K3/wC3QA5JN8XzNT3f5vm+5/sVF8u/aq1K6fJu/j3UEj3RoU/dbvmp0Lsj/uk/77psLt5T/wBynImz/Y/jqgLEO5Pl+X5mq2kP8X36pQv9+rtt/db7lSUSpt3bm+RK7PwTu/t632t89cfC6psZt2z/AGK67wNN9l8R27Nu2bd/yVRMD3W/RYV3Stvf56xEufmTd9ytO/8A9Qjff3/PXKTXjb0X/a/gr80z/wDjxP0zIP4TN2G537Nu2pkm+f8AuVz6XOz7rVY+0fx18qfYm75y/wCzVtP3P8P365+O53sm77laVtMv+/8A7FZSA2/vun/jlCf+zVS+2bERqsedvjesffINX5PLp6Ku5Kr2z712tUvzeam379SWXUtv46enz/LKmxKr/atn+/UU1zvbfUFm0iM6Iy/fp/k7/l/4HWfZ3lW3v/4l/wCB1n7xBYe2+WneT8ibvuVX+2b0+b7tRfb13/xJV80uUCx9jV/m/g3UbP7i/dqJL9nerCX7TfLt2f7dHNICVE2fd++1PeHf8tUXvP4aPtnz/fo5yCx9j/dfMtN8nY1M+2P/AA/O9H2lv9rfV88iyx/q/wCFfmqV0+X+/wD+yVSeb7/zb/8AYqJ7n+62/wD2KOaRJd8mB33bfk/26sIi/dWs+Gb5U+XelP8AtP8Atf8AAKOeYuU0vJiT7tRO6/8A2dZ76l+6+X77U9L/AGN83z/7FHNIOUt7F/8AZqndItlZ/wBsgjl3bdj0/wC2f8ASjmkRyltIU2/L9yneT9yqX9pJ/DufdR/avkv8y/PRzSiHKaHkr/e2PT/sap/t7qzH1jfT31X/ANB+Wnzhyl37GqJtoSFd6Vn/ANq70+X760f2r5Kbl+/WfOHIaD2zbd1Nf7lZ39pM/wB756rvftWnObcpp7F2/epiWcD/AOtrPe/bZR/aX/AJaXOHKbH2OJPmoewV327ayP7Vb/gdM/tje23dseo5g5TVSzR2/wB2nvpf8X8FZj6r8tPTXmS32/8AodHMHKaEls0K7UameSr/ADbfnqp/ayun+3Tf7biT/cq+aQcpaazgd/urvqr9jXfu2bH/AL9WE1JZvvbtlOe/tt1RzFlf7L/s0/7OlSvfwSP8tRTXkXyfMtHNICxNIrxPuVdi1UmWJ/uq2yonuYHV9nyP/sUz7TFMvy/fSr5gIrjTYnX5U+ej7BBM6Kqtvp/yzfxb/wDYp/nRQpuajmkHKRpbQQptRfneqqaVEku77m+rE2pK6fM3yUfaV+f5v9ujm5Q5Su9tE/ybaqf8I/EjebtrT86Ld9752qXzl27fv1ftJEcpjzaCqOjK2/8A2KpP4PieTzW3JLXQecv/AAOn+cv/AAOj2pfKYKaC0LfKzJVhNNb+9Wn52z5Nu+ovtKvvq/akeyM97D+Fvk/26x7zwrvZ5YpGR/7iV1HnLu+b7lMeaKj2si+U5x9EleFF3fIlW/sDWqVoI/zvR/E+6r9qR7IqW3yOnm/IlN1XdeR7f4K0Pl/ubKH2ulX7QjlORhsJ/vS/c/hp9zZyuiK3zorV0EKRIibvuVYfytnyrR7TlI5TlJvtMKJtgXZT7bzWX5otlbroqO/y0P5Dr93Y9Htw5Tn5rP5H27fnrFmhnhf/AFW/+7XYfuvM+Wq9zDF/FtetvaRH7xyNnr1zZyp5tp8n+39ytZ5tF1iL9/8Aubj/AGK0HsEmX71UXsIPvfx1ftDPlMK80qBPu/P/AHayr+2V7XyNtdh9miRP4qZc2EDxbflq/aGh5k8Pky7VVqfDDF5X3tj12v8AZtnD95Y3+f5d/wDDUU2iWL/d2wyv/GlHtSuY5a2mVH21Y+V6vf2asPy7t9O+x7KOYDN2Uffq66Lt3Lt3pVR5ldd7baOYClMjI3y0z/gNW3dX+8tMd1hXctXzFld087Y38ddN8JdE/tL4v+FIN337pf8Ax2uZR1RU+bZ/HXV/B+8lT4w+FGib7t0iNXbg/wCPA48d/usz9Xfmht4l3fcVE/8AHKbs8z5vv/7FOdvlib+DykpvzfwrX69S+A/FJ/EH/AadTbr+DZUMb/Nu/v10CLH8FRbNn8VS7/8Avim7Pm+WgA2bPmo+V/vUPuSj/llu+5/t0AMm/fLtoR/uL/45R935vv09Hb+KgBjuvm/3Ke8Pzf7FMfyn/wB+jen3qAHp975a88+KkPkz+ey/unir0N32Lt+5/HXM/EuFbnww86/fiakB8dePLb7Nr2n+avkxPOr7/wDgdfcWh/8AIBsmX508pf8A0Cvir407YYtPvl+fyJ13JX2N4Pv4rzwhpU8Hz28sCbf9n5KJgav3npiP8/3f++Kfs/vfcpnyu9MAmff/ALFEPyLup8yfM9HzP/3zQAf7S/JT0+7upkP+q+ZqPufKtADI/kl30TP/AA/fpr7k+99yj7ipVgOj+R9tP/3Vpif+h1N/t1ADN/3KHRvK/v0x/v71+R6PmT51oAHh3xJQifLtb7lPT54vmXZR/v0AM2bKf/31R8yNt/goR/n+7QZDE3I+2hPv1I/+sqH78u5f4KoByO/93+Kpn2/IrUz5Zvmofeif30qTUb/D8u6nfw1Ej7N9O37Pl/v/AHasyGv+5fd/BTvv/Jt+Smv8/wArfx06H5/u/wANAESf+gtUv3Pmom+/8tP+++7+CkBEn3t22hNu/b/HRM/zfLTN+yXctMCV/wDnlUSfcdW+/wDw1Lv3q+z5HqJN1IATZ/FRvb/gFSun+y1RP/3wlMB6PupjJslp6Q7k3f3aZv8Al+agBiJsl3U9H/evR/uUyP533UAPTbv/ANj+KnzJ8v8AsUx0ZG3fcT+/Vj5Xi+V/npAV1+5Rv2fNQifK+9qP9r+OmA9HXft/v059v+/UWze1Soizb91ICLd/dp7/AHKYj7G3RVYXaiu38H8VAGZ4h1L+y9Ldd371q+b/ABnfvNdXE8srPt+SJK9L+IHifbeO27fEnybHrzrwZ4en8eeLYpf3n9n27b5f7lXEs9F+Cfgz+yrD+0J12Xc672r1Xc1MW2Wzt4oIl2ItNqSB/wDuUOn8S/fpn+7/AKmmf7lAD/ufd+/R/t0N935fv0ygB+5af8u6ofk8yqWq+IYNHt33NvegDH8eaq9nZPFF8n8deKTXN1r2s/Y4Pn3t8z1Y+IXj6XUp7iCLcjuuxa7P4M+Ffs1gl9eRb5X+dneqA9A8J6Iuj6f9359q7q1XfdT9/wDtf7qUzfuqQGpup38dFN/3vuUEDn2fdpvy0P8AwUUAFO/76o/1Y/26NzUAPplPb7lM2bW/v0AG/wDvU9vuUx/v0/5ttAESf7W6nfLR8tHy7qABNtP+WmdP+A0b6AGp8j7qdvoTd5vy/fof5/8AfoAPlejZ/DRTaADa1H+79+h/9mj/AH6AHv8AcpE3U2igAemfwbV+R91HzUfNVED/APd+/TPu0fxUUAH3/wCKjfto+XdQrLvoAP8Abof+Ohvv0b/koLGJT6YlG+pAfs+Z1o2/3aZv/io37/u0AD/NUX3fl+/Uv36btWqIGfxfLUtM+Z2/uU/fvX5l/wBigB/y0zZQiU//AHvuVIDJNy1S1J28r5W/4BWgib1rE162b7LK25kqizzXxtZ2zfv57n7qP8laXwo0f7Nay3jLv81vmrhfENtPf6vbwef/AK2WvavCWlLpul28S/cZfmrGQHRp93+4lMp6bPu1Xe8trdv3tyqVZn9olT5aN/8A9nVX+3tP+T9+r0Q6rZ3Lfup1pjLW5aE/2aN6zRbv4KE/2aAG/wAf8VCfO+2nP/B/cem/coAHTf8A7j1FsZFT5qdv+bbT32//AGdUAxtqr8v36Zv2fNR/E/8AHT5Pu/7dAD0uVdPlo3/w1CifJ9356E+/8v36kyJkf7lD/wCzTkp/mUAVPmdv7lWU+5TE3b/m+5Tt9ADazPELqlq/y/PWn8u6szW7aKa3fdQB4f4nv1hZ1i/ibZXcfDS836Tt/jrH8Q+G7ZIpV3L/AH60Ph1D9gR9n3KAPUIfniRql2bGqvZzb4qsv9ygBN6/99UIn3/m2U193yU75UoAHTZ8tKn3KT/bpr0AO2bPm20On8NNTe/8FO3/ACf30oAbvZH3I3/fdCPRs3ptp/3FoAZ/Ht/g+/Tn+/Tf9n/vuh/9mgB2+j/0Cm7WooAdTf8A0CpURaZ/G9AB/s/cT+/R/HRR/wABoAm+VPlX56hdF/3KKbtagCFPv1Mm6inSbX/75oAN6/xU10/u0Om9aH3bHoAZT6Pvq9MoAfv+Smfeen7P4qZQAN9+j+Gn0Onz0AMR91S9Pl+5/HvqLYvyU/8Ah/3KAHbF2otN+439+jvt/gooAdTfm3UfK++mUEEv3KP4d333pvzUbGT5loLCj7/3vuU7fto2fM7UAN3bJf8AYrE1vxJFZxPu+5VjxDrC2abf9mvFPEni3+0pXgi+dN1BBt+JPEizW/lK/wB2sTwxon/CQ6puaL90rffqLw74Dn8Qp5ty06Rbq9j8PeHrbR7VIrWLYj/ed/46gCHTfCun2q/8eO9v/Q6z9V+GOlal/qrZYZW/uV2aP5fy0/5nd933KXKWeT3PgDXvDe+XSr6RLdP4N1S6V8QrzTWSLXrFof4PtCfx16n/ABvWfqWj2d/v82BXpkGfpvi3TNQT5b6LZ/cetiG5R0+Vl2I330rlLz4XaZN/qG8mX/YrEfwZ4j8Mb/7Pvmf+PY/3KAPSEfZJuqb/AG68x0rxtqelNt1yzl2P92ZK7PSvENtfr5sU+/f/AAPVgbFPqH7Uv3qf8qKn/fdBZma3eKlnLt+/t2V5bqU371E3/wANekeKtqWEq/3q8s1VFmn8hV3vuqCZHUeDLBZrp5WbfFt+4leionkxJ/Alcr4MsPsemov3N1da/wAtKIhmzb82+n/xP5rf7tH3/mo+Z2+9WgD9q0xvv09NtGygsZ/Bt/75o2cf7FP/AL1FADNmz/Yo/h+anyfd/wBimUEAifLuo+RGf5fnoT+Cn79iP8lBIzc1Mfb/AA/I9H36P4N23/coNRU+5Tpt3yUxId6f+hVYh+SLzWl2ItBkZ+q6kujwOzNs2pXiXieb7ZPLPK2/e2+uo+IviFr+d7aCVfK3V51cQ6hf/L5W/wDgV6gJG14A01pNcllVt6bVTZXucKff/wBuuP8AA3htdKtV3f63b82+u1++m3dQESJPvf3HWpf4dtM2Nvf++9Wfm2vQBDQny/7b1Mnz/dpnzfI9AD020UyjeqfuqChm/wCZGT79TQ/d3N/dpj/I3y09KCQTd5rrTvl/3Ke33Ki2bG3UFAqNv+SpXTYtM3NT6AGO+2PdRv3y7aPvruWok+RE2t8+2gCVPv0P8/3vuU3c1Gz/AIHQAzZ827+Cn/LTJkVIqPuRfN8lABv/AIm+59yn/wC9/wAAqL5t2z+Cnfw0AP3NTv8Ad+/TfuJ81Mf94nzffoAfs/u/fqX5mSq4+Rdv9yrCO2zyqAGbNnzffpX2N91fmpzfff8Av0z7vy7mSoLPy1hmZ/8Alkz/AN5Hq69szxebLF+6ddlbttZ6ZZv+/n+/92r002mbXVf++6/m36vI/oX6zHmOE8vfdLu3bPuLV5P9H3r8zyp867KtXlrbebLt3fMv8FV1s2feq/P8v8dT9WD28ZBD5Xys3yO39+n7F+9u2VR/s2X7Unyq/wDv1tpZweT/AK1Xl/uJT+rB7eJnv5UbO2797tqxDC037qsrVdBl37oPkdG/gqx4Ymn3Os+53Wq9iHt4yND7Mn93/YpjPEmxYvnSujms4Hi+Vld2i+5WC9nF8i7f4P8Avmo9kR7aJXT76LurWs0V4tysz/7D1X/sef5G+ZEp39jzov7pWd/v0ewD28Bs1s0KIzNvRv4Krvt/iX5q0kvG8qWKX+L71Vdi+b833KPZF+3Mm5dt+3b8lN85n2feeX+FK2vs0X8O6qSQ7ZV/9Do9gHt4lRLmf5N25NtP+3tC6SszIlbsP2byvm+R2+TfVWbTYJm+Vvko9gHtzP8A7Vl2/wC5L99KPt7O3lK2/wDvVpf2JsXarRbPv1Np+ifPtlVUTd/BR7Aj28DH87+799fkpn2ltztXSzaPEifKyp/t1hX+mr5Xysv3f++6v2Jft4yKltcq+z5dn9+ta2uV+9/G3yfPWTDYO/zP8lW03Qsny/J/t1HsC/amnvX5JfKqi6ff8rd8/wB6rH2lfK3LQmqqjvuX91uqvZyI9qZU0P71/wDljupm5f8Aa3/c2VeeaKZvlVURKzLnb5v/AC0p+zkHtQe2b/gD0x4XSL5V+R61rO5VN/3v+B07yV3tt27Hb79Hsx80TFR2m/3Nuynff+9V6aHfv/vv/GlV+n/AaOWURcwzZ/eX5KYjr91vk+b79D/7P8X9yqUzr5iN/wCP1oWarpF5W5W/2PnqLyVdX2N861Xtrl9vzf6r+/Rv2bP46CB3k/Nu3VF9m27/ACv4qf8A2h/sVK9+v+yif3K1Az3sGzt+5u+89NubCXyvk2v/AAVofaf4f4Kh+0ts+78tWZHPzWDNK9PfR22p/A9bH2mJ5f8AY+5Ur3Ksm2jmM+UwodK+f/Y+5XrvwWh8l/I8rfsVk+evP0mX+Ha/+/Xofwjffqm/5vmn2/LXz2ee9hTswkY856tcW7My7fkRansXZ40WT71CfPs+Vvk/v1M+3/cr8hPpQeH7O3y/3qJtu/51+Smff+aiH+Dd9xa0w/8AFiclb4D0bwZtkt4m/g2V1u5a4zwS6pa7W+5s/grs96vX9m8PS58vgfg2bx5K8iF3qJ9zxfL9+pdnyJTN/wDF/DX0x4JFH/d/jqZPk+79+iP5Pm/jqWNNnzfwVYAm5/vf3qHRtlPpjyf7VAEL/fpdlD0xHV1+X79AD/v0zY38NP8A46d9+ggif5/vUbPl3U/777V+/TkT+H/aoAi8mpUh/wBqnp97/ep/8Xyr89ADHh/ioV9n+5Q//s1G/wD4BQWMd/4qN9DpTf8Ad+/QBK+35KNiv96mb9nzbf8Aepjv8u5aAKt/pUF5A8UvzxN95Kz9H8J23h7e9mzbJW+ZK2NzVYhfetXzygRyxDyfuUx91WPvptoRPnSoA+Yv2sbBtS8LuqL/AMtWr82rb/RreWDbslillr9SP2nNKV/BszRffXe//jj1+WkNt9hv9TgZvuz76x+0VEf9mXfvX/gVSzTb0/ubP4KiT5N+35E+/R/6BVmwxHZ0/uU9Pn+Vmp3+7t+f56b9z5moAl8n+Jfk+WmfMiuq/wAdH8TtRv8A4fv0AGxtz/7P9yn+ZQ//ADyo87b822gBiffq2j/w7vvv8qVX/h3UJ/d27Nn3noAl37/mZtm5tnyUQuqb2+Z3qJ9zbP4/7tEO532ru30AWHT91vaiR12/vV+T/YoT5GRH3f7VGxfn3fc/hoAHtv3qf88tu+n+Tv37f9b8mynbFdNv3KaiL5f73c6NVgJ9zf8A39qbqVNsyfvfuJTn+aLc3/AamtnVF/e/OjfwUAEL/ZZtqtvRq6jwf4nXw3qjtPEz2U/yb0/geuXhRmeVd2x4vu0f3FZvvfeesJwHD3D9Nf2Zvija6xoKaZPP86Lsi31740O5V/i/u1+Rfwr+Ltz4G1a0tpblk3S/6LL/AAV+kvwc+NNj4502K0u51hvlVdu/+OvyfPsrlGp7WkfY4TFe0j5npFzZx3K7Za+T/wBoD9hfTvHt1ca54ZlXStV+Z2hiXYkrV9dtHtb725aZv+X5a+TwmNq4GrzI7qkY1o8sj8evEnwQ+I3w6v8AyNa0hpolZv323fvrK/4RjxZM3y6DO/8AuRPX7LzW1teJ/pNtHMn+3VCbwror/N/Z6/8AAK+3pcWy5eWUTyZZbT5j8eU8E+L5mTytDneX+48T1oW3wx8dTK+7QZEf+HZX69w+H9H8vZ/ZsWz/AG4qnTRdNh+5p8Cf9sq2/wBbI/yh/ZtM/IB/gz8SX2NFosj/AN1HirQh+AnxWv8A/mXLl/8AcWv11+x26fdtk/75p/7pP+Wa1zS4rqfyh/ZlM/KJP2V/ipeeVKuiyQv/ALdaEP7HnxSm+ZoGhT/er9T9/wDdVaf53y/dWo/1pqlf2dTPy/h/Yb+I0z7VuZ0R/vfLV2z/AGAPH82zdqCp/vtX6YLK3+zQWYtR/rRM0jgKR+cv/DuLxVNLun1Vdn+xXe+Ev2AW02S3kvpYrlV+9vWvt57lqN+/+Jq46vEteZrHC04/ZPNvA3wH0XwZaorJHNKm3b/sV6NDDFbRosaqiL/dp/36gurmO2TzJG2ItfO18wr4n4jrhH7I+S4WNPvbVrxj45fGDSvCWjXSvc7H20z4xfHjSPB2lyu067VWvzf+KnxL1P4ta9cM0+zR0b5v9qvdyXK6uJq88/hIxFeOFjzfaMrWvFU/jPxZe6xP88TMyQJ/fT+/VK5T5vl+RN3zUQw+SjxL9xV+WkuV2Lub5321+w0KMcPDkifF1asq0ueQ35U/iV/9iot7b9lM8n+6v36l2f6Om7+CuoxBH3Rf7H3KEf8Ai+Wmom3ezbtn8FWHf/doIB5k2p977tQpcq/+xtp+xtz7m2J/fSmeT/wP5qALDpK6Ovy/3/nrW8PeANV8bOn9lbod7bG2Vj20O+J927f9xa+oP2Zra2vLCJoniR9q+Vv/AL+yuPE1Pq9PmOnDR9pU5TyzWP2VPHVtpv2nT91/cIu/ynWvJIfNtr64sbu2azvYNyNDLX1X8Rfjf488E/EGLSLaOKFYm+SWX7lwtc18eP7M8Q6bb+Kp7OCz1V1Tz/s/8deRg8xlVqcsonpYnBRpR54yPDIZvOj2tt8pl/jqokzQp8vzpUz/AOk/NF8if3HohtvtKO2751/gevozxAS8+fdt+T7lWk+eLcq/71V3s/l+Vt+/+Cjf5KOu5Zk/uUAFwjP8y/ceoobnem7+58jUI8v/AD1+T+5TEdU+79x6ALCXK/6r7lTPcq+9Zf8AvtKz/wCNGZvk3VLs2fM27f8A3KALH2lZPm+5/demJf79/wDG/wByovJ8tfmdU3UJuhi83yvk/v0ACXkv2rcq/PUqX8vz/wDslV0eWbZtX5/4afsb7y/In3FoAPtjb33LvRqfDc7/APYdqr+X/e+f/cqVLb5/9utQLfks6feoRNkrqzb/AJf4Kr7237fv/wC3UuxvvffesgH/AHP9vZ/BSQ7pvuxKlN3/AN3dvp/3Pl/joAd/rm+X7/8AFUVy/wAv/jlPT5P3u/Y+6i5h3p/rfv8A8FAFdN275fkemffZEXcj/wBynu679y/xfJTIdzt80uzyq1Aleb90/wAzbEqu8kT7Nn36m/5a7vuIv8dE0Ku3y7d7fxpQQQ/x/f8Ak/2P4aZv2b1bc/8AGtW02wxbvKbf/fps0Py7l+fd/BQBC82xkb+Db82yh5tm/wDjeX+Cok2w3Dr82z+Kibc7xbfv/wAH+xUASp9/a216m2f3l+SoURdr/ed/4qiSZtu35vKqwLHnL5vzbnR/u1L9w/7FV02o3735Epu9vnoAtOm/5f46i/j3bdny/foSRt/lbWpnzLFtb53rICbf8nz/AH6N6v8AKv36Z/B8zfPV3f8AZlioAerxJv2q2z+LfTN+/ft+5/t1Fv3/ACr9/d/BT/8AXfOq/IlBJKvm/OzVdR6rw/8AjlTQ/I+6go0km3xIq/JW34Sfb4jt28rekS1i2/zxfK2ytXRPKttStG+58yLK9EvhJPoW5miudOfd/d37E/3K4x5lefbXUTXPk2v7jds2/friry52XW9vk/26/Os7jz1Yn6Vw7LlpyNB9vz/x0z/gWxH/AIKpff8AvbdjVYhtt/8AG2yvmPZn2HtTTs0i+95uytJP3P3m3o9clf22oW3zWdzslrKfxF4ssN/72K5T+5sqPYc5HtD022dXfbuq7bOr7N38P9yvJ9K8W+IZpX/dKiP/AH66NNVvIV81vv1EqEg5uY9DhvIPurUqXKInytXl8Pi28+dfIZHZvv1u6VNPcxbm/fPWMqH2jaJ2yX8T/fo87+7XMv5qN/cStC2eV1R/465yzYhufk/26f8AbPmrPebYm3dVfzmT5lqCjd+2U37Vv/i+esea5Z1/+Iqv9vl/75/8eoA6X7R/tU9Jl2/erl31WV327aY+pS/Ju+4lWTynV/aEoe5ZF3f3K5yzuZXb7vyff+epZrxvK/26gOU2IdS3v8u5Hqx/aXz1z6XLfP8ALViF2d/4qXKBvfbFpiXK+btSs/76/wC7T0/2qZRoJebN9H2rzvvffqpT0RqsCX5fvfc+apfv/fZd9Uvm37fv1Ns2b1/4HQBd8mL/AIHTpoV2b0bYlZr+anzfvH/3KtedvdlfdWJIf733P79Gxv4vnSje/wDEu9KIX2f3k/2KADZso/13zf8AAKmmf5dn3Kh87ZF/DsSgA2MjPt+5R/rvlpv2n/nr9ymPcxJ/F9+sih+xk+7TJoWdE21F53nP8rfdoSbZWoEsL/3W+dKf5K7H3fxVCj73+Wpt/wAqfL89WBX+x/L8tQ/Z9jvVt3bf/sU99m3dVgZ/3KZ81W9jJ/t7KJId/wAvlfJSAovuRf8Abqv8zy//ABFaezZ8rfcqJIfv7l3pS+yWV9+xvv1Lv3U9IVf/AGKEs/8A0KmBaRN6/e2U25tvl+9vpnkt/wAAp8MMqS/7FMgrfY5U+bcyJVnyVTYu756sVnt5v8NAEruyP8v/AAKh4d//AAKmeTK67vmSj5t1BY/7H8v+xRDD833qJHb+FmqvvZG2t/d+WoILCQ7H+9v+anujffX/AHKqecz7Kl3z+U9WWPeFnT5fvpTPJZ/99Kmhf/vumb2+Rl/4FSAim3fe+amI7ffqWbc7fxP/ALFCbf7tR9kCJ2l8xPvUxNzon3v9qrexXSmbPnpgRNt2rQn+9Rc2zfe3VX+arMiV5tn8W+iZ/l+9/t1V2bI/manInz/71HvAP+0tvpjzNtqbzlaHyqh2fP8AP9ygCu9yzunzVXmmb+LbViZFjT7u+qrzLG/zVqUG/f8A7CLVSZ2/vf7tPebeny0zzqsyK/nS/wB5nqKa8b7tEz/3fk21U3/N81bcv8xBFNft96qj6q3ybd1WLncj/wCw1Zlz95/mq+UssPc71qJJn+9/BVeSnpD53zUcsQGTXjTfKu6qn2+Xb8v+5U1zbbUfa1ZMiN8+6r5CBtzMzr8u7fVT7SyfN9/fVh0l2fLTEhb+KtuWBZXe5+X5lqo94z/7G7+OtGa2b+Jfkqp9mXynq+UsqI7bvm+//DXd/s93n/F/fCSy/OnnpXFJbbGruv2e4f8Ai/vhT/rvXoYOMfbxPNxv+6yP1rm/5Zf3dq1E/wB/5vuVLN/qrf5vurVfzvk+b79frVL4D8Xn8RKm3bTdip8tMf8A2fvUVsIP4vlp6fcoj/2mof5P+B0AMk/4FUqP8iU3/dX56F+T5aAHb1+f5qib79P2bGdqE+egBjvRD97d/BQ6L/uf7dCo38P/AI/QA90rB8eXKw6H5Df8ta22TfsrE8bR+do0W7+GgD5V+KlhbXOk3rebsdPnWvpL4Of6T8KvD7bt7rar9z/cr5y+KNg32C9ZW3pt+5Xuv7N95LN8KLJW/gqAPS4X3/8AAqZ8/mU9E2Ijf3KY/wDs1YEz1Cm5027amhff8q/fpk21G83+CgA2fO9Md/3VP2b0dlpjp8lAB9zfu+41D7kbbRM/3Fb56e/8C0AM+8iMn36fv5/26Zv3tT5k+SgATa67aYnyROv8dCOvmptXZT2/2aAIkdt9S+XTPvpu/jpv3H+Zv92ggl3tu/uU+X+KoZvnX7tG9dqNQA/5dvzVX2fM/wDcqVvufxU3eqInyVZI7+H5ae/7xPmqL7nzLTnm+58tQajaNjOm2h/7q05HaT5qsyK6fwNU0yfc20P992+49Dp8n/j9AAnzptpyfJ/sU1/u/Kvz059uzc3yUAHzfxbdlN2fJuWh/uUJuf7v3KADb8m5W+eofmT7v36sfw/c+eq6I2+gB++Sn/f/AOAUPudPl+5/FTPufdoAE3eZ97ZTE+V0/jp7/f8A/Qqfv+RGWgBj/vP9imIjI9P+89GxXSgA85t9P/h+Zah+XZtanp935vuUAMTaj/N86VM/92jcu/fQi702r/FQAzfv+Wj/AIFT9mz5qZv/AIf4Pv0ACI33fufN9+snxbrcGlWDwK371q0dVv202wll/wC+a+f/AIheLZ3nfyPv/wAVIDC8W6lPqUr2cDb7i6bZ8n8Fe5fB/wAGReEvDyKy/vZV+Z68v+BXgyfVdUfU7xN6bv4/uV9CzMu1Yovk/gokA3fv37vuUf733KZ5dP8A95qYDN6/7lMp7fJ/D8lPbbs/2KAIfuUb9v8AuU+jf/wOgARFauM8W39nbL+/be+6uufekTtXjnxIv2mukVvufxUAY6JpmpeKIp5VVEda9702wtrPSYlj+6y15l4D8EwXKpcz/wAHz73r1KbbsTyvuIuylIoNmxaimmih2MzVg694k/spN3/fVef3PiFteuN3my7P9imRynrzzL5Xm7tif36r/wBqWL/KtyqPXkN5reoOn2aCWfa9VbDQdQmuvma5h3fx0ByntUN5BMn+vWn/APAv92vHL/wZrVtsltrm53rRZ+MPFmiReVLbNcp9z56A5T2Z0XZ+6/4FQleZaJ8YInlSLU1a2l/2673SvENjrcW62nWgjlNB6cjr/tUJ/vUfc+99ygY/atRPUr7dtM30AG/eu2h0/u03Zs+anTbtn3qABHWnv81RJ/ep33P+B0AH+rH+3R/t0f79Hyp81ABTdnzfLTt9N+XdQA56b/yxpzp/3xTf4EoIGR0/ctMf7/3aP/H3qgCj+L5vuU/5aPmT5VoAZR/D81H8Xy/fp7pQAzy6Z/srT9+xf79FABRRRs2LQWMp/wAtV/m3psqw+7bUgROjbni/ganeTsWj7nzUJ81ADdnzfLTv4HoptBAffenfMn3abs+enOjbvm+5VAP/AOWNRfN/v7KlT5/9hKimqSyVP7y/I9cp4zuZ3s33fcauguJvsFvM33/7qV5r4q8Q3NzBLEq0AcToNst/4qt/40T71evXPieLQbX7vnPt2bK8v8B3O+6uP45d1bXiS+bytqr89AEXiH4tTyI6+RL8/wB1K5RLbxL4q3szfZom+7s+/XpfgDwlZ+QmoXkXnXEv8Feix20Fsn7iCJH/AN2qA8KtvhR4h8pFa+n2LUqeAPFFnL+4vp/+B17g7/N8v36em6pIPGvtnjPw8z+bEt4i/wBytjTfi03m7dTsZbN/uV6UX8773zpWV4h8MWepW8qtbKn+3QAabrdtqtqksTb0/uVd379m2vH5k1PwTf3DQQSzW/8AcSuw8JeM4PEMUu1tlwn3kegDs96p/txfxU//AFh/2KZDc71/9DoR13fLQAP/AAUfxU99tQ/f+7QBNuWmPuo2bqPLoMgR/wDxynu7p8yUfLTn2bdtAB8u3ZTURUehKdQAbVqrqsKvC9WH3b/lqprH+q/2NtAHlXjBNlx+6b5Nj1X+Gn2l5n+Ztm7bUPi2bZ/tptq38MbmWbUn/uK3y1Q/tHrFgmyJ6u7/AJ6r2z74k2/cqx/vfJUiD5fvUf7FH+5Q8Kp8336AG077/wAzfcoT5abv3UADuqfd+f8A2KPkT7vyO1D0eX826gAp3zVEnyN81P8Am+7QA75UpqfPR83yUbPLagAp3y0yN/v7fv0/er/d+/QAb9kny0O6v/trRs2b2pqJv+VV2PQAU7/Zamum2n/fWgBn3KdRsoRF/wBqgBtFI/36ej7qAIvMp9Gz5/8Abod/9mggP9uj7lM3/Lt20J81BZK/3/l+T+Om0UOmz5t1ABvo/wB379FM8v8Ah/4HQA9KP4tq/PTP4qPvj/boAfuWh/n2NR/45/t0zf8AN/uUAP8A7+6j79M++P8Abo/4FQBK/wAibPuf7dNT5P4qN/36KAHbP4W+5TZnWG3eX+/TkT5Pk+/WF4nuGTTX20AcJ4215rm4dWb5PuVyXhXRF1S/dvK/0fd8r1meLUnmv9isvzy7NlereA9EWzsom/2qCDrdE0f7Baoy7diVpp8nyqtM+4ny/cqJHbfQBY/go+aod7bU31Kn3EZqCxqP89P3/fVaZ/DtpiRtsTb9+gB9PeZvv7vk20x/nTbTPm+fZ9x6CCK5sLbUk2yrvi/irh/Enw0lsHe70idrZ0+f/fr0BfuUx32RSqvz/wCxQB5/oPiqVHSDUN1tcebt+f7jV3dtMsz/AC7X215v4t0T7Y0u7d/f/c1reDHntrGKKVpXf+LfUAbvi3c9q6rEuzbXk+muz63cbmVNjfcr2XVU86w83d/DXjSO0PiKVpV/5avQB7Fpb/uov4/3VaafJsZfv7axNEuYrmCHb9xlrb++u5aAGP8AJsp/3/u/cofZs/uf3kpiff8A7lWAfN/F9yn+ZQibH3UOmz/gNBYbf4qP95f/ALKhH+Shvv0AP3/3vkSh/N8qX+/RvV/4aP4P9ioIIYX/AIWWnvt3vTN//fdCfP8AMqfPVkhv2fNRv2fN/BQjrv8AlXY9TbN6fN9yg1IfkRv+mX364/x/4oW2sPKg+RE37v8Abq34q8eWeiQSr5q7/uV5fqtz/bHzNL8jfPUGRiPN9pn8/fv/ALz16N4M0RprLzW+/wDfWsHw34biuJUXyt8W75tleraPpq2ESKq7EX7tQaktnbeTAi/3atp+5+Zfn/vU5f4Kf8qfd3UvgIBEbzX/ALjU5/7q/cpqbfNp83zr8taAMTdT3/vUxFbf97fQn39qffoJH/P2/wCBUb6PmooAN6vTn/gptOT5qABP/wBmonRvkqxs+/u+Sotmz/coKER2T5am/hqJ/kf5VoT56AJf4flqLYyfMtSo6rR83mPu/wCAUAMk+R91H8e5vkSl+b71M2NsRdu+gAf9z93+OiZPvtQifJu+5RvoAZsVNn9ymOm/5v43+7Uz/wB6j906P/fqAK6Pv+X+OnbN/wAtH3F+X56E3f8AAKCx6N5eynp8iJ8tO/v7aNlABv2fL/BT46N+/wDdUyGPc2P7tAH5hSWbukrfKif7FMs9N2PtX/x+tBJt67vlSKjY33m/4DX83e2P6D9gD2H7r73yUQ/uXSXa3lU25dUT72/5fm/2KE1LZ8u75KPbC9kbE0P8Sr8jVU/s1fN82L5H/uVEl+r/AMW96tW1z/B9za1HtiPZjf7N+0v8336xLmwnSVHi+4rVt/aV3/79M/uRN/H/AH6PbSDkK9n56fw/eohjaFv7iOv33p6TMkv3difcpyOrom356v2gezNC2vGh+X5k+X79F/qU/kO1t996qpMv8PyPUM03zfuv+BUe05TH2HvGOl5czSv5sDQv9z5F+/Vj5t2+rzzLu3bt6bvuUOkX3V+TdR7Q39n7pCnz/eSX/gFNmRv3W3cn+xWnDc7Pvf3dlMe8if5vm/2aPaRF7Mz3haaL+5/sJTLbz4X+ZfkrTS5+V1WJXRaEm2fdXZ/HR7QPZldHZF+b79aFtN5P3vndP4KY7/wr8j7aZ53k/Mqrv+41Ht+SRHsyrfxzzM+35E+/WZJZ3P3t3z7a3U+fe23/AOzpr7dv3dlHt+cv2XKZOlNOj/Nu/wCB1Nf232nZs+R/9ithU8l/N/gdtlMuXV/9usfaF8pj21s3zq336sTaUtzs+8jvVhNu59zfJt+X/fofen/LWr9oPliZ/wDYjbnf5flamJpTNcbWrW+0rsT+/UqXP7vd9+o9uBhf2DPDK8u75G+Ra0EsJXd93ybP/H60HkVUT5nfZ8+ynJqX97+9R7UCk1s+zb/HVR9Nb5Nv362E2u3zM2/Zvo+0xbN3zfJR7UDFfTd+z5dj1UfR22PXQfL/AMtf4/uvVf7i/e+fbR7UDn49B+zIv8e/+Cnvpu/ftX7tbDu251/u0TXSuvy/f/2KvmFzHP8A9msif3KrvpsrsjLXQIn3P499M87yX37fn3VtzRGY7233JdvyfcoS2XZ8vyVpzOu+Xb9/79V3kTy/l+RqsDJfTWdvm+5Vf7GybGlrY3/88m+em71/h2/7VBRU2bvm/jWvQPhK8v8Ab1wrbdiy1wifcT5l2V2fwxuWfxA/8CfK+/8A4HXg5xHmw0y6HxnuEPzom6pfm2fL89V5tyLuVfut9yn203nfw7K/H+U+g+wHzJ/vvUtsv79Eb/fodFSWsrUtVjsP3ryxp/v1rQg51EY1vgPTfBj/ACfw/deuuh+da8p+F2vRardSrBKrolevJ/e/2q/sjhulKll1KMj8GzmXNiZDNmxk/uU90p3+79+mo7fPX1h4JD8yUfMnzL/wOpv8vTPlqwGJuf71DpQ7tvo+aggV/uVCv92pdlNffu20AO2K9GxU+X+D/boo2f3qAD5U+7R/uU/5aP71ADE+Rf8A0Kn/AO99yj/fpvzfdoAlo2LuqFN/yVYT/aoAa6fJ/co2KiVL91KY70FkTpTHT5Eqambv71ADNm/5amR9ny0U5NrxfK/z0APh27Xakf8A1dL92j+H5qAPJ/jxZ/bPC+ofLveKJ/8A0Cvyc1hPsfi3U1X7+7ym/wCA/JX7EfFCFZvCV2jL95Ur8jfiXpX9lfFPW4lXYm5k/wDH6gUTn5n3ruf/AHKHTYtO+zeSz7d3yr82+m72/wByg2BEXY+5t9CfP/8AZ05IfufL870/yfJX/doAZD/H8vyU/wCT/wDYpn32/wDiKm2fP/t1YEOzZ93c+yj/AIDU2z+9/e+5TPvp/c3VABs20/8A5Zfd+T/Yo8ny2+8u+mbNtAD4Ub+98m6rHyW0W6Jtmyq825F3LTvub1Xd/tUAPS52b933Gqxv+4v3Pl+V6r/KifN88T/x0/8Aj2r8if36AB/9r+OmP/e+4lH/AC1/uf7aVK/3d38G6gAT+7/Bs30/5nXcu35fnpj/AHv/AB/5Kenzt8rfOlWA+aZt3zbah3s8u6X7lTfLt+Zdif36Y+2beu7zv9igBnkq6+RKqvbs2/5K7Dwx8VNX+HN1FLulvNPib91/z1irkvJ3v8259/8ABVh3+Xb8uxK5a+HhW92RcasofAffHwW/ba0rVYbSx168g2sqqry/fWvqTQfFGjeJrVLnTL+O5hf+49finNpUDpu+5LL/AMtovkdK29E8Z+LPB9wkuh65PC8W3bvumSvhMw4bjV96ke/hsdH4ap+0/k/8DWm+Wf7tflpon7bfxd8MQfvZ4NYiX+C42O9dKn/BRzx/5SK3hyB3/wBivk5cMYmMvdPTjjaP8x+lKxhu60eWN38Nfmjc/wDBRH4jTb/K8PQJVJ/28/ipN8y2NlD/AHd9OPDOKl9kX12j/Mfp1t2/xLTdqr95lr8tLz9s/wCLty/yz2lt/uVlTftY/GK8iX/ia23/AI7W8eFsSV9do/zH6v5j9Vpj3Funy+dGn+/X5F3P7TXxkdnVvEap/ubf/iKpP8cvijqCoreLJfnX5q6f9Vqpj9eon6/teWifenSorjXtLtf9beRJ/vy1+Os3jzx1qHzS+NtQ/wBxJWrHudV8R3kv73xLfP8A77PW0eFJfzGcswpH7L/8JhoSfe1O1/7+rWfdfErw7Z7t9/bIv9/z0/8Aiq/G3ztadnVteuf+B1XubC5m+WfULmZP4nrb/VT+8Y/2nT/lP1S8Zfte+APCqSxS61bb0/55Nvr5Y+Lv7dsviSN7HwnBK7t/y8Sr8lfK8Oj2cPzeUr/9dauv8kUsXyon+xXsYbhrD0Zc1T3jKWaS/wCXcbFjW7zUvG199u1zU5LmX/n3T7lD232OLylXY+35aqO/7rdE296HfY+5l3v/AOg19hQoUqMeWnE8erVq1pc0x83+z/rf9iokf5Nv36c/8DLt301P9Xt+b+/XcYjH+T5alm+RvvbP7r1FvZ5f9irH30+bd8lADE+SB1273p/3HTb8/wDsUxU+SX/bb79Pd083+5/t1IBsb7y/O/8Acp83yJ8q/wC21H9za67KE/jaggPufNuZ/wDYroPDHjbVfBl/Fc2Muy3ib5oawfmf7vyf7dG3zvu7t+75v9ys5Q5/jLjLklzHtF/+0/p/ii1ii8R6HFcyxfJFcRffrz3xn48bxm/2a2WWzskb+OuX+zMny0QuyN8zLv8A9uuSnhqVP3oxOmWJqTjygkPk/dZd6fderCI3lIsu1/N+enOjTbNq7/42pqSI8m+XzN7f3/uV3nGM+4vzbti0z5Xl8rbs3fx0TTN5u5V/3aid2T5fl3tQAx9yS/7a1Ek0SNub7m6pUj3wvu+/TNjOvy/In3PnoAmTbu3L/vrV3f5zfN8jq1Z6J9zb9+re6J/lWgAmm3ybdqp/t1b2pHs3fcquiRJ8y/f/AL9G/f8AL/yx3ffoANn719q7KHTe3lKv+9TvO3xeRvomf+99z7lAFeaGW2bd9xKJtS86DbtVN/8AHU3zOvzbvk+7UOyKN9vzP/foAE+/t+V/9unv8kPm/cT++lGzyU2+QsybvvvRs+T5Pn/2EoAYm2ZZflZ/mqZ0+Z2ameT8u77m5qY+7zdu7fFWoA9sv8Tff+7R5P3/ALv/AAOn/N8n9yj5d3y/uf8AboAiT/Wp/HuqX7kW7+Ook+SV2Vmf5v4Kcj+ds/2ZaCPtEX+6u/zXqX/lnu+5T/lR/m3b6ih+46/ff+5UAEPzyvtbelOh3bkl+5VdJtj/AMKbK0HT90n+xQBmXKL5SL/Hu+/UX/LP/crT2QI/y/P/ABsj1X+VN7eVs/26ksiX7/8Ac/26HT7n3f8A4unP8n3f9U33qbs+T/c/getQHf6ldvlL/f8AnoRP9I2bfnamf7vyPSo+x/8AVLv/AInoAlkf5trf3qleFXb/AFuxKi2b3dV/fP8Af2Uz/Z/76R6yAsff+VW37qNm3+9sqv52xt27Y/8ADU38e1W31RBatnbf+9+Smu7Om5W+98lM/wCWW5VqZPKTZu/36kCW2RfvNUqfP8v8G6q/+pdP9qrH3/8A7OgDTfa77lVt6/3K2NKmX7VaRfw7v46wYX+427Zs+7WxYOqXEUsvlPFu/jqiI/EfQCbb/Ttv3EdF+evP3dd7sv75PuV3FtN/xT0Ttt2bfl2Vw/8AZrJP8v3Nz18JnkftH3+Qy15RnnfP/fT+5VlLn/ZZP+etI+my+VupU0e8dd23elfIe8fbmhZ3ibPk+f8A2Hpn397bVqj9jlSX5otlbKWeyKs+aUSuWJXjdU+6tWIfnXcq/wC9VhLPZvX/AIHViG3V/lVZN/8AsUc8i+WBRRFR93362La/VFT7qVSuXVIdq/Ijf36ZZw+ciLWMuacS4xidQmrRbE+7/wCz03+1VdvmbYn+3WZNo9m/72WdkdaihsIrn91FLvf+F/NrH2RfMbEepQO235X2U77fB/rfv/8AslYv9lPC+z5vlqvf6PKn72Jm3y0eyDmOq/tCB9i1N9ss/wCJd/8AsVxmm2dy2xm3Jtqw9tPC25qPZAdGl/p838LJspyX9mvy7a5KGzn811b5N1SpbTu3y7vlo9kQdX9vtt1XYbyDytu3fXCp56T7GSuls38lP77tUSjyF8pq/aYHT7v3KampKifdWsR7yJJUX77/ANymJ8+9V3Vl7xXumy+qqn92mf29F/C6or1Uh03ztnzN/tVS1XwxOiebbN5395KXLzD+A1YfEiwsm1t6VY/4SRbn/Yrn7Pw9KkHzKyI1MudHazlT/nk/yb0o5RHQf24P9ipv7VZ1fbWY/h7Z/Hv3LWZczT6a+3+7UmnunRvqr7nWmf2k38K/PXNPry7Pmq9Z6lBc7Gb50aly8ocsTae/bZ83z0R37fw1E/lPF8tEM0SUcoe6OmvJ6IZp3+ahNYtppUX+BKt+crv/AOg0xFd3l+9Rvlm+b/Zq39ptt27f8lSptkl+X/fWj3QMyaGV1/21qLfLv2tueth5tk+1vnqvcvFu+7VgVPtMqfNR9sl/3Kto8CN81V3uYJn/ALlAEX29v+B0Jft/wCmXMP73bt30+aFoYv7/APsUACX7bn+Zqd/aUr/e+5VV7lfNRf46Pt67/m/5a/dpco/dLD3jJR9vZ/u/I6U6HbNVtEg2f7dP3g90qPeSuibfv037fL/FV37Mr/Lt31Klgu3cysj0CM99QZPm/goTW5f99/7lW0s137vmp/8AZq/637lAFH+1ZX/hWn/2lL/DurTfSvk/3qZDpKo23bvoAzE1tnfb8yVN/aTPWg+jxfxLspn9lRbKAKX29t77l+Sj7Z5j/wC3Vr+zVpr2aon3f9yoAh+2bKmhuYk+98+/+Ch7CJ0/26P7Kbd8u6rAHufm/uJR9s+b/bo/s3/a+ej7Hs+9QBLvT71M2ecv3qieGX+9sSovJb/c/wBugCX5kd9zfJUu/wCT72+qqWzOm75t9QzQtH97clAFt3b+9TXmVP8Avn+Os50loS2lmb5fv0GRe85Zvlqvsl+fay0fZpdnzfJ/v0fMjferUorzJPsqFEnf5vubP46vfaG+RaZv+Sgkr/6TN8u35P7lRPZ7/vbkqwt5sd9q/PUM1/s+aiIGV9jlaV1+b71WHtpf4f4l2U97xU+bbvqjNNWoGfcQ3Pm7v/QKr7J3/wBitP7Syfd+dKqXMzIqMzb/APYreJBX8md/l+/Ve8sJXT5V+er329oV/v7v4Khe83/vXXZtrQClDpssi7v4EokTY3y/fom1KWH5FZUqlc3jI275nagPeLT/ALv5/wDvqqU21PvfcSmfbGkVKqzO3+/vrWPMQOfbs+78n9+qvnbP4vk3UyaRtrtuqv8AM/3a6Cyxc3O+q7/c3L/wKmeW/wB2h7Ztm3d8lT8JBF52/wCWu9/Z1mg/4aA8KL99/Nrzd7lUl/e/In3N9egfs8PF/wANBeEmVv8Alr/7JXoYH+PA8/MP92kfrXN/7KtVP46u3G144v8AdWqsPyO9frNL4D8bn8Q990Lo38FMT5NjfwNT3eofuRVoIm6f7FD/ACUbFdKYn3NrffoAf/Fuo/gpjOqN/vUO+yVF27/9ugAT5/mX/cp/T/gNHy7Pl+/Qnz/LQAx3/wBmj76bv46Zs2Pto2fxf99UADv93b9ysL4heb/ZMXlfOm5t1dGm2sfxbN5Ohy7aAPkz4kTSw6de+f8Aw17r+zG+/wCFkTL/AHnr5/8AjNf+dYXaKvz7vmSvpv4G2a2Hwv0rbEybot9KQHa72b7tM2f3fneptip8y/f/ANimbGdP7lMB6L/yypnnfI6/99UPuh+63yU/5UbdQBFs2PtqxsbZ81M+5826mfxbd33qAI0/1lTp97dTHT7m377035v4fvVYEr/fT+5/t0+Z/kqveXMVnYvfT/6pVrymw/al8D3Wry6ZfXn9m3CS+V+++49QB6tDu37l/wCBVLVfTb+x1i1+06bcxXlpL8+9Hqx9z733KAD/AMc/26ZM6oyf36b0b+JEodN+z+/QA7f/AAt9yj+HbQ/yLuX76f36b5ir/v0AOT5E+989LJ97/bqX/lluX79QoiyJQA1U3tt/9Apn3JdrfcqV0+Xc3yP/AA03+FN/+tqzIH3M25vkT7n+9Tv9T/uUTJ8lNf5FoAEf59y0bPk/iff/AB0b/m+Vacjrs+792kA3eyJt+/Qnz/Mrb2/uUb1T5qPl+f5qYD/vrTN+z7y7Eom/cqlCPvj3UAD7v4vuUz7kbt81Pd/MWh33J8/yJQBCk3mfKtPb79HkqnzUxIdjbv4KAJt//wCxQ/8Aqv4UqGj/AGWoAmRd6vUSfedaRPv7Vqb5v4WoAh/gqZP33zUxH+Snp/An3KAB/wC8v+5RsZE3UPUsO1P/AGakBX3/AN//AMcpr70fbt31L8vmvtqpr2pLptg7S/fpgcF8S/E+xfI/gX+D/brxF1udS1SKzbd5txL/AOOV1HjnxOs1xuWD5P79dh8JfAy3MEWp6hF+++/VfCUeh+D9E/4R7Roov7ypW3Jtanb9/wB35Ki+5LuqSPjH7GSmQuu+nu7fxfc/2KhTbuegY+Z97bW+5TP9yn7F/i+5T9ny/LQAx922mU/76bd1M6f8BoAzfEOpLbWUtsv32r5/8VXN5quuRWa/fnb79e5eM5tlkkv8deNaDNbXnjJHV181KCj3Pwlpv2Dw/bxN8jv89aqIzI6r9/8A2KZbKyW8Xzfw0+F9jUEnlXxIsLy5vLeCJmRJZfvp/DXReD/h7babapK0vnfxtXTaro8WsfN9yWrFsn2O1SL+58lAuYqR6Jp8LpKtt+9WrccMSf8ALJU/u1Lv+Smp9ygYn96qs2j2N/8A61dj/wB9KtfwU3fQBwniT4YwXkrs0CzfL8uyvJ7yz1z4d3rz23nzWSt/qf7lfStZviSzivtHm82De8S1QuY4/wCHvxRsfFS+U26G4i+9vrvd/mPu++lfK9/t8N+NPtlszQ27fer6T8JX6alosTebvd1qQkbSPuof+9/BTf8AYofdQSO/h+Wm/Ntp38FN+ZKABPkp3+xQ+10ptADn+6jUJ935vuUJto2KnzUAH+5Tad8tNf7/AM33KAD5qZDuRqf/ALlG1aAD7yUUyigB9Hy1CjrT/moAen8dM+b+L7lFFADP977lLv2Ntp1DvVAH/j6UUxvkfbRUgH3KNzUfw/NT1+5QAx1VKe770+Wopn3vtp235fu0AGzZ8v36Pm3UfMjvQk1UQHy03/lrtp21aIdqNQAfc+7R993enyOv8P36an3KksZc7fsvzJvrzfxheQJcbdv3q9IuP9VuVtj15v4/tmSVJ9qvs+9QBneALezufNW2++zfPT/GGgtbRO8S73276z/hLNF/al783353+SvYJtNttSt9s/zo9AHO+D79X0u3X7myuwtk+TdXCf8ACGahpd08+nstzbv/AAP/AA10em/bEiRbqLY9AGq6fJTNjJQ/3Pl+/R/HQQFH8O3/AGqPmf71H+99ygsx/FUMT2Uv7rf/AH68C1WaXw3r0VzF+5fzf3v+2tfRGt7YdNlbdXz/AOPEa8e4iiXe+35aqIHtvhjUv7Ssom+/uremT5vlrzH4S3n2nSbdm3fOuxq9O/gqSBlHywruWn/7dHy7aAGbFT5fuU9Pkaof4EoTdv8AkoAf/Fup9MT52+9T3+5QAz/0Cjf8lEdP/wDQKDIZ9z7tRax+80t9vyPtqX7n8Oyqmqu32V1i+d2oA8X8Tuvmys3+qT71afgCZPNfauxGZPnql4qttnmxeV87VofDSw8nYytsdG+5VAeq2G7bV3c1Urbb9777/wCxVj/e+5Umkhyffp7/AN2hPlo3/wB6gzG/3aPlanfLTf8Axz/boAE3bqH3bqP9uigBn9z+Cn7/AJKNlHy0AG/fsX5qdUXzU/YybGoAdvpj/fpd/wA3+/R81ABQj0U/fv8Alb7lACfx0U3/AHKdQA2nPupv8dGzZ81ABv8A733KNn/fFHy0J/4/QAImxN1H+79+j5aPl3UAGz5vn+5R/D81FD/e20AO+V1qLZto+7Rv3UAG/wD4BRHQ/wDtLvof+Dd8lBAN/eo+aj/0Cn/8CoLGP/BR/vfco+aj5+3/AAKgAX5N9Hy0+jZvoAKH+5R/+zRQAb/M3rXH+MLpra1f+5XYIlcz4wSBLKX/AHX3UAeH3+99Ut/lb5Jd9e4eG9j2VpXl9tbLf3/y/wALV6xoMLJb26/c+WlImJt/J3/4DTH+/T9/8ND7nf8Av0yg2KnzUfwfeopmxUfdQATbk2f3KIfnTdT9v8NCfLQA9Pu7qPl+7Rv+T+/TP4t1BA90/u1UuZlhi3N9yrr7XX5m2In/AI/XG+LdW/0d1ib56AKmsa3AivtpnhiZrl5Wb50WuShmnvLryPv7/wDxyvRfDelNZwJ8u/e2+oA6OGH9y6t9zbXnniHRIvtTy/c/e16N9ysnW9N/tJdqrsf+/QBz+gv9jhiXdXYWz/uttea39teaJdfe3pFW7oPipbmJIml2PS+ADrfuf637jUP/AHv+ArTUuVP3m+9/GlOR1eX71aACbd/y/fqb+Dd/FUO/Zs3U992/56CQok+//wCOUzfRvX+Ggoe/3UWmPQifxb6E+d/7lADdn/A6lT5qiurmDTYt086pXM6l8S9MsN6wSK7/AO9UAddczRWcDzz/ACQ/3K8u8YfEuV1eCzfYjVm634tvtWV2WVfs9ZWjwreXG2Vd++l8ZPMc/wD2U15evc3LM7v89aX9iX2sSpBZ/wCq+41dnonhvfL/ANMv9v8AgrtdB0pbNN23Zs/jplDfCugromnRL9/cnzb66B0+7t+5TERt+6pX2u9ADflofb5W2mbNnzU9H+Z/l+SgCH7m3b89TJ/do8lf++qNm/f8v3KAD7g/26Pv0J/tU77n3aCQ2U191H/Lb/gNHy/7lABvX/gH8VH+Uof7lH30/uJQA7c1HT/Ypu5aPm3UACJ9z+/Ttmz5qPlp6J9xP4GoKInfZ96jf+8/26fN8nzLTE+b/foAd/E60b13u1FNfduoAfsX7v8Afo272f8AuUn8XzfPTHT/AMcoAX/boX5E20xPk/2Pmp7/ALl9tABQ7t/F9yj7lQu+/wC7QBMj/wB356dsV327aiRF+dV+5Uuz5P7lAAn3t1LK/wDwH/apzfcqJRubY0W9VqCz8sUvFdN21v8AgdXnvG3bdv8Arfu7KqfZtm/+NEqJ4fJg+X+Cv5gP6VL/ANs3/wC+lLv/AIom+SsfzmTZ8u9P7707zm2I3zbN1ULlOghRdm5G2Sr/AAU37kv39j1RhfZ823Z81WEfZ97599BzF5Jvuf71O+/F8y733Vm+dsVImfe7/wAFG9nb5v4HqwNV3Xb/AH9v8G6q6bfvL87/ANyszc2/+49P3s71HNMDQ3s+xZfkf+LZT3Rf7u/bVTzPemI+/fuarAvJbeZF977/APAlO2PDsb+DbTIXZ3/2GapoZon/ANj+DfVACbnVafND8m5fv07ydnlbf4qimh/0ja7NUgS2ybP9h/79H/LT/YdKEf5vk/g+9T3T96+1qPtGIfw7qPv792773/fVDw/O/wDc/uUPudPlbe6L9ygCbf5yfd+emJ867W/8fqp81n95fkqx/vL87LQbB52Wf/ZWpYf3zbf7tN87f91dmxf++qZ/G9T9oxIrmFfk+fZ5v9yoXhb5/wC5VuZ23fMq7Equ+7ZtWqNiL7MyU7yW3fJT23Iv3dlPT/gVAiGF2/3/AJtlRf8AfUKVbdNn72oZvngSL7m1d9EfjMiu7sjJ/An9+mb2d0i+5/t0/f8A3Vp/nRbNq7dn8VWATXLfw/JtX79Md5URNtCTf/YolCTRK23d/wDYVfLEA+07/vffqrM7b3Zl/wBynI+xv79P85Ul/e/wfdq4x94kqfaZdv8Af+X79Nmf5fl/4E9Od12fw013V1/2H/uVfKUQ72dP7if36z7x5X/1X76JatzXivK8S1F5zbdvy7KvlMiGF55vvN93+Cn/ADfw7d/+3Vd7lfN3fc/6bJVhNr7GRvk/uVfLIXOG/wCT+Hf/ALFdh8NN1zrN3Fu2fdrinfydm3b/ALVdR8N3l/4S7bF88TwJ5v8AvV52YUufDTNqEo8x9IQ7URIkVvl+9vqVIV+f5fvVXWZfMfd/epl3qX2OB2ZfufNX4vKnLnsfQx+Ei1e/i021eeX5ET/x6vm/4u/F2Kw+WDb9odtkEO75KZ8aPjI1hvjSdXuHXbBb7q+ZZL6fUNU/tK+/0mVpV/4BX7BwnwvKrKOIxHwnx2dZvSw9KVKn8R+gv7JFzLf6dLcsqo8rPu2V9UOip8y/f218f/sc7v7B8rc3+vZ1Svr3zv8Ae/hr+jsPShRpckT8er1fbS55DU3b/wC/Q+6nO/yVFs37K6TmH7/kqGptm/5aNi7938FAEMP3/wC/T/m+dVp6fx0On/PL79BAx/nX+5TNlP8A4P8AbpiJ8n3qAFf7lJ8235am2bPmo/8AQKAK6fcqVH3/APAqP9yhNtAD6ZT99O+/977lADUTZ81O/wBym/733KP9ugsP9ij+CpU20zf89ADads/u/foR/uU+gBm1qPuVM/3KZQAfP2/4FUv8FNTdTHT/AGqAMfxhbRXPh+WJv9Vt/wDQa/Jf9o2H+zfinqdyvz+bdbNlfrRrULzaa7f722vy0/aos20fxfcS+R537+L5P+BvQafZPIneX7zfOv8Afpnksn8WypvlSXcq/Ju+VKPtOzf8q/PUDGbP+Af7dM2fN/E7/wC3T97f79G/n/boLGJu3U/Yz/d+d6Pl3bm/jb5qej/63an+7QQI779y7d+3+Ol/i+6vzolCbU+7u3/x05/7u7Zv/v0AD/6pGZaa+zZ93Y7fx07/AJZ/xfPTfufd++1ADk3OiLt3/wB2rCf88v41/jqu6+S399Hp/wB/5f46AJE+/wDxf+yUv8Hyq2z/AGKi3sn8OxP79G/zl2xRf8DqwJdjfw/On8SPQ/zvug27P4kqJLZt/wA/3KfC67tjfcf+5QBL8rr/AK35P4kqWGOJ4kWopraWH5f79M2fuk2/I9AFtPnZF2q6UO+xdu5Xf+5VeFPmSrCIqRu23Z/tvQAx9yMnzf8A2NNm2psb5v8AfSnPN9xdq7P79Nd22Ju+f+/UAOdF8v8Avv8Afp/k7Yv4dj1En3Pm+8tO875Ny7dlBZNDueL5vuM1M3/f+8jp/BTEfYib9vlRfPVea537Pm/j3rQT7xYeZY1+bciM1Hy7vl3Om2opJlmf961MeHbsZfkpe6UXppmdU+X5P+WtQ+cuz5fkiT+Ono/nSp838NV33u3zNsT7lMAuf9V/tv8AJvpltc+Su6Lbvf5KsbPkRPN3/LUX2Pe/3/nWgAeaXf8Ad+f+KrH8abv4aiTa6+V9x0+epXuWf723elAD3++/zed/sUzYvlbpfk/gqu7/AL19rfvf7lRI+9Ubfv8A9itQLrpAmz+PfTHRYflZW3/7FNd9/wDDsom/1SbmVHrIBz/Onyrs/wB+mp87P/cp3y+Um5qe6fxbd77a1AZvVPmo3/PQkOxtrf8AjlNtk8mXc1ADN/z7WZqleFvJRd3yUb/n27f++6id1Rdu5pv9igCWHb5W1W/3qNvyI27+Kovtnzp8uxFerH3E/hfb86vQBY/g2/fqJIflb5vn/wBuhNvmoytsepU+X/ps+7fvqSAe5877rKjv8lFn/vbP9umJDtdJf760/wAnzovveS9BZYfaiIsTb3/iqk+1pX/uJSfxfK2/f/cqZ02Jtb5//ZKAH+dF91v7vy1Ud/tLozbvnX5dlE330+Vf9iofld/lbY/8VBA+aRk2bfvv/fpm/wD3n/vU/Zsfzfv0/wCzfN/t0AMOzan3t9TeSqJuXc6VKiLtT++v9+iHb8/3oU/v0AV3Xf8Ad+//AHKEhV0/iR1qxN/r0Xdv31XeGJG+9soAld/9rY6f+PU/yd/y/cqvCjfPs+5/fqXfsi+Xd/v0ATQv5MvzL89G9nVNu3fVHfv/ANv/AG3p6fuZd0fzvQBb2bN+3cibvnp+9f8AZpj7f3zN8+/7z1X/AN6XZ/coAuzbtv8AD5SfwJVRNqfMvyf7FHzfxL8/8P8At1NNDt3rs8l2/joAr/NC/wB7Yj1L5y7E/g/26Y6Kio3zO7fx03yd7/Kvy7a1AlTd/wA9fkpi/J8v8H36fN/qkZdu9Kl+ZHdmX56AK/y/xfIj/wAdG9fN+82z7i09387ym+5/sJTJnb73zI7LQAQ/OqN82+ms/wDqvm+SpU+dn/v0PDv/AHXypQAzZ/F8qVEk3zpu+dKld/3vy/w/epse7Yi/x1kQEzyv838FQ7m/4BUybdnzffpn3/l2t/v0Flj5Xg+aqiWzf8spdif7dPR3+7uZ6Ek3q+5v+APR9oCJtqfd3I7/AMdCbnWVlX5/771K6fukdfkloRF2bf8AgbUAPP8AB/fof52qu7tC+1fvv910qVPvfvW3v/FQA9/NfezKuxadH86fe2VF8z7GX5Hoh/ePt3UAS/cP+xVjfsTzVqr/AMtN336lSaTZt+4lBkW4f33y7tiVKn3trP8A/ZVXTakX+29WLb76fef/AGKCjVtdu3+HfV2FF+RpfkTdWVv3s+75HrTj/fOi/M6NtqvsGP2j322tf+JDbrEyzfulrFd/JleJlrY0qZv7Bi/gfyvv1kvu8z/b3ffr4fOj7zISC5/fb3/4BWlo8zWaP/HTH+b+HelPh3fxKyJXx/NE+5jzRH3KLNcful+T77U5LNn+7Viz/jrThRfuN8lc0pRidPL7xUhs/M3su5HX+OrENhvZNrNvar0Lrt2suxP79WLbaj7t3yVx+1LMG50FXf5t33qmh0V4ZU8rc9dRs3/vW+d/4adDD5KVHtwOVm8PfaW3S7t9WrPw99jl3xfJ/sV1fkwInzLveiTYjp/co9rIswvsEv8AtJUP9myp95vk/wBuumR1p2yL7zLso9vIjlOX+xyu1WJtK+47f7ldN9miRPN2/PTP3W92/j21XtZBynPw6P8A5enppuxXroobZf8Avuh4d/y1PtpSL5YnNf2V/f8A46lTSvn3ba6DyYn2f98VNDbRfP8ALR7Tm90fwHMp4bif73z/ADVY/wCEY+b5Vre2fxL8nzUb2+TdWPMIxE0RkqxNbNCm1vnRa2Efzm+X79G9Xfbu3vV+0IOd/f7fm/1VQpZyum1l+Suo+zKj7vmp8MMXlpt+R/79L2kpB7pz8Ns38W50T+CpX8PRXibZ/uNW6kKvPuX5H/iqy6P/ALO+sva/ZA4xPBOnfOzWzPspn/CMQRy/uovJeuzdNifL996hS2VX3ffer5i+Y5V9E2f7lOTRNnzN9zbXV7In+8vz0eSu75dqVHMHMcp/YMH3kiVH/v1YTSoH+/8AfroJraKovsap93bV80S+Ywv+EeX7RuVt+3+/WnZ2ECL/AH3/ALlaCQsn3vv0zZ/c+T5vmpcxHMUZrOJ5d1UrzR1m3tF9yugeH5NrU9IfJb/YenzRDmOBSwn+0bdnyVXm02VLhK7u5toN/wAq/PVR7PfXTGUZRDmmcv8AZvk/21p95/x5bWn2Rf7ddHDpqO1E2jxTRba190OY4F0V5U2fJ/t10yWNnqVv+9b50qw/g+LyvN+Z3/uVaSwX90qrs20e4HMc1reiXj2u2xl+esyz8AavNF5s+tMkv9yvS4YVh+79+mTbt+378X9x605oRMeaR51/ZWr2yosGptvT5Kyrm28WWd07LqazJ/cr1X7HE+92XZWfNoivKjKuz5fv0c0Tb3jl9KvLzyv3rb3/AItldLDCyL5tPh0fZsqx9j2f3qxlyyCMjmrzVb6z1HyG+eL76vWh9paOJ9v+/V250qKaqk1n5K7f4Kzl8JqZSa9ePKsTLvStD7e23dF/lqlhsP73z1oJbLt21IGUl410/wAybH/vpWmln/FTks131M6S7ty7kqQK/wDvfJQj7N/3alhRn/h+eoprZqAK6P8AN8q7Pmqwj/8A2VHkyou1aEhbzaXMalh3WSLd9yq7pvT7u+pdjR/7dMd9ny1HMZEWzYvzfJ/uUyaFZvvK33atolH3Pvfcq+YDKSHZs/2alRNi7qt71dPurUPyvspgN8nf/uUya2+SpXf7jL8myovvvuoAqTW3+zVf7PvWr2z5/wCKnP8Ad+Wq5iDK2K/8NM8n5PmrT8l6imhX/gdHMPlM94Vf7tV3s4k+atDyVd9tDp/D8tXzSiHKY81nBsRdrO/9+s+/8j51rYuYf3Xy/frPeweb/Yb+/W1OUpCMd5FhX5qr/aoqt3OlSuzruqi+jt975kf+/XUZB8s33dtVHtvl27P92rcNg0P8VS/J/FSjLkkBlTQr9zb8+2qVy62ybP462HSKSX+4jVn6tZxXldPxAc+95F5z7v8AVfxVUe/Xd8v3K2P7HV/mb7lCaVB/9nWoGfbOzy/N/FT5oW2tu+5Wh5MSfL81QzQt93/gdAHL6lpTXKeVu2f3Xrq/2bNEvtN+O3g9pZWeL7V/BVfZ83zV1vwZmiT4z+FPK+/9qXdXrYGXLXgeTjqf7iR+sbvxEv8AHtWq/wDC/wDfqWRmZItv91d3/fNRb/l+Zfnr9Qh8B+PT+IPM+b/Yp8m1KYnyfNTIdrb61ETfc/4HTJKEdtn+7Rv3rQAfwo3zJRv3/eSh0ZPmWhN396gA85X/APQKfs/u0O6/8AoT7vzfcoAYjq8v3qEdt9MeFab9x/m+/QBY+581cp8TtU/s3Romb7ldRv3rtaq/iHQYPE2ky20/8f3agD4k+LGqLMqMrL+9/gr7A+GLqnw80dol+T7KlfL/AMYPhFef2vbxRbvO8/5f92vqbwHZtong3TLFl2PBEiNWsvhA3d+/7vyJ/FQ6J97+BP46Niv8q/cpjvs2VID/APXUeT9zdR/F/c/jpn3O/wDt0AP+8zrTH+SVKH+R9y7qe7/Jtb5KAB/k+b7/APsUz/prQm7c9P2b/u/foA83+OXiSLR/C/leb5Pmr8qV8SeLfDFjr2nXF80X+kLv2un9+vqj9q7w9qF5otpq8H760tf9alfNvgZG17x/oWiv8kNxKjyp/uvSiB9Efsb+DPEPhjwpcT6qzJaXXzwW7/8ALJa+gkei2s4tKsre2g+dFVE2JTYdu5d396jm5iBz/LQ7sif36Jk2v/wKj5/4aZYf7G6j76f3P4KEdvutT3T5NrUAMR2RNtNf/Wp/t07fsTyqb/rP9uqAd9/5v7tP+bb8tM/h+X5Ho+ZKkBu+mb9/8W+pfuJt+/upvkr91asARPm3Uzb99ql+Xci7qa/yb/moAH+4jbaY+5Ho/ufeof5/moIHv8i0Q/JvqJHZ/lp33Pu0Ekrurr8v36r/ADJU29pP4tlMkRf7zPQAfeShPnXb9+hH2LRv2fdoAH3I9M37qf8AMyVCn36AH/P/AA1N/BUO/wCeiP770AP2bPlo/wBjdTPm3VM6bE3fLQAyiNlRvmpiP/DUyJQAI+xty/8AA6808f68032j5tiItd3rd/FpthKzff27a+b/ABzrc+q3SafZszvdN81KJRL8LvDEvjzW/PuvnsYpfl/3q+mIbaLTYktol2JFXI/CvwZB4P8ADUXlJsfbvlf/AGq7H5mb+/uol7wSB9tM8un/AMW2mfxff+SmSDv8u1Vpn3KfTKAH+Y3k/wCxTrf5m2t8iU35fno+581AD3TyWdlqLZv+X+Onb1+Rl+Sj5fvfx0Acp4/+SwTzVZ0/v14l4JhSHx1cRN9zzd/z1774zT/iSbl+d6+erBJ9N8ebl+Teu+gD6g2fc/uUx9vyU2wdv7Ot2l+fetO+58tKJn9oajtvqf5fu7t/8dRfco+58y0zQHptO/h20J+5TbQAJu/3Kb9x6N/z0779AB/t1XvHVNIvW/2am8muS+JHiGLStEliibe7/wAFAHhPxFmW8v0giX53Z9z16X8ENSubnS9s8X3PkR68fmRpn82X/j7l3ba+hfhjon9m+HLeVl2St8++qkKJ2H3aen+1R9z5qcj70+X7iVJIfx0Tff201H+X5vkT+/TpvnX5aAG07atNT7lH8dABtWnOny/7dD/7VG+gBv8AwKgfd+X79Oo+X+H79ADX+RdrUJ9yj79D/JQAUyh3ooAi3/L8q/J/FUv3koTbQ+3dQAfLRRR5dAEn/wATUafO1H8NMTbQA2b7zs38FHzbdy/fqXfuplAB81P3/Ntpv3FpP9paADZ8lN+bf8u7ZUr7qZ/HQA+mfNT6Pu0ARfxpQn8H/j9S/wC99ymUED5Pvf7FN+b/AHKcny0x/v0AP+/Ds/vV5f8AEWZoUlavTU+5/frn/GegwX9hLOq/PVAeO/Ci8VPEsqbpd/8At/cr322k+d13b/mr5v3y+GPEdvPKreV5uz5K+g9Nv4LmJGX7jrRIqJqr975fv0fcfdTIdu35Gp/8O37j/wB+pJB3XZTEoT+79+n+XQAx03Pub7lG9UfbR826iZ1RHloAxfGDxJZ7d3z14p4gT/SHVm2JXe+NtSXd+9/javMvEMzJA7M2/wA3ai1UTP3ju/g+jJZJtZvvN89esbP3W1f+BVxnw6sPselxfLvf+/XZ79kqVJoMdNv8VM+ZN7U+Z6E+7833KAIt+6iHdu/i2f36c6Lv/ioT7ibvkSqAfs2fN/HT0j/i/jqF/wB23zfcan/7lSBL9yokdv4vuU/5vk/jodNtBkOqrqW1Inb7nyVY/i/9Cqvqr77V9v36APLPEmyGWVWpnw6/c3VxEj7182qvjC/+yvKm1kf+/VH4aX7Jf+Vt/wBugD3CzRfK/wDQqm+T/wCzqpYOzo61bTc9A5A+1Hoo+X+H79O/3fv0CDYv8X+tpvzfxN8lO3/9902gA2f3vuU77i7Vo+b+L7lCSL/D9+gBu/7lO/h/9Bpvzbql+ZqAIvm3U533rQ/yNR/u/foAb/uU9PuUzZ8/3qd99NtADad/wKh02NSp9ygBlH8dO/3vuUeZ8u2gAf79E33PlodPufPTfm/36AGJuZvm+5UuxUop/l/xbqAGb18v/bpu1ad81Dyb1RaAG/733Kd83++lFNf5V+b7lAB/BTPl3UJGr/LUvy/e/joAa9MdP4afR1/4FQAxfuU9NqfL9/8A2KY6M/zUH+PZ/wCP0EAn8H8FP+/81H8PzUfIu9qCxnzU/wCWj/cpn3aADZsdKl2fxVEm3d8vzpT0dkegA2f3azPEOmtqWk3Cqvzqlau//gFEyb0/3vvUAeBTJLomoxS+VsSJvmr1Dw9rH2x/NrM8VeFZ5t+xd8X8P+xXK6VrEvhvUreC8iZEb5N9BB7L/GlH3E+WszTb/wA6JP4/9ytP+5t/h/goAZ8v8P36f8yPtp/ytRs/vfcoAY70yH59n8e2n+SlGz/gFBYfNt+Wmb1hXc21EouryLTU/etvf+5XC+IfE7XMUsUUuygg2Na8UWz74om2Oi1wN/rG+6eJl87f92on8+5d4olaZ3rpfCXgzZcJfXK77jb9yoLLHhLR2RYpZ12O/wA6/wCzXcIvy7fuf3XpsMP2ZW2/JR/H/FVgS798u3d89CTN8jbKF+5Q/wAtBBXv9Ks9STbOu/za4LxD8NGtpPtNtK399Er0LZv+X+Cn+dFt2su+lylni8PiHxHoL7dqzIjffeul034oxfJ/aFnLbIn3n/geuzudDsb9FWWDfv8A7lc5rfw0trxE8hv+AVJBYh+IulOnyyqiJ/tVM3xF0jb/AK3zv9uuEf4RXNtO7K0uynp8OrmH5W3P/d30Ad7N4w0p03LeRw/79P8A+Et01FfbOs3+5Xl9/wCErza/7rfWeng++mT9156O1AHqFz4/s4fN2r8lc/f/ABIlkl8pP9GT/brH034V6hMqNJc3PzL9zdW7pvwrntn/ANJnWZ/4N9BZz9/qq6qjr5rO/wDsVmTaPB5u5V2P/fr0hPh7Zwr5Ssu/+LZWhYeCdMsbXYqtNs+9QQea2eg3l/LuggbZtRP96u60HwZFCjtKu9/7ldXbQxQwJFFEsKf3KsN8ifL8lKIFS20pbf7qqlW/uN/sUI/yfJ9+pXT5KYFf767v4/8AYqbzl3PQifL8tM2bG/36AH07YzpuVqiRN7bqf/uUAD7qZ/tf8Ap/+79+h/uUEjE+dN392nv/ABrT4fubqd5f+7QURJTP7n8dS7Ka+3dQSM+9T9nyJRuWj/YoAKKNlDp8vzUAFSp/33UX+s3rQnyUFEvl0feSmv8Acpn8D0AH/wCzTqWP73+xSPu/4BQAUfLUX+rb5vuU93b/AH0oANn3933KY/3/AJVp7uu3b/fpn3/vfc+5QA9P++HqGb5H20//AG6Jtr791ABbJ9+n/f8AvfPTk+RUo30APh2u1Mk+98tKn3Kkm/1KrH87UAflklyu37y/3Ka7rs+X+Jt9Mh8K6nCn7+JU/jZ0arf2OdE3f3Fr+aPYVD+jvaxKj2yzI7N8j/7FFrbLC6Mv9+raWHzp8vyVYTTZXRNy70o9nIOeJCir8/8Acem7Nkqf71Wv7ElT5v4KiSHyZ/u/xVHLIOeI/wCzb1eX/a+WmImxPmZf/iKt/wB37uzbVfeqS/d+SjkDmiMRNnlMy70odP8AgD0b96p/c21Kn77fu/ho5ZBzRKsaMjbfubv46lmT7lW/LV020x4VeoAqJuRPmqwnzx/xfL89W4bD/a2JVj7B5Kbfv/NQBShmbft835/7lMmmZ/8AW/7lXUT7/wAvk/wK70yZN+xV+d6AF3t935djVK/zunlfIn9+mJu2/wCq+5956t/Ls/e/c2/wUe6BmTXn3PvVe/hRv4Kfsi+fb/dTbSblT5V++1BiM3s/zbW2fcqDfKjbduyL+/Vr7Su3/bqKa8X5G3f8ASg2LFtD9x/vptofanzN8kVZj6rEn3VberVSe/8AOZ9214l/goA1UeJ/m/jo875/l21iojI+7zd6ff8A92h5v3X9x/79AG1v875v71D7dm1V3vWLDcy/xMr077Yz/d+d1/joINP5ZG/ubKY+2s9387Z8uxP4qbcTL8ixfJF/E9WQXXT5ty/+P0fY96fe+9VRN39//dp6XOz/AH63AleHYqfN8jVUuVZ0/wB2lmmZ/lb56h37H2/NVQIkUrm/2I8Tf3qY9zvif71TTWazbP40o+xqkW1W37v4K6eWJj7xmPct/tb9tPS5+5/c/wBirD2ex3+b96v3aR7BnaJdvybv4K25Yk+8RJ87/dp7/ufvbd9WLOH767vkqV9N86l7oveMr5/4f4f7lMR2Tf8AvVR60/sbI/y7k+b5qz/scqN8u3ZtoMRmzYu777s1dH8N7zb40igX78sVc19jlfZ5vyIn3XrV8MQ/2br1pfK8e9V2Vz4mPPQlA2pc3MfTe/yXf+4v3q8P+Nnxgi0ezeC2Zdir81aHj/4uwaP4c3efFvf522NXxn4u8Z3PjDVpZ2+S03fL/favn+H+GamJxXtavwjzTNqWHockPiKusa3Lr2o/2nO++V96L/sU+GZbm3ez+Xzv4XrMhfZ8y/3dlTWcPmXVv5TbH89K/o3D0KVCEKUIn5BWrzxFXmkfeH7H8zWFvLA3zvF8/wD31X2h/cZf4lXdXxD+x/eNeXVx5/zyozRf+OV9t/dii/3a7jhkPH8f9yjy1+T5vu0zf/EtG9HT/boJJflpv/AaZuan/Ns/1TVZAUynpDL/AAxbKPJb+7QWM/2mokp+1/RP+/tM2N93zVSgBmzb/uU9P7y0edEm9XuYtlM+32aKn+mL/wAAoAl/v7fv0tV5PEOlJ968j+T+/LWe/i3QUX5r6D/v7QBqon8VP31yk3xU8J2exW1C03/xb50rC1L9pD4fabLtn17TUdf4PPSgD0h0X+9Tk2pXiV5+198NLCV9+tW3yf3Kwr/9ur4c2f3daV/9yKgXLI+jf4aZ8z/w18q3n/BRfwBZ/wDLW5m+X+CKuf1j/gpT4ThXdbW13N/wLZQHLI+zUhb+7T/s/wDHXwPN/wAFMrF/+PbQ7l/9+VKwdS/4KTah83keHmd1b5N8tAcsj9Fvl+7uX/vqnb1T70q1+Y9//wAFBfG1/sWx8PQWzv8A7VclrH7avxU1J/mWJN38CUByn6x/aYP4rlUSqlzr2kQ/63UFTbX5D3P7SHxS1Xf/AMTprNH/AIIf4axLz4qfES8d/P8AGN66f3PN/joL5T9cNe8baHDptxu1CDZ/ty1+cv7XWq6fqWt/uryO5lfbt8lv499eGTa54hv2/f8AiG9mlf7z+bVT7G0119quZ5bmXb992qCyaP5Ffb/B96meSyb/ALqbqfsVPl3Ux3bf/qt70AMRPL/76qZPlT/bqH+D+5Td/wAv3N6VZZa2J8+6okh+T+JKE3Qp8u75fu1L5yw7/wC433qggPJ+/wDM29aaiKjpup2/5m8r5P46N+yR/wC+9AD/AJtv+2v3aZ82xNu3ZR/rJX/vrQj7Nn3qAJtnzfK1H3Pm27/NpyO277q/dqLzv4vufwVYEv3F3t/ubKb5KSb3i3JLRI67f9b5yU7zPn/8coAi+b5927fTEdof4fnWrbv5a/w/7VMRPuKy7E2/foAf5kv8W13VaYnz/wANP+58v8H36fvX5Pu7GoANjfI3y7NtM3yzf7dPeb7jL8iUSTbItzL/ALtADmtlSKJm+5tpqI00W3/vmhPvfuv4/vUze3m/d+/QAbPJXdsZ3/uUIn91dmz+5UvmLs+b79Cbk81P7lQWPmhabY0Xzu/30qLy9kT7Vi3v/fqVrlk/1X8a/NUXmROu7+NPkoIKL/P8q/67/Yq3bOz/ADbvnT79M+/U0P39v/oFBYTfxqrNvZqNi/Oy/wDAqc+7ejbl3/w76PJWRasCL5f9+no7InytQkO/5f491Qv97yNn3qgCx/fX5dlRO+9NrKyJ/fo374v7j/3Klfc+xVX5a1ArzfKif+O01E8x9q/I+2rE0nnbPKXe/wByq/3E3bG31JBYdFhg3M3yUz5vn8qLfuoT/prteJP4Klm/5ZeV9xlqix/3E/hR6rv9zb8yP/6FT3j2L/sf36ZNuf7tSAfN8jL8lW/ldPm++lV7b/e3vTk27EaqAJk87+9/s0TW3mfN9x0oR2tndf71TOjbdrfJu+69SQUURfNdm+/t+atDyd/8XyVXhTfsbbsT7m+pvsyunysz+b/BQAx4ZZn+7vT7lWE/742rVT5of9t22psqZN38H36AJZtu1Nv3NlV3ud7Rf7NM/eu/+39yqV/N9j2efL5NAFjzon37fv8A/PGpd7Ivm7tiN8lZ6axbQxfd86pobxWfyo5fnZd+x6ALHnfJ937jffoRPtL7m/cpQ/30/wBuiH53dV+eXdQA5Hb7rbkTd9+r37p0/v8Ay/Lsqun/AI+1D3LJ5X8f+xQAJ/qv+WqPUqP8u3c2z/bqJH3/AHm2OzfwU5903y/f2UADv/Evzv8A7FGxtu5trv8A3Kan7n+H79MfavzfM9AA6fuv76Uz96/+4lHyzP8AL8j1NM7QvQBC/wDwLZtot3/i/gShE85/l+f+9V6PyIYHX5t9AFTfsarU21/+WSzf7FNhRni2v86f3KYlsyPtbds/h2UAG/fs8p/n/uVMj73/ANv7lDw/P8vyS/36NjbNzNQBDNu+f5tmz7r0/wC5Gi/ffbvqvdQ/vU2p5yff2UOmx/l/74StPsgS23777vyPFRG6/JtVt+75qbD5Sb2+bf8Ax1K//odMCZH+TbL/AL9Vpvkk+83y/wB+jfsb7ux0/jqxs+0fP/fT+D79ZEEUL73Rd3zt92pX+78v+uVqqv8AIm7d5Oz+/TNkr/KzLv8Av761LLEzRbPl/c/3nqun8fzsj/36e6Ns/wBVUKTS/Iq7kSsgJpvnX5t3yf8Aj1Dzf7NM+byt333qx5PmLu++/wDcoAqTP8r7v3KVM9tv2bfnd6Z8vm/Nt/3HqxDNFcvuS6Xf/cSi8QIntvl3N9+mTI3nfe30+a5V0RfNj3v/AAPUL3MFvv8ANlVH3UuaJVpA779nzbN9NdGf5d3yf+h0ya6tfK83dK8X/XKq8Oq2e/d5sn/A4qXNELSNCF96f7lCfc+X5HeqialbeftWVZv9xasW3zsisrfN/fo5oE8syZPNdnXbs/26lh+f/Y+f79WEs4vKl+b97/sVXdGR/l+eqIJdnzbd3+3V5HVHf/drPhfzvk21dRNmz+P+9QHvGnC/35flp1nM1ncIyy/db7lVYfuf7dWEtvk+X/W/I9UYx+I+jdEmW50SKVl/5ZeVWZcovm/L86U/TblU8OWSqrf6r5qrvN/wCvi88+E+5yH+ISp/eX5KsbF/hb56iR/kSpUdfu18FzSP0UsQ7dvy/I9WIZvlqKFF/h+eraQ/JWMyywj72+b5Eq1bfM6bfuVXhhVG+Vvn+/WnD/B91/8AYrjkH+EsRuyPUu/5fvU37/8AwCnIiv8Ae+5XN9o1BHbZ/cp/mVKiL9376UuyJPvVuBWT53+7VvY3k/w0Q7fnSpU27qgkih3bNq/fp/3P7uyrHy/J8vyUkKL/ABLsTd9+goWGZvu/x07zvn2fcejav8K/xU/Ztpf4gHpDv+Vfv07/AFK7Yt2ymzbXVtv36Jk/vffpkjpni2f7f8VRQ7d+2hE/3qHT+FfkdaAJXdU/vU3f87/N8lVH3fJUuz91/DQBM9z/AHVpyO3yNu/3abDDj/cpyJsf72ygB7zN/e+ehLzf975KNjb9lP8Asazfvfm31zh7ob9/3aH+T+P59tM8lkifey0fNt/v0AM+bZu3NVXzpXbc33K0HTfv/gqHYv8AFQAqTtvRfl/2al85V/36PlRPl+ej5P4qAD7f8/zfPuqXzvM/e1E8Oz5vuUIir/uUAOealR28p6Zs+Sq6bvuxNs+b5qsgsO/yJ96jzv7v3KZ/4/USJ9xvuJWpZYfdN/sbV+WmJCyfMv36ieatiwmWa12t8ktV7wfCUf3lQTeVv+Xb/tVDeealw+77n+xTPsE9zFuX+OtANaHbtfY9QzQrv+X79UtNtms0/e/+OU+53IqNu3pQR9oldGSn+T9zd8lUd/zfN89NmeXf8n/j9Z+8WaTv5fy7qimRtvyS/PVJJm+78tHzo38VHvAO3702t/45RUXzbvvbKfD8ku7+OmakuxXXcq/PUsLRI+75tlTf6n/Y3rVGZ2qQLzvF97+OnJcxIvzbayEuWSnJcs8vy/fpGXKaD3MSS7V/jpk00Wz+5/eeqTw/av3tH2bf8tBtyl1LmLZtb7lRJMrv/c+aq/k7Fpjw/JtoEaHnLt2qq7P79VX+5Vd0dF+5TI7n+FqALaJ/s/epk0Mv8X3Kf9pbb833KHut67as1K/2Nk/4HTJrNt/9+pftLfd+49G9n/29lWZFfyZf4X2UPCyfd+d6sTOqJv8A/QKi+1e1AFd1lT51X56ov5/nfxVp+d/wCmv/AHN1UBnu7J96oZnb5Fq877/lX7lV3fYzr9z+6lSBUfc3+3TP71TPN/wCmfLQBXfbVd0Z/wCL/Yq26b2+b50pmzY3zfcroj7hBmOjSfKv36rvC22tO5ki2vWZM+9t61tH3ySlNC33mb/dqvNbfut1XZplTZ8tRbvO/wBitCDK+zeX83/odM+yt96rtz/tNVWbds+9WsQM+a2+5UPk/wB77/8AD/s1Ym/2fndai85v9yukgY9mu52Vqr+T/F9ypt7+bUPnb/lX/vugCLYvyfLXS/BmHZ8ZPCTf9N0rnX+T7v366X4J/P8AHDwov8az769PB/x4nFjv92kfq6+3y4l/6ZLUT7d1Pm+7D/1yWmIvmJ8rV+rUvgPxifxB93+9UX3Pu/c3U7/0OhPv/L9+tBD0TZL8v8dGz5vl+T/bo2bIvlXe9CP8vzfJQAxLne21qm/4Dsqvs2PtqXf89AA6bXemP8jU/erv/c/26EffvWgA+XfuX/gVM++3/wART96/dan7E2fe2UAM+ZaN+xn/AL/36Z9zZ/B/t0TJsfdQA+ZILxkaVd70b/3vyr8n+xTE3bfkX56Nn8S/8CoANjbdq0I/7pl+/wD7FCPv/wBV8j0OlAD0+7tpnzJs/jp6fJ937lM/8cegA37PmZf3TU/5v4fkT79MTbsSn/w/LQAOu/7v36Zv/gb/AFtC/P8ALR5a7qAItW0W21vSbjTL5d9pcRfwfw18/wCg/s36h4J+KFprVi0dzpUTP/vrX0R5n+7TEmlRtq/JSILE25921dj1VRPv7qld/wC9TJt2z+/TLHu+9f8AeqL7jJTNn7r2od/kqwJd+zfTU/2qGbZ/v0b6AC527KPO8zYq/wDAqPmRqY/30+X+KgCXZ87/AMdNd/3tO37aH2v833KAGvM3/AKYn/PL+9Q/+7TNjbaCCZ0WHZR/t0ffT+//AL9Q+Z826gCb7lMT5H+X5N1Pf7m5aPl8rcv36CRj7qi+apYfubqY+3zaoAR6e/3kZaZs3/NRsZPm++lSAfxbaem7bTN6v9379DOz0APhf91/sUyNPm2/c/26bs2LTKAJdjbqev36Y/8ABtoT5GoAfv8A325vv0/zvm+X5KH+Rvu/epjp5Lbdv+3SAf8A7q/PSO7Kv8T0r7t27fWP4i1X+zbN/wDaWmBwnj/xbbQwS/aW+SvKvhp4eufEPjVNQ+b7IrO676qfEjVZdV1S3s1X5Hlr6A+F3hhdK0hLmVfneJKfwFHawpstUiX5Ni1XT+Onu++X/do/jf8A2qkJD97bfmXelQ71/iTZ/dp+/wDi/jWn/f8AmpkjPMo8yh0+58tM+ZKAD5/4aP4vmof79PoAZ8tGz5v9ijctHzfxfcoAbs+2RPE33Hrw/wCIvhu80rUftNsu90r3BNyN8y/JUOqaVFrVm6zrG8u35d9Ao/EcP8KPGcWsaW9nPL/pETfcevQE/wDHK+cvEnhXVfBOuPeaZ9zdvZE/jruPBnxy0rUpVs76drO9T5GSX7lUXKJ6q/36PufL9yqtnf2d5FuW5iff9397V1E3/wAS/wDfVSY+8M2L89N+WrDp5P3qz7zW9MsP3styu/8AuUjQtPs27abJMtsnnz/uUX+OuB1v4x6fpqP5DLv+b/gdea+Lfivc+KontlaSwif+P+/TFynpXir4wWOg74oG3v8A7deL6948/ti/83bI7y/Jsqx4b8JRa3a7m3TP/fdq9Q8H/DHT7byp5bOL5f7/APFVfCHKYvwu8H/2rIl5cxM+3+N69lRfJiSJV2ItEKRWcSQRRLCn+xT3+fY1SEg30zzKf8u2mJ8n+xQSPfb8n8dPT7lMdN7bmb5KP9jdQAyOn0x/++KZ9x/l+5/FQBY6f7FNRPno/wB77lO+V6AGvuoR6PloR9tABspifI+779P++9DoyUAD/wB6imU/+H5aAGfL91d2/wC/Q+6j7mzb9+h//sqAH7Pkpn+99yj5qY7/AO9QAv8AF8m6nUz+On/6xf4tlAB92jzKY6f71PX+9QAfw01/uU59v3NtFADE/wC+6fTP9yj5U+WgAf5aN9Pof5FoAKP4qZ/Duo/9DoAP4vlp/wA1ReZ822pX3IlBAO/y7aimT7Ta3EC7t+2nbm3pT3fZ81BZ454/8JfaLd/n2f8AxVRfDTxsibNK1Ntl3B8m+vW9Y02LWLWWBvk/23rwnxh4Ml0+6/cQSJKn3ZU/iqgPdrObzkRtyun8NXf+BV85eG/ipqHhV4rbWtzxM3yzeV9yvYtE+JGg6rB8t9Aj/wAe+XZUkHTbNjbqduas/wD4STSIU82S+XZ/sVm6r8UfC+iW7tLqcD/7FAHRbGd/lrH8SeJLPR4nVmXfXl/iH9oSxmjeDT5WdW/uV51qXjC5v2eWWf52+6iffquUs2/E/iGfUr3zXbZbr/HUPg/RJ/GGsxb9z2Vu336f4Y+Hup+LZYpZd1tZP/A/8de8eHvCVn4btUgg+f5fnqQNPR7BbO32xL8lXZtu+h3X5Upj/NQZyG/fpn+xT/m20zzKDMH+/wDdoX7lM+bf8rfPS/c+Xd8/36AER/m+X79P+Z/9uhNzPuWhH2P81BqP3/3ad8m3/bqJ/moj+7/sUGQR/I25t1SvCrrtb7j1Fv8Am+Wpd9AHK634YtrmN/Ni31znh7wrbaVqLy2zNs/jSvRXjWZHin+eq8OmwQ/d/vUuU1Jrbb5KLVjf/FQj7PmWnb6ZkNR2ffR9/wC79+nb9ibqa6fJQAfx/L/wKimU/wCZ6AD7j05/v/Kvz01Nu6nP9+gA/wDQKb/uU6j+BKAD/d+/TaE/jb+Onf7v36AGpu3/ADfcp1Cfff8AgprotADv++qbR1/4FTtn977lABvo/uLRR/u/foAP9ij/AGKb5jbaclAC/cWk/vUPtd6PuUAG+m/x0b6N9BAfx050b7v8dN+bb8tH+XoLGJ97dUtN+f8Aho+ff/foAKKKYn3fl+/QBLv2fe+5TZvv/L9yikT79ADf4qf/AHNv36N/z0fLt2r9+gBmzbTn+/S/7v36Z/45QAfMn8NP37qIfuebQ/8AeoAEf56JnplP3NQATOrxfdrjPFXheKaJ/wB1v+Wuzf5PlpibkSgDxKwv9T8PXW2Kdvs//LWKWu60r4hWdyjtOvkyqvzV1GpaJY6p808S73rmrz4aWdzLuVmRG/gqANiz16xuf9VfL8tWLnxDZ2au0tyr151qvw01CwldrFmSL+5WZ/wh+poiLLumdPnpcwHd6l8S9Ps/kgiZ3/irn7n4rtcu8W7ZE1c5/wAINqE3zfLt3fOldBpvwuimiTz9z/x7KjmAx/8AhPGmldll87ZT/tjarcJAsTI7N9+vQLPwPp9tsi+xr8/z1tQ6PbWb/uolStAMLQfD7Qon/LHb/frpU2237pfkTb9+nv8Avvur/FT/ACW2pQQRInnPTt6o3+3Rs+env9yrAYzLvo+58tD7UTctM+/QWPR/3SUP8+z+Omp9xP7lO2J9z/gdAB/vfcoh+RqKH2PvoIJkmdG/2KZ8z7F3fxf98Uf3N1O2fw1AD327dv36r7Ik+6q7/wDdp/3PvfcofYnzUADp99V+/TN+xP8Abod/733aZvZvu0AHmb3Sj76fK2yh3+T5V+RKej79n+18/wA9AEX9/b871LvZ9lEyb/u1EiMi1ZZK6Mm+j7i7vv0z/fp/zJ977jUGQzvt/gp8n3E+9Rv2bGo37P3q/fqCgRN6JT9+z5qN7/dod/koJGfc+Zaf9ymfw0/eqb/4/wD2SgAR2p2+om+/R/f3fc30ASvv+9TX2fdo3/3vuUff+ZaABPu/N9yhfu/N/wABo30f733KAHfcodN/y037lCfJ/wADoAERklo2fPtZv9uj5t3y0J8lBQ5NtP8Av/N/dpr/AHKYj7/loAlTa1DbvvLUXl/Nup33/kb7n9+gBrpsRP8AvunfK60197/d+59yjf8AJ83yfwUAM2rT9mz5qP4HoegBm/zP9imQvv31Myf/AGNCfd3UAH+UoT/aop3y0AFHz/w0b6ibdtG371AH5v2fiSz+dp4vn/h2VXfUoLl9u352SsT7BOn/ACy2JTUhbzfmbZX86e3P6C+rchsfbF+8v31qxZ+JPs3yyqvlVzju3yKqtv8A79ReSybG+/8AP/3xUe2jIfsTsv8AhJ22I+2JP7tZV5qUU2xl2o/322ViOk/+zN/GqU3Y37rb8lR7Yr2PKbX2mL7v3Pl+/Tfk/wBU3zo1Ym+d5fl3fN/HVhXlf5dux/79EZe8Xy8hbutnz+V/B/cqFLn5/l+5/FTXSX/vlfmqv9p3y7lVdjNs+eol7wRLpdvP+7sf+/T0uZXRGZt+6qNzuf5/4/8AYq3Zw713K372uY2LUN4v/APuVpw6kr/7fy1z833k/wBmmvZy7Hl81f8Aco5Zgbr3i/3v4aqPc/Pt3b961lab9p3bWX5P7lW3tpXifavz/wB+r5QLqalLDEkW3YifwPT7a5Z2+bdvd/lrESGWF/mb79XU+dEX7lHKI03v2dv9yoptS2L/AHPm+/UKbfK/6a0XMK7H+Xe9Xyk+6RTTfvflbfQj/JUXlf8AfdWJrb907fx/7dRyFifY97ujf3ai8nyfus33flR6qvdSo37r/gdaVtc/bPmlX5/uVfKBVdP95E2/wUfY/OX/AOLrd+zL/DUVzbb1+SL5NlHKHMYn9m712t8iU2Gz+X/xyrs377fEv/jlCfx7qvliBX+zN8n8e2kjh+b/AHmrZs4Vm3rUv2BXb5f7uyj3YAc/8yb/APZpnkts/wDQq6COwgm2fwPUz6VEjfdq/dIOc8n/AGWT5fv0xIZ02f8APLb9966b7HFtT5dn+/TPscWx93zpRHlIOf8AJl/i+d/79CWf+8++ugSzVPu/cq9DNAlvt2/PV8xJzP8AZuyLbR9j+438f+3W7Mm7+HZ/t1VuYV2fL99fu0c4uWJn+SsP73+Opf4t1Pm3bPu/O1D7v9Vt2Orb6vmI5Spc/faqT7U+VV+T79XZn/u/fqlNuTZt+7RzB7ozzIn+X5f+AVzXi3W4tN0t5V+R1/8AH66CaH78u5vlrjPGcLPYJt+7ueu/CUvbV4xOPEy9lS5jxfxD4nude2efct5X9ysL/lrt/gqFPMeV1b/WpOyNsq2ibUSv1bCYalh4+7E/LMRXlWq+8CTNH93+9sqxbTf6Qlz/ABxNvqv8u/5v+A0/Z/y0r0ziPpD9nv432fgzxRb+esSWUrM7b/8AllX3An7TngJ7JGl17T4ZdvzJNLX5Hv5T/My7P9us+501Xb/j6n2f3EoIP14m/ax+Hdt/rfEel/d/vVzlz+298O7OX/kOQP8A9cq/KpNEtt+7zbl3/wCutOfR4N+5lZ/99qsjlP0zuf8AgoR8O7b5V1Wd3/6ZQb65rUv+ClPhOFH+zQXdzsb7+3Zur88U0rT0RNtmqPu+Z6vLpsEMPyxL/fWgD7YvP+Cmtj8/kaRcuv8AceuZ1L/gpTqt43+h+Hm3/wAO9q+UneLb8sCo6f7NMR23/e2f7lWB9EX/APwUC8cTb2trFvvfcT+GsK5/bk+KV4m5bNYU/vu1eL+dv+b5vk/gqL7ibm3b6gs9YvP2uvizNvX7dAm/59n9yqM37TnxLvPll1ORInX5vKVa86T503N9+q7zfcoA6jVfiR4x1K681vENyj7P+erViTar4lud/n+JdQ3/AOwz1F9pbZQ837rbVgUprO+mT9/qt3N/H89M/sGJGiX7Td7/APblq75jI+6j5qAK8Og2ab93nvv/AOmtP/sqzd/9UybP9qreyXYm5vkah0Z2f+D+CoAhTSrNH/1Eb7qf9jgRneKzi+SnpD/c/godG3/dZ6ABIbZNirAqbF/u1L/yy/dfco8n92j/AH/7yUQ7vK2/wbvuVYDE2p97cn+3T5Ei2/L99qleFf8All9/+/Tdn712dagBmz+J2/hp77v73yUQ0fL+6VqABNu9/wCCnP8A7y7Kb9z7zLvpjvsXd9ygAb/0P+5Uv3P4d/y/fqu8Mu/d9xP79PdP+mu/ZVgMRPOb5f8AgVP2b/u/wN9+jYyQbtuxP79PT/Z27qCwTciU5IX/AIWqJPvfNT13fJ/BQQORG3//ABFP3/c2rsfbRvbf95v9uj5tn8X+zUAMfbCu3b/wOi2mb+Gn7N/8O+WWq7/uYtzfJtb7lWBoJ9xJf7n3qrzfJ95V2PUTvqabGi0i+mib+N4vkqwmj+Jr/wA1rbQZ3SL5/uNQBUTd8/lVYh3b/wDdqpbalbXM8sf7y2uIvk+zvV75tjv8tQAn3GpX+eVP+eNHzTfdbf8A3qcj/P8AxUARXL/M6q2+mWz796/+OU9/uP8AKv3aZCn/ACyX771YE03yO+3d92oU+RNv36m8vfs2/On+xVrSvD19rd79msYmff8Aelf7iUARQv8Af/74p77vtD/K1etaJ+xt4v16LzfPZ7dl370lrrpv2CfEOm6N/aFnqEsN3F/yx+f5qgD55dNmxmp+/wDd+Vs2fL996t6rpWq+HtUu9O1y2+x6gvyL/wBNUqp52xfvb/m+ZEqwB3Wb5f7sXzVXhhVN/wAvyU/5f4tyI9M3+T+6b/gFABGi+b5S7n3/AMFV03I25du+rCTLvT5vkqpN9/duZP8AYeoAsedLv/uf7lPS8++22WbyvveTTLOFn/i/dffr3D4G+EvtN/58tsr/AGhl+/FVgeCprdtH8+25d3/gSL51p3/CSQQtEtys9sm75fOSv048K/s9+BZoIryXQ7L7RKvzukXz1d+Jfwf+GGseEpdM1extLZEX5LhF/wBV/t1AH5i/aVuf3qqr7f40p+/5fN+5/sVd8T+GNO8K+MtW0rSNQW/0e1l2LNVLe2193+qqwGb/ALrKn/fFHyvv3f77Ub/uMrUxEZ/l++1AEyfJ8yp8lOfd975U20J8nzbvJ20TIqN/Cm/+OqLIvlfYrbtm75tldb4V+Eur/EKV4rG5jhe4X5U/jrnbCGL7R+9b5JWVK+oPgnNZ+G719Q3bJV+fyf8AgFSQeaWf7GHxLuU2K0if3XSVaxPH/wCy18SPhRpaareW32+y++zwt5rr/wDE1+gGlfH7wullEsty1tKv3krnfjN8b7F/h9qs9juubRYGRZdv8eyo5wPzXs9Sa5t/N+bf9xt/8DVd/wBd8vy7FaqUKLuuJVXYjS72/wB6rsPz/K23ZVgG/wCTdu2bP4Ke83yeau75/wC5TPMXY+7+GoofNR933P7tAFjZ8z/NvRFoT5Jf3Tb9/wB56dsVG+X+L71D/I+35d7UAS2f+ktt+/8ANsr6J+AP7P2h+PLeJvEMDXn2rfteb+GvAdBhvptZhtlVX2r/AOPfwV9vfCjwT420fwraPYwb3/1q74qQHUaP+xP4ATZ/o3yp95K4T9p/9jzwLZ+D7vxD4cvI9B1Oyi81keXfFL8n9yvU/J+Lrw/8e3yfwvtrwH9pbTfFCaCkWuRypFtfds+47r9ysueMw94+P7OaXyP3rb5U/dM6fc/36vJcru3Kvz/7f8dQw3KzWCTqux2Z/Np/nRb0Xb8/+xWwEv8Ay13ff/2KHhlttv3X/g/3Ki373RV+/Ur/AHt25ptn8FAET/x7fnSpUeJ5fKlX+Gm+Xss0/v8A9ymTbZk3L9zb81AD4Ztny7d6fw76Y+55fm+T+9TEhXyPlVv+B1Z3+Sn+3t/goAc7/ut0rR70+7vqv+9uU+8qf3aY6f3fvt/BT0+4n+3VAaaWy+W+6XYn9+oXh2fLuZ3qJHZ4tyt8n/odP/i/20WpAF+SJPvf7VO/e7vl+dKqpeLC6bqsI/z/ALr7jUAH30+98j0TO0MSbdqUz/U/6pPkRqfv3vt+V3oAr/Mn71W2bv4P79Fsn7p93z72+5Tn+/uVt8r/AMCUPtf5WVketQGun7pN6/IlH3E+7977u+jYqS/L8n96nf65/ur/AL9ABC7Om35qsfLCu5W2PVeb5227t/8ABTUjab/gFZAORGSB1+//ABtvoeb77JTZt27du/74plUAbmSV1V96NQ8Pl/N9/wD2KZD+7n3bVdEqZ7mWH5dv3/u1YDPmff8AN/wCtCwtvtmxVZkuJfkV/wC7UTurokv33/jSrGiQt/ben/wJud65q0uSHOaU/fmfR/gP9kLQPFWl299LPP5u1Wd3+5vrsP8AhiXwzbD5NTZP71ekfBy5SbwHC0H93bXzB4t8SeMdS+IMukWer3cMsrN5USV+LVc0x+Kxc4UqnKfqlDLcLToRnOJ7JYfsY+E0+Zp1meugtv2TfA9rsae1WZd1eB63o/xd+HtlFqsur3Nza/8ALXZL9yve/wBnP4ral400m4tNaljuXT/VS/x18/nWJzbCUva0qxdOhhpy5Y0yd/2Vfh86bfIdN33v3tVx+yT8PC/zW/nJ/c3V69uX7y075a+B/wBas0/5+no/2Zhv5TyqH9kv4bwvui0/568y+MfwH8BeEtDuJ7NfsdxErvvdq+gfGnjCDwzpTvu2S7W+f+7XwT8avitcePtXaztpP+JfE22V/wC9X3PC+LzbNMVGU5+6ePmOGw2FoSk4nnz36/w/On3EdKb8u3avzu/3kqp5K2z/ALra6J91Kt2zrv8A9+v6Mo+7Hlmfl0vfkOtvv+a33Gq2jt/EvyVX3q8SNu2fwVas/wDpr9yrIL0Mm/Z/tVsWF4yb2Vd7q1Y9tMyfL/Bu/wC+61bDbN8jbk+agg9o0qbZolkytv3RfMlW4Yd/zLWZDv8AsES/fSJEqJNSZG2V8TnkuQ+2yGPvG29mv97e9Otodmysr+1fk2ru30+21Jtv8X3v46+A9qfoR0qJBsTb8n956tw7a5T+1f8ASPvf98VaS/8A4v46xlzTLOxtvlZGi+//ALdXdi/8DWuUh1jY6bfvVej1Lf8AM37msZG3KdBv+/8AwPTKpJfr/d/h+5Ql58/zfI9c3MXymqu7+7Uv+789ZX2/Z/FR9vZ/7qUcwcpsI/8AF/FRv/2tlZSXLJ91qlS8atOYOU2P3u7+/T9jbv8AbrM/thYZn3fO/wDcp/8Aau773/AarmDlNX5v79G5qpJqUUzfN8n/ALPVh7lXT5WpmZKiNso/e/8AAqpPf/xLVf8AtVEZNv36AN1EZ9lH2P8AdJt+R6wn1iJE3L9+q7+JPm8r7lA+U6CaH91/sVCnyf7dYSeIG3/7FW015XX7y/LUe6HLI1VRv4aeltLsfd9ys+28Q/vP9irv/CRfutvy1ZHvkvksmzatTJ+++Vfk2/erJ/tjc/y/ciqaHUm37qyL5ZGg8P8AwOpUh/dbWrPe/wB77lqxYTfabjyt2xKkj3yx5P8AtVEybP8Acq7s+ba/3Ki1JFs3/h+WggqPu/vUxN3lfe3/AO/Tft6/w1D5zO3y/cekal7ztm7cu+hH3L/En+/VdNu6rHnb9n+1/BQSO/1bf7dG+Lc+5fv0/wCV/mpj7d/3qZAu1P7tM3xeZ/fpzov/AAOmvVAO+X71RbPm3K1MTyt/3qERd25fnrUsm+Zv4qE3Q/8ALX71G+J/vfw075X/ANyggf8A7e6iok2o+yL79O87f833HoAfs2Nup72y/cX79M3ruqV3X+98lAFV7Bf4fneofs373arfPVh3b/fSmwuqJu/1NLmLIX01vM/2Kb9glRP79WpLnfL/AHE/v0b2+9u+WmBn7G+6q/PTdn735qtecvyfM1TbFk2NQalHyVd9tPeHZ97bsq7+62/Kvz/7dMmkifZQPmKHnMn3fkof+9Wm1tbfIzbUpmy2f+L79A+Yz/O/77/2KPN/77q15MTqir89RJZ/NVkkW/5KqTbk/e1bmT59ytRsX+Ft7/3KsDP87b8rrT96o2779TzQq71F9j+f5vuUEh9pXbtpn8fyts31N9mV/wDgFV5rb+6tAh38W779RO9PeHYtQ+Wf7tBY93+X/bpn8FN/johT5vmoAZvT/Z2Ux5vM3t8v+zVh0/u1E9nEjuv8CfPVAV3mXf8AN8lV027ammsEf5laofJ8n+L56kAd18z+5/v1XmeJ5XX+OpXsN/zbqq/2UqbZWnV4v7lakFS53fJ/HWfc/wCr+X79bE1t+63L86fcrHmRdm5q2iTEqfuv4vnSnukX8P8Adof50/vpVR66iAebf8tVZnX+H79Svbf98ffqu/zvtoAr3Kb03fLVRE+erG9fNTdTZv8AxytSCp/d/wDHaY+z+Knzbd/zt8lV5vk+WtgH797fM3yfcrsPgO//ABe7wu0UH73z/meuJhRdvzfPXbfAqbyfjn4U2/8APeuzB/x4HHjf91kfqhefN5W5dnyrUMe5asXib/s7fx7ai+8u3/ar9cpfAfi8/iGfcfd9z/boSRX3/wB+pvupVeH+Pd92tRFj7qVDH877qf8Acfcy/JTHkX/coAfvXd8y0b9/y0zZvRNv/AqPkhoAbDu812p3+1/Hup7/AMb/AHKPnRtrUAHyfe20ff8Au/fo3xbH2ffpvypK/wA1ADnTen+3RInzpTNjJ8y/6qpnffFuagBj/wCz9x6Y7sktG9XRNu6n/cf5m+SgA3qnzL9+ib50emP/AHvvpT1+5QAxPki/2Kbs3/d/hqXztnyL/wACpn3P+B0ACfP95mShPkb7v/A6X5t3yLSJt+Tb9+gAm+SZGX79GxX+b+Oh0/3nok3bn3fc/ioAE2bPl+/TXTf9379O/wB+j+Hft+SgBqf3W3PQ7fuvm3b6Nn95/kemPt3bqsB+9ni/uUPv2fL9ymeZTE+RtvzJQQWNi/OrU1HaNtrfI9H3/u0z59ybt1BZK/8AdX/x+h3+4v8AFR/wKmxv83zfPQAPD5fzNTN+x/m3U/8A5bUP991X/foAlfc6uy/OlRbN6fL9+oYXbd8lPR9jUiAhdk3xL9+no/y/7dD7/vUx3+emA/8Av/wUxPmo2K67qanyI9BJK/zJt21C6fJT/wCGmf6wf7dAAjtT9+z71M2fPT3T5KAGOn8S02nJ81N+Tf8A7FADk/77pr/7tO+V/u0b/OoAE/vUO/8A33T9nz0z5XbdQA/+D71N3s+9f46Sn/N/rV/4FQAzf5Mb7q818f6q0Ly7t2yKvTXk3xba4zx/4Pl8Q6DcfY/+PjbsoA8K0GFfFXj6ylb/AI94m+X/AH6+qNiwxRQL/DElfMnw3+GnirSvGVvc3i+TbxS/fT+5X02+7yk3fPtqZFDESn7Pkpny/do+aqJHp8ku+iSjy6Z9ygB+/wCemP8AfoVFR91D7negA+WT/Y/26Pk7/wDAaKejslAESfI+6nf7L/c/uUPJ/wCP0fNs/wDZ6ADf8qf36bC/z0b6KAKmsaPBr1g8E/7mX+GWvL9V+AK6lLcSztHNL/DKnyPXre/+KneYyfMtIUT5S8Q/DHxZok6f2fq86bG+VK09N1X4l2FqiPP9pRP79fTE1rFePulijf8A36Z9mttqKttBTL5j5nv/ABb4/miSJov96s2z0fxf4kutzM0Kfc/1VfVT2Fskm77HBRDDBD80ECpS5iTwrR/hHqFzao1zudf4vlruLP4LaQ1mnnrsevQHdv8A9imeZTK5jN0PwxpnhuDyrZa0t/yJRTId2+gkmoo+X/gFD7f9ygATbTPl3UJD8lP2bKCA+WjZR/uUb/noAR/v0v3/AJmpz7qbQAb6PuPRv/ur89M38/7dAAnyN92hP733KN6uvy/fo/ioAd/Ft/4HT96/xU191H3KACmU90Xfu/gpjffoAf8AP2/4FTH+ah/kamTbdjsv36AJof8Abpmz5EqKH/V/xVL826qAKPMoo/3vuVIB8/b/AIFRQ/8AHTN/8K0AFPT95/sUxKN+z71AB/c20fN/Cv8AvU/7nzUz79AD6ZRs+env8m+gBm/ej1F8m/7u9Ke8yuv8VENUQH/odD/J/v8A36d8tGxU+b+OgAR97/KtH33+ampt3UbNi7loAR/v1FNbQXH+ti31N/F83yU6gDkvEPw30/W/NZoFf/YevLNb+A7f6yxiktvm/gr37dvRKl/g+9UlnzFc/B/XPKRZWuZok/v/AHKh/wCFGtN8qrcp8v8Aer6j3t/e+SjzqBe8fOmm/AS5hVGiVtn+3XfeGPgnY6VKk9yq+b9+vSvOZ/l3Ubmqg5iKz02KwXbAuz/bqX+On7/73/AKZuapJD5d1DpRn/Y+ejZt2fx0ARPtj+X5qPlRalf5Pu035diLVAQv8nzUeX822j5Xl27qe396pAPuM9H3P9vZTN/+zRuagCb+LdRvpv8A8TUexvkqgJn+5t+5Q7/JTH3fxfOlH8XzfcqTIenyUfJt/v0j/fpdm/7tBqG/+Gh0X56Zv2f7lP30GQz/AHKf/c3U5Plo/h3UAGz7lN+bbQn3KYjr/wCPUAHy/wC5T6c6U3Y38NAB/BTn27P4n/2Kbvp3zfw/eoAbsopz/P8AMv36Pmf/AGNv8dADad8tM/2V+5S0ADv8/wB2nfNTaKAJf9d/wGjy6an3KT7n/AaAD5aP9im/cZ2o372/uUAS/wC79+mP9+h6e/zs60AM2UbFR6b81H3KAHfLTaN/97bsofd5abvuUACfe+ahH+ej79OfbtoAb8u3ZRt2fMv8NFM3/vfegA2fLuo/io/vUz5vnoAmo/3KZ827733Kf8v3V+/QAbP4V+/R/v0Uz5aAH0I/7qj+HdTE+f5qACb5E3Uz+4tTfLtpn3PmoID/AGKG+/T97bNlQ+Z827dsoAP7m75EpqTbG+bdsp026N/m+dEpfmRv9+gB3nM7/LT3fd/d3/8AodMf7if36P8Ad+/QWP8A3H8S07/Wf7CVX/1P975qP4dtBA/7nyrRu/vUz5v4vuU//boAN/mf7FP3/wB2mL/ep/8AD8rbHoLGfeen0xH+f/0Kn/fRP79AB8/f/gNQp9/atP8A/wBmmbKCA2f98U/zKY6f3WpfvrQA7+JGo3/cb/0CmI+z733KfsVP+A/PQAL9yjZ8yMtM/wBpvuUvmMmzb/BQA5/9Z833KHRfn2/wUfc/4HTNnmf7FBYbP4v++abv/u/fpyI23/gNP2bW3bf4aAIk3btu6nbKHRm2f3Fpuz+62yggl+ZqE/2fvUxN3+/vp6P8v3qAB4WRt1Do+zdR/cVv4Ke+5N/9+gkYjN89M+X7tPX7lH/j9QANu2bl+ShPnX/YodPkpmzY/wA3yJ9+gCb5aPmpn/7VM+agCZ3ZP9v/ANko8veu3/gdCfcp38O6gCLZ89So6+X833KbRQAP/Ay05H/hpuyjf5bUAOm+Rqb/ALvyU6Tc1NoAPv0Uf7dH+XoAEpE/1r7aXf8AO+356E+d/l+5QUO3qn+/T/8Ae+5UT/eajf8AJ92gB3y/3diU19tGzf8AI33KE+T/AHKABP7tHy0f8tqPvvuoAHVnX5aYnyPt/gp+/wD74pm9t3y0AP2f3aZ538FH33+WhP4/4HoAlTbup+z/AGd9MT52p7bvLWoLPzUd/wDtjs/v090iVfk+d2p8yLNs/jqH+NN33Fr+XOY/pUIXtpt/7r5v+m1TP5G/d9m/4HVeFIvkZX/77q0+19n/ADyq+aRkUvJiR/3X8HztTHhXZ86799aCeVIv8P8AcqaGFd3ysvyVftR8pj7PO/2//ZKY9hslTctbE0O/fu+d91Hk/JtXalHtSOUxPsH39n8P/j1Rf2b/AK1tv3a6NNNV4v4vm/8AQqZ5M+7Z/A7VfMRymJ/ZuzY/92hE/d/Ku961po9/9772ynfNt2fx0cwcpi+S3m/vV/3ateS3k7f4P9j79XoYW2bfvvu+49S/Zlkbbt+er9oRymV9m/2f++6sQ7kTau1Pmd2d6uomzY3y7FqVEX77Ls+atvaxDlMp7bfv/jRaZDbLt+ZWd63vJi2/LuRGpn2Zdj/LvSj2kSeUyvsa7/m+T5adNZ7E+62/b/HWmiI8iK27ZT5k+438dRzR5iveMf7HvX5vk+X770f2a23738NbHkxJ8y1Y+xrDcfMu9KPaEGD/AGaqRO2379TQ6bs/4BW09t8/yt/3x/DTfJ3rub/c31HtCyj9jb/Z37am+zI6bv4FqwiMjbvlR/79O/4FWPOHMZr6Vtn+X+P+/R9g+X5l/hrQ87fF/DvRv46EmbZt/j+/8lVzTAzPsbQpt2t81S/ZpUb5avJ/rdrL/vUTbv4fv1PNIOYqf2bLNvZfvp93fTEhaFP4f9rfVtLlvnWno+/71XzTIKkKfLu+/wD7CVY+x/Lu2fOy1YdfL/8AQ6i875v9ij3iSult80qbdn+xR9mX/cf7nz1Y/g3fc/26Z+9f7z7/AO7R74DPs+9d6/Pt+9Vd4fJ+986ff31Nv/d7d2z/AHKH2v8A3t6LVx5iii/+s3f6mqrpv3/deVK0HT+Fqr7F+Tau/wDvV1EmTMnz/wBx6qpDv/23/wBitq5RU2bV31S/3W/if5KqIik9usb7v4K4/wAW2bf2Xdtu3ov8D12Em/8A8drB16287SNTb+BYq9jA/wAeB4+L/gSPlqbyptUu5Yv45Werdtcrt/vutUbm2azv7hW+40u/5Km279if981+wU/ehE/KqvxyLTp/F/Aq1F5yws+3+JaZs+Xd/B/sU3+B/uvWxkGz5kb7/wDsU6FP+AfN/HQ/+9sepvl2bt2/f96rAr/L8+1qc+1E/wB+nv8AJL8q/wAVM+5v+9QA1IdiUn3Gqb77fepiI2xP46CB+/Yu2mfffdRsZKbsX/7OgPeB0Xft/jp3y/8AAKNi/wAPyOn8dN/ufx0Fjt//AACj7/8AdqJU+epdm35V+/QA/wD2fuf7CUIjbflanon+z/vUyOZkldF3bv8AYoAZ/wAtP9j/AG6m2b32/K7/AOxTn2/eX/gVFAD9n8O//vuj/V/77Ufx/wAKP/fp6bvn/db0/iqAGf6n5vmoT7u7/wBDpj/x/Lsensnk7P43f/x2gB+/5du3/gdCOu35Pn/36Jki3P8A36Yjrt2r9+rAP+Wfzf3mqWH5Pmbdspkif3ZVdP4kp6f6pf76VADfmT5dn7rdTn3O77dqf7dNuU3p977/APcod1RHarAZs+d/4Nv8dPR1df8AYqv8zv8A3E/v1Knyfd3bKAH/ADfJ/cenfLs+VVem728z/Yp3yuvy/I9AA7s/y/L8tCfx7qi+X/gW6n/f+ZfuUAOWHf8Ae+dKem1JfvfJUSOv95vnqX77fL8+ygB7uzRfPTH+bf8Ax0bG8rb/AHv79EM3312/In/odQBoW0O9k8pVR67jwH4Zi1vWYrHYqJ99pv79cZpKeds+9sWvob9n74RX3ifUtzbkdv46iUgPpX4XfD3QdNsEXVVi+dfkSX7kVeppD4J0e1l2xWjpt+b91XMp+zTqt5p6Qf8ACRzwxMn3K5fxD+yutjYStLrWoO+376Ssn/jlc31mnAvlmfJX7YFt8OU8W2lz4aZYdYuLr/SrfbsTdXgm/wDev8tejftFeGIvCviOytp1867t22M7/f37/v15v/srt+eumPv+9Egdv2M6/f8A49lH2lZN6/6lNv8ABVW5ZkfyvlotpvO/h2f7dbAWHf7Sv+79x6d5iu6N/AlV02v8v3/mp6IqPQBbs3VIpZdrJ5X/ACy/vV7l8Cntra6RmsW83a7yvXkvhizivLj9/te33bNlfoL+yv4V0F9BtPNsYvtEsrIz+V/drGQGroPxv0/QbCK2+w3Loq/8soqi1v8AaKg1K1SKKCTTU++0sq/e/wBivoV/DGh22yJrG23v/wBMq5T4haPpSeHJdljaOiK/7l1rzY4uPPyG3sJfEflF8XdevPEnj5Lm52ukqyyxOn9z/wCKrktjbfkl2b/79db8abCzs/ihdxWe6GKKXZFD/s7K5VPkV/4Plr1Y8s4mIyb7+6L55dtRbJdiN5W9N9WP4/ur/wADqGF2/wCAfc+f7lWBMnz/ACbm+9v2VRm+f73z/wAFW7bzfN+78lFyi/J8y/I3zUAS21nPdRJBAreazLErpX2N8B/hj4qmst9nA2zaib3X+Kvlz4aTKuqIrffSVJVR/wDcr9OP2WtSa68OOzNvVtj/APjlc1eXJHmLjE5Sz+FfxSRP3F5FDEn/AD1aud+IXgDxfpvhzUP7e8i8eVU+eH/llX1xealPC/y/crzT433W/wAG3sW3/lls+f8Ajrx6WNlOXKdMqPLE/ITUtNbRPE2rWzKsO/Y+9Kqumzeu3f8ANvq74teWbx5rrbm2ee8Wz/gdV0/uo1e9H3onGRQ73b+4lOmRk+7t309E2b/7/wDfSiH7rr99HqwBPni+X79CfO25fnf7myhJvufMuz7lDo1UWdX4G0GLVb+L5t/+lJE0P92v0o+CfwZ8K6l4Vt55bOObf97fX5yfCV/s2s3Hy7P3qPvf+/X6kfs9/P4Ih2t/B5rV52LlKFL3S6EeeRt/8Kl8IJ8sWn239z51rwT9pbStF0HwRrdssEUMTLsXZ/e319OvpTeb5u7+KvnX9rfQf7S8FXrN/wAsvnb/AL7rwMJiqs6vKepUoR5T8xPlfUtTZU3xPeNUsP8AB/H/ALFVbOwazuL222tvS6d3Sruxdz7tu9v4K+rPFLEP8e1fnRaY/wA/93fU0m3Z5qOyOi7KYj7N7S/c3VYD4dybP46l37/7vzfe30z5f4m+7Rslf7u1P9ugD0D4SzLYXV3LLtd0n+V/46/V74V3kV/4Nsp1X53gV6/Jf4b2cH9rbYm+dpU3V+rXwQ2zeCtMX+D7LF/6BXBi/hOij8Z1cOsec7wNF92vAv2pU0+Twlqa6gv7pIt6u/8Av19C3Njs+Zl+TdXzZ+17D9p8Jah8rfIr185ha8vanpVqUeQ/NrUk0q2vb2LT9zxXErOn+xWP/f2/P/B/uVLpT/K7f7X8FWH8hGT+5X18PgPFK6Q72/i31bhd97y/fdPkquj/AL3yt37pqsfKibasCvczLN+6ZfnqukPzvu+T/Yq3s3/w70/vvUOzZ93+L+/QBYeZfvN/ql/gqvs/0d227NtTW0Lb/wDW/wC9Tk/cy7V3f8DoAERdu77lRJJvbc23/Z31L5LPK+5dkTf7VV/4t330VqoB6fP8rfJ838FPfds/ufN9+h5l2/L/AKqq6XK7N33Kn7QDprb7nmrs3fx0+z3Ryp/s/wAdWP40Vfnib52pibdj7vuK3y0AW7ZPOibb8j/33qujqjJu+Tf/AB1F50+790u9P9ihpvO/hZH/ANugCxvZ2eJf9bR9xvldnf8AiqFJtnzLt303+F9v35f7lAEsyfvU+7vb+5Rv3/N/Gv8Afpjp5KI38f8AfoR98W37+1aADYs1x/6FT0dd25f4aieRd6bfkenfP/33QA1HXdu3Un8flLu+emzI33mb/viok+b/AGNn8dagWkRfur9+j72xotyP/fpiP8/+q/4HS2rt/wADoAsOqpL83zpVjRElfWbSVl2JFKyK9Ud+7eq7klqxo/8AyErRN38T765cR/BOij/EPv74CbpvAEXzfuvn/wDQ6+UviprGo+Cfia95Y7v7QidtqV9Rfs63PneB0/2N/wD6HXz78TvEGn6b8X7S+1Xy9iKzPX4dRp8uYTP1f2nPgyprH7Q/ijVNGTTNa0xrCKVf9dt+9XtX7KcOmXmh/upf9NiZmlSuf8T/ABO+Gnifwf8AZpZbaa4dduz/AJapWN+yzY3Nt4glvIPN/s/zWSNP9msM55Z4OcWuUnAxlzn1oflbbWV4j8RQeG9Nlup9qNtqfWdXg0a3luZ/++K+Kvj98bJ9b1F9H0ppN8rNuuE/gSvzDI8iq5pieSJ7GKxNPCU/aVCr8b/jNJ4v1GXTLGdkh3fv5Urw/wD1K7VVtivv+f8Ajq1DD9mi27t/y72d/wC9TXRvkbbvlr+psmyihldDkjH3j8kzLMquMq6/CUUf5EbcyPVtkljVGp/kr/tO/wB//coS8nmR/lX5P7lfTHiktt9zc3yVYjqpC6v+9/g/26sK/wDz1+R/4agDQh/ff7D1bhm2JK3zVlQrsl+bdW1YO275v9VuXdVmR7dbbW0m0lVfvRLueufufPS/+X7ldFYfJpaeVtRNivVXZ9xm/wBbXxOe+9E+3yD+KZM3m/J96r1skr/uvm3stXU/3fkqx8qSp92vz3lP0nmKiW0u1P4/4N9PSznf/b+atOG5V3/v1deZUiTyk+f/AG6PgNTH/s258xN3yOtbFtpU6W6fep/2nfs3Vqw3++Lyv7tYy98CvDpUqfNuaryWzfdb79IkzJ81TJcs/wAz1kdA5NN/v/cp76LPD93c6N/BUqTN/dp6X7f+PVn7ph7xCmjz/wAXyVN/Y7b/AJqsfb50bdT/ALS2zazVoT7xRfRN8v8A6E9PTRNn+5Uv2lvvU9LlqBh/Y/3P4KZ9glh/i/iqx9pZKPtLO+7bsqgIntpXWqX9jypLWrv5/wBupX3bqj3QOfudHe6+6rb0qrN4bZ13fNXUbWpz/c/uPR7o+Y4Wbw3PeL5W7ydv3Xqung++h3tFfN/wOu9f+7t/hqJX+X/ptUe6bcxy6aJeQyRfMzv/AH627bSn+Rmq/v8A3XzL/FT5Jm/ho90jmKiWzJIlW/J+5/Hvp+/5NuxX/wBinLefu/u/7FM0K/2aVH/2KE837y0/7Qn/AI9T3m+SgB32y5+7uZ3pr+a7bpWahJlp32ltyfeoOcrzW1z/AK1aIfP2vVtNS/i+/sbfsplzf+cm1lrICq81yj/db/gFS21zPv8AmWraX8EO/wA1fnpkmqxfwr/3xQAedLD/AA/I9SwuzyJ/Ht/8cqv/AGlsX5V3v/t09NU2P8q/PWoF1YW835fvvR9m2bF273rP/tWV/wDYi31NNf3ib/l2bv46ANJ0/d7fuVEkKo/3vkrM86f7rK3+zT08/f8A33oJ5TQe2/i/jqJ7bzvm3VX85v4qlR2/vUveIGbGT5Vb56meH7/zLvpiebv+9/FTH83Z/Fspmo9EZ/u7tlS+T8ny1S3sj/30qX7SyfKtAD/m+6v3P49lHkt/DVea5kdNu2n7mT7qtvrICxs/hb79SzQ7/lqj9oem/b2+983yVqPlLH2Nd26Jt/8AsUPDKj/dqL7Z5K+bR/bfyfNBvegRLvbZ97f/ALFV3maj+0tnzMuymO6v/wCh0ARPN/vfJUU27Z/4/Vjer/J/6HTti/e/joNSkkzJ96rH2lXX5WZHp0kKvTfsyp833Hpe8AfM/wDuVY+Ty6YjqifN/wCOU35n+X/vmtAD/wBApn+8rOlP/h+/89Z+pTSp8y/+OVZj7pob3/i+RP8AbqF7lt/yt89Y73l4/wB2ovOvPvbWR/uVn7xXKbz+ay7YqZ5jIn3fnrMTUtTtrf5Yt9UpNV1B5H/0bZurQOU2Hkf7m2nTO3ybfv1z769c27fvVq9/bDTRJLQIsO7bfl+/Vd3b+98lZlz4kdJNrW2//cq7NefuNyr97+CgBqu2/wCSh3ZPl21F/aTfe2rTPtK3P8P3aPeIGTXLf3vkSqX2mXd/cSrE0PnRfxVW8nZvXdvrUCKa82J97ZVK4ufm3f7NPmtt9x/sU57NNu2umMSSl53/AH3THdpm3ffqw9tv+WqrptrQgY33fl+/WZM+/f8Ae/2tlW/vvt+4n9+ovJXfv3VsBmb2fY330/26qPc7327q2LyFfKrFeHY/+xWvugMf5Pn3fJUToz7G/gqX7/yrQ/yJ/f8A9irAi2N/DXYfAeGT/heHhRv4/PrkUeuz+CD7/jX4UbZs/wBKT566sH/HgcGYf7tM/V2bfsi+bYm1Kr71/vb3qxN/x6o3+ylVU21+wUfhPxefxDvl+7826j5tr0/7/wA38FDv89WIrp+5bf8ANUu9Xjp/l0xPkjb5vkqwGpt3VLN9zbUXy/dqXfvfa33KQEVt+5fbu+SpW+/R5Kp81M37/KapAJkdWodPl3fc/wBupt/mf7FQ/cb/AOIoAWOZkpyfe21Fvb733/4Kd8u1KoB77Y2/2KY/yKjK1HzfxbtlPdPkqQDcux6Z/FuX5Kan/fe+hfv/ADfc/wBiqAl+XdTE27vutQm5Jfu7Eom+dty/w1ID6i/i3U7eu3d/BQjp/D8/+xQA/wD3KZT3/jX+CmP9z71ADZEb+GmfcVNrfPUtz/epqbasA+/95qZDu2PuX5P9uj+L5ae7/O9BAx0X/coR9jf36fMjJs+XfULzfP8AN8lAFh/7ytR/rl2/NUTpsdPm+epXk+V/l2P/AH6CxsO5Nit9yhE+/Qj/AC7t33KPv/Mq/PQQDoyPu/8AQKP/ABxKHdtm6jf8vzUFkMLs++nun+kPupif3v4N1TJ86fe+dKCCF/kuHX76U/5v4fuVLs85UlX761F826kA9Pv/AN+mbfm+7Rv20bGR0/26YB8z/e+5R83/AACiZ9n/ALNTI3/vfcoAb9yT/YqVf4933KJoWRdzfcpn8SbaCQfbu/ub6PuH/Ypu9klomffQAb6cm7+D79NT/VfNTkff8tAD97f8Dpjo0Pzfcof79Pm+eVKAGP8AP9379CfL/F8lP3/N5VMdKAD78u5aej/N/ElM/wBT81Kj/wDj9AEny7nZVVH/AL9N/wCBUU996Jt/goAh+Tt/wKlT7lQo/wC9/wBurFADP91qfv2fN/HTPuvRQAJ97bR826ij+581AB/HQn36fNud91RIm9v7lADkdXfbR5fzbaPl2+b/AHKPl27l+/QA2inI+yJ6b32/wUAHy7f+BU7fUX3afvoAN9MTfu+X7lP2Mjf3P46c6fNtoAa/zvu/go3LRTPLoAfs30Q/I1Hy/wB+jr/t0EDvmfZTaf8AfWmfLuoAET56c6bJab822mP8nzUAP+b+L7lM2fP/AHKEemI/z/xUASp/rflqOb/XVLv3Uf7dAB/BTE27/u09Pn/2KP8AfoAZuWj/AGKPlZ6fQAzy6P8Ax+nv9yofv/dagB/y0U9/ufL9+mJ8ibaADf8APT3pm3+Gj5fvffoAKKF/2aHdqAH0x926ijr/AMCoAKZ838P3P9un/dob79ADPn7f8Cp/3qKZQAU10+d1p29v/iaP4/8AboAbMjbflp38H8VG1dny/I9H3KAD/dam79m9t2+jcr7Nv36d5NUQRf7dPdER96/8Cpj7d/y/f/2Kf/sUAOTbtoSZX+Wm7/4aE+T/AG6AHffoR2T5aNrUfcbc1SAU3/co+4/+w9H+r/32qgB/92nb220fL/D9+m/7v36AD5/l20P8jf3P46NzUfx0AG+jfv8Amo+4/wAv+/TvuJuoAan+1TvlpqPTGfy/++qAHu6o+75qdvXb/v01GZPvfOj0bNn3XoAc/wAi1F9z5W/4DTE3bvl+/T3/ALrUAH8O2mf99U/5vu/fqL5kd/moMh2//gdDv5a1F5lSv86baAHr/s0P8/8AuUzd99dtP/4DQATfcpkaM/8AF8lD/On+3T0TY1ADHT5/79PoT7+1vuUfxvu+5Qah/uU3e275Vp3nMvz/AMFCSfw0GQ//ANDo+X+H79Od/kptSAb9tHmJ92mfw/xUbG//AG6o1Hpt/wBp6KZ/u/fqV/ufN8lSZDdn8NO2fxU379O+5voAaPu/N9ynPt+Sm07fs+b7lAB/BRRv2f7703fQA56bsb+L7lPdP4fuUygAp3z9v+BUqfcplADvv0U37n3qKABfv/N9ynOip81N+anfL/D9+gA3/wB2m/f+WnJUTp8u1aAHu+/5aP8AeX5KHT7jUfN/F9ygBj7mlRW+5T6Pl3/N9+iTalAB/BUPyfxU/wD2vmo+VaACmu+z+9Ttmz5qPuJuoAE+T/gdP/3fnf8AuVXTfu21L/F8q/PQQP8Amo+X+H79D7dm7+Omb9n3aCwT5G/26l+X7y/fqL5fvfco372oAG/u0JD8qU99tDv8lADNm9E3U35t/wA3zpTpPuJ96j5W/wB+gge/3KYn96Wmff8Au/w0J937zfLQAP8A3W+5S7NjbqT7n+3v/go/joLBH/vUP8+z5v8AvujZs+bd8lG/5Xaggbv2f62nbP4mo3/uvamx/fegCXy6Yj7JPmoH3vl+5T0+WgAm+Rqe+7bu+49H3Kh/5au1BYI/zfLT9/P+3TH+T/fWjf8A8Dd6AH/f30fNH/t1FvZG+Zfkp2/5fvUATJTJP8pTPmT733Kfv3/7lBAxV2P/AHKm/wCWT7ad/A//AI7Tfm3/AHagCGH7tPf73y0xPv7/AO9Q/wAn/odWA3eu5N33KsJt8p3b79V0+R9y/O9Of5E20AP3t95vuUzf/qk/v0P8/wB77lL/AAPt+SgCXZ/d+/TG+5TET50/9np7bk2fx0ARffH+3Rv8tqRHVPlqZ03vuWgkH+7/AOP1X87/AJZ090Z/u/I9QujOzrtqALbPvXazUz/bqJE/i+5UqfItWBMjrQn7n5qYibP+B0Ojbvm+5UAPR08zbTn+/UX/AKHT3/fJtoAdTahSb97tb7i1bfakX+5QBFR/sUfK1C/wUAO+ajZu/hooT5P+A0AN/wBih08vfTJpN/8AsUb22/7FADPuNtapv9imfLv/APZKlj/2Pn/2KAIv+W38VS70+7UU3+tT+5T3Xy4qCg+/8tM2MiU9Pk3tTt+6gCJ3dF/uU/8Aj3fw0fe+X79H+xQAfcoRNuxqP46d8u2gBsKeTvodPn/8foh3I1JG/wB/b9+gCSH/AFf/AAOpXqH5kp77moA/NL7T9zb8lHnf8Af/AG/4qc8OxNzfcb5PkpiQ/wDA9tfyof0v8JF533F2rVtNm3c336Y9m3z/AHdm7+Cj7NL/ALW/dVjLG/8A7bJto+0xfdZVT5d9N+wXL/d+5VT7Gz/e/h/v0ASzXPy7ol3pU1tfrN/vo33Kz5NNd5f7ibqtw2ez5d3+7S+MC0l5vf7zIqN8yVK94v3otvlVAlt8/wC6++v3qT7HLv8Au7EemZE3nb3/APH6h/vt8tH2ZkTbtp+9mb+/tq/eAi8lX+5u3/8APaned5Lfd37ko+ZPm2f98UPC27Z/erUAW5X7sXyJ/Fvq8kzTfd/gX5qo/L/uOtN87/KUEGr5M8P3troyfLQ6f3fv7fm2VmJcy+V/Ej/36fvZ3+agCbfs/wDZqE3O6qzN975ah2OyP96q+xt6bf8Ax+gyNXyW3/39jVYeGX/gdZ8PTa3z/wAdayTfJuf+7UAUkdk+X/aqVE+//Bu/jerG/wA5U2r92mJDs2f3/v0EESPs+bd8+6iZP++E2077n9352+aovMbZt/g30FjPtKuz/wCzU2/5FX+CmPDs+7tqv8qLu3b3+5TAsJtT+98zUfx7t3/fFReSyJv+/F/FQlsyfdXYn9+kAP8AwbaN+/Z/B833KPJ2fe/jaj7Nvl/3/nrYgIN//AP9uib5/l+bY1CQt8nzfJ/FTvJ8l/vfJtoAi375fm3Iir8tG/eyfeenOm/+OP8A4HTY0Wb7rfc/uUAP/wCBLVTY2/8Avv8A3KseTs/23qvv+/uerAH3I22onT7/AP7JVh5tny/7NZ/2ldiLu/g+ZK6iQdNjIu75PvVX2O/zL/B97fTppleL72zyqmaZYbd2++9VzAV3/wB2uf17b/Zep7vk/cJW7vWSXb/BtrK1ja9nd+Zt3+VsWvTwcv38TzsV/CkfI/iHdN4qvVb7ibUWodjb9la3iramvXDf36z/AL6bq/YaHwRPyev8cgTfu+X5EakdPn/2Gpd6on3t+7+Cj+LbXUcobG+8zb6EdvvL/wACoo+5833NtADt+/ZR9xUdvubqbDt+f++9OT7/AN5qsB+9fv8A3P8AYp/nJ93Yuyq/zbd22mP8mxV+/UAS71ZdtN37H3RfwUyR2/hqX5fkZqAHvt3/AC/x/eqLZvX+4lOfbt/9Bp6fe/4FQA9If9rZ/v1X3/wt871Pvb/gFN+VP4qAD78X8VMRGTZtp827b83zp/6BVhEX71AESbdm3+Omfdp7x70/36Y7q/8AFv2L9ygA87fvVqem5Ff+41Q7P3m7+Cnp/c+5v/joAlTbvRtzf3Kf9xf96q8P3trVY3/vdq/8CoAZs+d/moWFk+83yf7dPeZdyb12In8dHyf+zVYBs3rT0+//ALDrRJs+9/6BTP8Aab7iUAP+/Citt20eSu12/wCWtQvuT7n8VP8A+WNAD4UXfuZf4adv/wBnZTYU8x0/jp39z/ZagAk2b/4qa+/+Gmec3zpt/wBypd/y/wC2/wDfqAG7V+83z76cieXsZvuP8i0b2+dmXZT4/wDaWrAZD88qbvuJVh/uf3Kron8X+1T/AJmm2/c/u76gB6Krtu+bdUuxdrsrKlRJ++2Kv+tepXTY23+D/bqwNPTd26Lyl+fd9yvuD9kjUrl7jTPP+T5pdyf8Ar4UsL9rZ4vK+d0lRG/3N9fcH7Mdz/p+n+avzrvf/wAcrlmB9wXnz2qSxMyP/sVhX95Pc6XdrKzOnlfx11ENtv0+3Vf4E2Vj6xZslhcf7VfJVOeNU9qHJyn5aftq+VZ6tcTrte4lni+f/gCV4E77G+7sT++9fRv7b2lTvq7xbdlwtqlxsT+8r7K+d7N1e3835v3vzrX1eGlzUjy6nLzBs3r833Go/wBTs21bSNk/i/26rzJsb71dhiMRGf8AvUfZmS4+8v8AtUzfs+7T/J+5/tLUAa2g731m3iibZby/x/7Vfov+ycn2m1eDdvSL54t/+5X5v6JNAmo+a25EX/lilfc37LXxa0HwxqNvbX0/2aWf7s38FZ1fhIh8R9u6hYNMu1vk2fx1x/i2z2aDdxK299r7K3f+Fi+HPs/mtqtts/661heJPGfhy806XdqMbo6v9xq+bp0Je3PYlVjyn5OfH6wa3+K7/wCs8pJW3b/v/wCqT/x2uPhRXdJVl+SvWf2rtEtk8dJc6feNNFLL5qon/AK8hdvl2/wV9LH3I8p5X2h7/wCqdmTem6h0X77fOm37lG39y8vzP8tDSNHLt/2asAd97v8AeRP9imTIvmoq/cod9nzfcqJIWvE3f3asDd8JOsPiWyZlb72yv01/ZI/faHcQL8n2dkTf/wAAr8r0effugl2Sp93f9zfX1H+zl+0hrXhXUorbasySssUqfwM3/wAVXHXjzxLjI/TC4s5fvLXnXxg0RLnw7cN5W/8Adf6muftv2hNQvN/laLdzbPkb91vSuP8AHn7Q9zDp1w0+kXzpt+55HyV4lPCSjVO+Vb3T81/GFtLbfEHXYvmT7RKzb3/36z0/1TR7vnroPiX4h/tvx1cSxQfZkVXlVHrmXRX/AIm3tX0lPm5eU82XxEybXV1+4/8AfSod+z+JfvVY3/fVfuf3Kr+Ts/66yt9yrAH+f7u1KP8AXLv/AI6b/B8216sQ/IqNu8n/AGKAOo8BvbWGr7byXyUeVK/UD9m3xJp9z4citoryJ5fK/wCetfkpsS5t3ilbYn/PX+5XvH7PevedPFp8+q3dskUvlM9vL861zV488eUIS5D9Vft+nzP+6vIN6/e/e14/8fLPT/EnhLVbNb5fNlibYiVi6J8HPD2pWqXi6rezeb86v9q+evOfjR8MdT8MaW95ouq3tzFF/wAsZm315tDBeylzHfUxMpxPzvvtN/sfxNqsDbnmll3rv/36e833P9hv46l1i5uZvEepy3i/vW2bd9Nmtv4Yvn/55JXt/ZOAdbXGx/vb/wCOnv8AP/dTc336qQw/cX7lWPszJ8u756AJt+9XZv4vkp3zfe3bPK/uVFv/AHnzL96rDzfL83+5QBp+G9b/AOEe1RL7ZK/950/jr71/Zy/aZih0OK2ubOeaKBfleL79fnfC+/Y3m7Plr6D/AGdfGC6VfyrP8jpL8rpUSjzhGR95N+0hYu21tKvod/8AG8TV478bPjfpHirwzq1ssE7+VFv2TLs+evUrP4r+HktYv7TlghleJNzvsrz/AON8PhDxz4Q1OC2ltPNeL5ZtyferzqeCpwlznTLEyl7p+bttDBCt39mbfE07Ouz+7VfZ8j/LsrQv9lhqOp2dsy/ZEl+V0qoj71RtzfL8lejH3DmGJ/y1p8Lfwy7qHtvLb737p6PMX7u75asCVPv7V+Td/HTfv7P9haYj+TsXdv21Kn3/AJvutQA/eyfvVb/gFMfb/e+erE21Pl3fe/uVSmT5fKoAl3/9Ndj1X+bY7bfufx0I+xE3Lvp++J5flXY9ADERZl835f8Aaohh/wCWW355WqbYr71WoU+f/Y/g30faAsfKn3W2On8FCbXfbu2JUW3+Hd8tFs8sMvzfOlAFiHbv+X+Oon2/O336N/z7tux/7lEO+bZt2o6UAO+V0fb9z+5U0L7Pm274kqHf9/b9z+LZTfObZ8/+qoAlfdMn3vv/AHUo8nZv/v8A8VVIW+VPvP8A+yVeuXX518hk/wBugCF9uz72/wD3KZ9xNrf6qm7G+T/VJT4f412/99/coAN/nfKvyPSb9jbd2x6e/leZ833/APYpv3Hfd88r/degB32nYvyrveWhH2K+75P9yh5vubvKd0+7TXfd8zbUf/YoAlT/AHW8qrdnGv2qFm+47KlZiPKn3W87d/f+5UsL/OjfcRZVessT/BNaPxn3r+zPx4TeBtuzfV7x3+zX4W8cap9svX2N/GkX365n9mK8Z47lPl8pYlavc5Jvkr+Ts5zKvl+ZS5D9nwlP2tCB47p/7IvgGzRZds/y/wC3Xo2m+HtD+H+jv/Z8QhSJf4/4q1LnUIoYXlb5FSvlL9oH45T77vTNKb96q7PN/gSrwM8dnteNL4jep7PBwlVn7qKn7QHx3kuGl0fTLlftbNs3/wBxa+dYYdkT/Nvdvnll/vNVT7Y32iWWX99K7b2epX2zLtX7n8Vf0PkmS0croWjH3j8tzbNKmOqci+Efv+d6i87ejt996P49rf3aHRnTdt3r9yvqT54Z5j/Iu2h02fNuV0/uUzYyO6tudP8Abo8mV/n/AIKsB/l/P96rFs7fI2350qp/BU0L/Mi/wUAasL/xN8n92rts7ean9zd/49WUkyzfNu/er92rafJbuybX+589BjI+gtHRn0aLcmxPK+/VeZF+9U2gv/xIbX5vk8hKozJvd1+5XxOffCfaZB/FLCTQJ96pvJiuW3bvn/2KzIU3f8DbbWmiLDIm35P71fn5+ml22hX7zbk/26t/LVFPmqxCnz1lIouwou/b/wADqZN3m/LRCmxvlX5/79W0h37/AJv96ucssW21/uffSrG/zqZDZo7f3Eq79nbZ/DsrP3Zj94iRP++KlVd/+5TXhZ3qxCn977iVmaDkRdqVN5K/w/I/9ynQw/8AoVWPsyw/e/ip/wCEyK/kxfc2fJT/AJU+99ypfsux/m3f36m8nevyfcq/eAr/ACfw0eYn3ac6baP9tt2yswLEMP8AFt+epvJVKrp8nzfNViF967v/AEOnzSiA/wCzRJ83zPTPJ3/79O+0sny/wU2GZ9yUc0gGPZ75f4v9qj7Avlbt1XYf46f+6/4DRzSIMp4V/h++1H2bf/eSrrv+92/c/wBumI/ybm+ejmLKv2CWFfmqH7N/eWtB3l3bl27Kf5K/dX77VoPmM9Lbzk2/M/8AsU99N+T5dz/7FWPmR0ZfnerEMzPvVvkrPmEZj2zJ/Dsqv9mXd8u7fWw6K7fN9+q7vvZ/9itAM+O2Xd8v36sJZ/xN8/8Av0/7/wB2nTXKp/31QBEmmrM/+5VhNNi3vt+T5ai+2b/lXbTPOeNEpe6BK+mqmzavzvQ9mqfN8tRJc7/mqV5vn+WtCBvk/P8ANtR6sI+1/l2vVdYfOSmfZm82gs0Em/dP8u+j7TFs27PvfJVR0Z0/i+RqeiLt+7vqCB33327d6L/HU3+x/frP/j+XclG+T/arYDT37Pmp3nb6gSGXc7N8j1OkLbPm+/8A7dYmRVm+R/76UxNifwVbmhaoUhbbuag1D/gNPS23rR5P96pYfkTcjf7FBJXTTV30TWC7KsXMy/Jtaorzc6bfv/LS+ICpDZ7321M+mxJB/FVf9/D/ABUxLx9/y7q3K94Y6RfxfI6UeTE/3afs85G+9vqukKo/3qCwS2+f72//AGKldPk/iqJ32P8ALQl58tQBL5LbNytVdIWqbf8A7X8Py0b2/hbe/wDcqwIfmVNrfcpu/wDi276tJ8/3qPJ30e6ambNN/s0PN99dtav2dKY8K/d2VRnzGP8AadlPe53p/FVjydkvzL8lPSFd+9fkqyDPfUpUXYtQ/bv4mWtPyUffUX2OJN+6ggqTOtym1ol2ffrPmhVPur8laDor1F9mVKCiv5Oxk+SmTSLv+ZaupZ/L8zfI9N+xq7baAM95ok+Xb/t1RT5Pur9+tj7Nsf8Av1FNIv3NtWBS+b/cpj7nTcv36sIi/JTX+5QSU5oV2/N9+m7N67W+5T5n+eoXZUi+b79dQEU0afdrPm2pLVq5m+/+92JWbc/f3N871kQMm20yb7tN85vn3LUTuz/droAdsX+796s28T+Lbsf+/Vp93+1WVcvPv81t2xWrWJAx9v8ACtRP/u/fqxNvT+9veqNz93c1bFj9/wAu6uz+CF/s+N3hTb9/z1rh03P95f8AdruPgJZ/afjl4X3fJ+/+5/wCurB/x4Hn47/dpH6u3Ds8Vv8A7arVd9qJU00Pk+Vs+T5VqHZ/FX7BR+E/GJ/EPh/2Kim3U5Pk+ajzP7v361EFs7fPT/v/AMLVEnyPtqVNu371SBEnzq6/x05E/vUfclSjf83+5VgPf/Zb/epj7/k/uUu/Y+7bTvm/i+5UANR/n+Zfkp3yfP8A3KN6/wAXyJTNn8X8VAD/AJPm20z/AHtybafTHk37G/uUAP8A4aEdvKejf8lMhRd235v79AESfe+WnJMqN8v3KmdN1V0T5v79WBYm+ddy0x/uf36H2/3qi/3KQD0+f/2ajyfm3/cejf8AxL8ifxU55PuNTAEf+9Tf9WzqtO8vf93+OjZ/FQBFuan/APLP/Zo/3KZQQP3qkVM2qj7qH3fxfco3/uvagsej7P3TfOjVCm199Gz/AOwp/wDl6CB8397+BqZH/wACpzv8/wAtNf5P9igB2zZ975Eal+V/lWmbGT5d1CfI3/s9AB/s/fodGf7q09/7zfcpyff3LQBXp7v86U9/nb+/Q+1120AMTZv+b79Gz5P4qe6fL8tQ72/3KAB6fvXb81D/ADtTNlAAj+Y1LH97/bpPuOi0rp+9oJJd/wC4quj1Yf5P4qryfe/26AB0+b5fv05Plpv36PuUAO/3KaiK8v8Acp3y03f/ABLQA77r09PnX7tD/Mm77lRJ8jUAOo/2mof73y0TUAH31+b79NR97OtCbk/36cm3f8v36ADZso+ZE3bqa7/N/fpzv9+gBru33vuf7dCPTv4KET5tv/A6ADZ/DQyb320f3aKABkZKPlT5qPmpuxk+agBzv8u2otm/5F+/UqOv8VRf8tfloAeieSu379FO/wBimptf5XoIB9u6j7ny0P8Af3LQ772oLBPkfdR5jb/m+5RR8rUAD/O+6nI9RU+gBE+/So676Zs+en7NnzUAMb79FPf/AL7pjf65KCAp/wDD81HT/YplADPv/NT6fvpn3qAHb96btuyl8tPu0J9ymN9+gB7/ACfdoT+9Rs30bN/y0AFOfbs+X79Rfdp/36AGP8km2ijy6KAChP8Ax+n0zzKAD+KnulM3/Luob7lADEdt21vnSpnRfnpny7XpiPQA/wAv5/vUbNtH3Pmo+9QAb91M3sv3qf8ALUX92qAlpjo235fv0J8j7V+/T5Pu/wC3UgMT5/vUJt3UPIjKlG/+GgBv3H2/36cibf4qH+dqHoAPm3fw0b/MWhP++P8AboP8H9ygCKpXf7+3dTV+/wDN9ynfL/tVRA1P9dQ/+1Q7fNt/jpH+/QA3zG81NtSulN+b+L7lO+Z6kBu/+7T3+5TG27P9ihNmfl3VQAn3dtOSm/w/79MT5/loAH+f7v8Aeo3u/wAzfIjfx0fcd/46HTbsbbsegB/zN975E/v0JQn3KEfbQAfxfLR822jf83/s9G/e/wDsUACf3qKPup833KZ86Sbm+5/coAN+2np8nzfco/26d8tADX/u0f7S0bKT+/u+5UgN+/8A7H9+on2v8yU7Z/wD/bpr/P8AxVQDpo/ufwf7dN//AGqc829dtN+4qfwbaDIdH93ft30fL95tyJT3dfn20/f8vzUGpC/91aNnzf3/APcof721W2f7FP2Ns/ioMgRP9qhHXf8A36Z/rPmX/XLSpt3/AC/J/foAloT+9Q/3KZ9/Zt+/UgP3/wB2hH+X5aPmo+V1oAdvptMT5/8AgFPoAP8Ad+R6N/8Ae/3KZ9wf7dH3noAe9H8KLTPLo+4qbqAJn+5TETf96hKdvoAH2pTfm+7TnptADvM/u/fptH+79+igA2b6dv3/AHfvvR99PlqL/YoAloem/Mn3vuUf7FBAfNu2U5/v02j/AGKCx3/oX8VHy035aERnoAd9w/7FN/gp2zZRQBFv+5T3/g3fcpz7dn9ym/c+agA2UxvuU/fuo/joAb/8TSfL92hfv0bP3u6gA2fcoRG+ejZto3NQQGzf977lH302/wAdGz/a/wB6mbPm/wBygsfsb52WiP5fmZvlp7/OtQ/xbqAH/wC7/v0z+P71CbtnzfIlPdF3OtAB5lCfJs/joT7ib/uU3e3m/N9ygB0lM3/xUI//AAOnon/fFBAzfsbd82yn/wAO2mfvfkoT7n9ygA+5/DR/sU+mUARfxv8AN89H8f8Afen7P733Kc6LsRfuUFhvZP8Acp+9XqL/AL62U77kjov3KAH0z+CnyfcSmbP4W+5QQN/2/uf7dO37Pl/gaj5kb5vuUbP733KADp/wGj/lrt/2aNmxPN/4BR/s/N8q0AN8v5dytUMLvu+9U3yxt/FSIm/Yv3KCx/mbG+X7lPR/v/NRtVG/9Cpjps2f3Pv1BBNvVH3Ux3VHdqi3+S/9/wD2Kf8AfWrLGR7fN3fcqV9uz733Ki2U7Z/3xQQKn3KZTkfY1P8A4aAGffo2U35/4qlRG3I392gCJnWF/m/8cqXf8u2ov975P499Of8A1T/N/u0EgnztQ8ix/wCx/t02Hd5f+3T5tu9P7lQAiLsTcz/JT02f+O0z7+/+4tH8X/AaAH/+OU9/ufL9+oY/kbd/s0O/71KAHpuT/b/jo/i209P/AECmN9+gBjw7Nm7+Cn/w/LR/+1T9n8NAAu/b/sUJt3/L/uU50Xyv92mo60AOT5Gpu9vkp1NR977qAGN/tUfxU/Z/eooAZt856eibEeodn/APmqZ3+SgApnzIyRLTk+/T9mz5aCgSmvuXZ/469P2L/wAApP8Aa/joAaj7PmX+L71S7IvK2r9+ok2/PQm7yvm+5QA7fs+b+7VeF22fN/v0/f8Aw09/uUACbPu1F+93f7FOSHf8u5qG/u0Ej0f/AMfpz/I3y/equj/w7fkrQX5G2/fqDU/NXfF93dv/ANioftKw79tc+94yfvf/AECq76kzu/8AHX8s8sj+kfdOrhv1/vb6f8z7F+//AOy1xMOsbJXb+CrEOvM++jkNDtv3u3b5qo9Gz53b79cemttvRot29PvVYh1V9235tjf3Kv2UpGR0uxX2fLRdJ5OzdtfdXP3NzffK0EW+s99VuXXypdyOnz0eylAz5jpXv1/h/hqaHVU2ps/vVzlteNc/KtMdbnd91k/26v2ciuaJ1f2xZvut8i0b9n8S/PXKI86fKzNUz/bPkb+Bafs5BzwOod18pPvJUP2n/e3pXP22sXPzrVuG5leXdt3o/wAivVcsg5omq/z/APAqalt/HTofk+7/AMCp6J833mT+7UCLCWy/ufn+dKZcI2/a216HmbftX+D/AMfp6bm/h+epAH2p9779N8neqMvzp/fp0250dVb56fCkr/w/PWoB8s3zff8Alp33IkVV/io+zP8A/FJVjyWf+66bfuPWRkNS5VP9xf46lT5/4t/8dRfY9/3fk/8AZqPmTYu3ZF/fSgB3y/I3zJ/v1Xm/co/+01Kn+0296dND8yfed3b7lUA9fnZvmV33fcofb5tMSFkfb9z5aimTZ95fn/v0AOd/J+/8jtSpcrsRWben9yoXh3/e/vUzZ8+5vkRP46sCb7T8+3+D/bqv50+/5fuUya2l2/L86bd9Sw7t379fkVKAK815c7fvSu+7ZTUmn+Rm3fe/jq1DvS6dmX5P/ZKifyn+99z+GggpedKkr7vk3UyabY33/v1dd4vK3fN8n3aam3btb5PmrYCjc3Mr/Lt2f79V/OZ0T+N/79azoqS/33qp8vz1t7oFS5uWSR2++/3Kq7G2Pu+fb/HWwiRJ/wAD/v0PbKnzbdlX7pJkojPs/gp6btu1vuVL5PzfN/HTXf8Au1sAP93dVR3i+dvm+WJ6Jpvn+Xdsqlc+a6eU3/LX5K6cLL3zir+9SkfMnjzd/wAJGm35EeJpaykT5E+f566L4oo0Os2VtOv+kJLKjP8A7Fc0n/AX/gXfX7Dg5c9KJ+S4n3Ksh/3Pvfx/do2fP/t059ry7Vaj7/3v4P7leicY1/8AvinfLv8AvUfL/co2b/l2t/s0APf/ANlqL5v4vuU7Z8/3f9j56Nny/N9ygBqfN8qr8lOdPm+an7Pl/wDQaZ9z73z0AGzZ935P7yU11be/y/Jtp6fcpNzNKi/wbaAK/wDB92rD/cdfv1MkK7/l+R/79Of7m5moAb/Du/go+5/D9+nfK6f7dN2/u/u0AGzy/wDbpyf7tRI7b93/AACpP/iqAF2Nt+X+L56bs2fNtpz/AMG5t9P/AId1AFfyV3f7FGz+7/DUv3z/ALFP/hRv4KAIvufNTkm+Z/N+RP4aa/zvu/goR97/AC/8CoAd53y/36en3/8A4umbGREVvuf36mSNv7vz/wB+gB3y/wAXyJTX+T/b3UJ8/wAv8FSo/wAvyrs/g31YESItCf3W+5uofcn3fvtToX+X/coANjIv3tlPkffF/foZF/i3UbPm81fkTdQBUXb/APt1YTyt9Hy702/w0fffdQA9X3p8332ah02N/D81ReT870Inz/7dQBY37FdGbZVf5kbd9+pf3qO7ffpkKffb+CrAaifNtqxH/wAe/wA3yJ/fqH7mx1+5Vvyd7o1QAQvsn/1uz5a9g+FfxF1fSr2L7NO32iKXYr7q8cRGZtv3P9urdjeNZyoytLDso+MD9QPh78RvFniTREWzngmm2/Kj1oeItS+JttYblltERv8Ageyviz4V/tFf8IfKjTt+6X+BG3vXrz/t26fbWsSz2rTRS/33VK5vq0OYvm5Dwf8Aaf8AFXiCG4e11q2je72/LND9/wAqvD5tif3nf+5Xtvx7+NnhP4r3Vk1nbXP2va6fPFsRf+B14e8PzfN9zb/45W0Y8nwkfGPeb53/AL9Of5F+7v31EiMnzKrbP9uovvxfLVgSv877V276Zs/77ShE/ef7dP8A9+gCWGZdyfL8n8Vdn8PdVWTUv7Pn+eJ5fNV64R3/AIvuVoabebJfNX5JdqbXqwP0e+G+j+HNY0i3W+iXfEv/AH1/v1seLfg/4evLC7bT2khuJYn2xeb8m+vgTR/2lvGPg+z8jSrOCaL7m+an3/7WnxNv/wDnhCn+x8lRyEGf8b9H17wx45+x3U7TaY+94ndq4n5UfZF/wLfWt4k8c6142+zz60yzSp/qtlY6fJ8zfP8A7FAFr5t/yt8lH3Edlb/fpqP/AM8Pk/3Kcu759n3P4qssb5n71mZfkqu+6P7n8VWpvn2bv+BVV8xodn8aUAS/+Pp/crpfCXiSLR7rfPthRpfl2Vy7/wAb/cT/AG/46b5O5nb+DdQB+hHw0/aZ8Nf8I9uvtQgSKLbu/v1seIf2ivhp4hsntv7asvNf+B6/Nf7HZu7/ACyf7WyWmf2PZ20u2Ld5X+21Rygdx8TodITx9dtodz9pt9rfvU+59/7lc0m9/vfJ81Q23yL91diVND/GvzJ/HVgGz9/tX79QurbP7m3+/Uybmb/bpn9z5vk/iSgAtv4P/Q6f8vz/AHnemfcZ13Kif3KsQwtD977ifPQBX+Xen3nT/b/hroPDHi288JXn2mCKObzf9bFWC77Jd1K/3dzfJ/sJQB7xZ/tveIdERILXw9s8r5P9a1Q6l+2l441W1aL+z7SFGX5d7V4P5zbViX5NzU9H3/LL9zdQBLqWq3Oq373l55SXEvzt5S01PKm/vVD/AAttbelN/wBX/t1AFr5kl27afs/4A/8At1D9/wCX5t+3fT3m87YrrvqyAjTdN8zUP5qTv/cWnvt3/M29Fb7lD/J8y/foLIv/ACN/HQ9/c2zP9jvLmzf+/FTtmyV3Vtm3+5T/ACf3Txff3tvoApXk2p37os+r3M38eyb+KrH+kzfuPt06Jt+ZIqN/97+GnPuR3ZZdlAAifK/lKyIn9/8Aio2KjbW3b/8AYp/+si/vvTNjJ82xUoAtw/P8m35P9umeT/D8qbqiRGf5ovv1bSHzvlb77UAVPJWFX3VFC/3P7lSzQ/3W3/wVFG/z/e85/ubH+5QBLJNvb5f9z5KPJaFvuyPu/jquk29tv3H3fwVbd/8AabZt2UAHyPEjLu3/AO3VdId61Kifw1K/3N2z56AK6bf4l+SWhH2XDr99P4KbcpL5W1dtH2b/AJ5T/P8AxJVASvDviSX+Cnwp/ql3fP8A+hU6F18rb/GlRf31ba6VIA+zZs+bf/t0/wDh3xNTNjOn3vn/AIKZbWbIrz/cTd81AE3zIn99/v0LvT5qH/1r7V+Sh/uPtbZQAyFP3qK3yVYdF/2v+B1SfzVT++lS/cgdvmoAd99v4aX5N6fe2UzfvX5W+SmPeLu2pu30AWIU2b/N270+69V3dYX3L996rzXmxtvzU15mf+D5KALCXP73a+3/AIBTpv3zf+g1nx/O6MtW3+/u/goAf5396tCweJLiL7uxv7/8NY/2n5Pu799OTdNK/wA0jsv8FRW9+A4bn2/+yXGFs75C3zeUjfJXv15LFHbmZ/3KK33q+YP2R9SgtorhWnZJZYv461/2gPj1a+GLWW2gaKaVflii3feav5wzzIquLzH3In6/l2NpfVoynL4TH/aH+OTaTB/Z+nS/6XKu2JEr5N+0zzNLLeM1zcO29n/uVNf399rd02oXzeddztvbf/D/ALFI8O+P5W2PX63w7klLK6N+X3j43Oc2+uT5IfDEY6ed937lNT/RpP3qsibfkejZ5Py/Ns/v0fNt+Zd6V9yfKD5P+mX39u+mQu6b1WhN27dt2b/kWnyI0KKqtsffUkBsRG+bc7r/AAVL5Pyo27en9x6r+cv7r7qIv8dHnf3W2P8A36AIn2p977m77lOdFm3t9xqN3y/wu9NSZnjfdtoAsQzeS3zRfPWlDN+6f+DctY/7p3+Zv++61tJ2p/rV3p/t1RPxHuvgy/bUvD+nyrtfYuxtlav2Nrp/l/vVzvwu+TwvLEqr8sv/AHxXS/6l0/jr5DO489I+yyL3ao9NKbb937tMSwb/AMeq7DdXLu/zNU3nN/y1+/X5vKMoH6QMs9H+01ppYN8/+xRZ/c+X5KtJN/DXHKRpH4QSz+5vrQhtvn+9spsMfzbv/QKsI/8AE3zpWMveGS+Ts+b/AGavQp8vy/O/9ymQv8/y1aVFR91Zljfs3/fD0fY9jVL52z5qP9+gCVIV/vfPU3k7/l+5VdJtv8NWEf8Ai3VqQS+Su1/m2P8A7dPTa7f7H3KZv2fNT/mRvu1sAfZonV/79MS2b+L7lWIfN3f3Kf8AvET5fv1iSV/s3l/N8tM8uruxtqfxpUWxt1ZFFdIVT+H+Kn7N8Sf3/uVL9mb+L7lRTWzP821nSsvtACJ/d+TfTJvv/NUrp9zc33/4KNm/7tUBX2Kn3qNis/8AsVeSFdv+3/cpjozv/uUAV9v/AOxR/wCPp/cqx/2y30bG3J/H/sUwIti/w/fpiQ7H/wBuraQ/vPl2p/ep1ICq8Lb/AP4imTW7J838daH32+9Q6M77afMBjujQ/Mv/AAKormz37P8AvutV7CXb8lM+wND/ABfe/jquaI+YyobD7Mm37+yrqWazInzfP/cq39j+X5l/4HQ9tsT5afMHMMSzWFfurvqKazV1/uJVjY3mP8zU9I/k+9v/ALyUcwij/B/D8lTb/l/9Cq19j376Htvl20cxkUkmXfUuxXo/s1n/ANj+7R9nZPvVoWHk/wDfdCJVvZ8lM+VKCCv9o/jo+0s/3f8AW0/Yu/ctGxU/36XugRfc+aoZPkX7vztVtnVH2099uz9786UwKmzZF/c/jquj/P8AxVp/Js/dUygCvt2fP9/d/AlHnfKnyt/uU+63JsWmJ/3x/sUFkX2Znl/23pyWfz7VXY/9+rG/yW+7/t0Jc7/++qsCrMi/e+be9Q/2as3yr9+rcz/7NM+dPmVfkoKKX9m70+7v2VF9jZP9v/YrYS6fZ935Ko/NsT5P++KCyukPyVFDZ/f+arsyS7Pu1X8l6AKr23+1T0eX7q/J/t1Km77v36dsqwG75V/i+9/cpyb/ALq/fp8dPoIK83+38lUfm8p/79aE3+z9+qvzfPR9kConm7/m3f8AAKe/m+b92rWxtn8NNd237qCyps+5/H8tZ8yS732rWxv3VSm3fJ8tV9kCpsk8n/bpm+f+JqsOn/A6t7Pn+X79H+IyMzZ8n8VV5n/4HtrTmh/hX7lVEtvn3J9+rKKXk/I6r996rujO+1m+5Wq+77v36qbNruy/fqwKGxkf+/THh87+H56uv8nzbfnqrI/y7U+//FQZGfMnk/3ar7P7336u3P8A3xD/ALdVP977lbRLKs3+xVd/723ZVh/vfLULvvfbW5BXm/jXd/8AZ1mzO27dWlcp8/8ADvqlc/P8tWUUnfdVd0X733KteT8m6mukS/w73rX3iSFHXcldn8DXb/hefhT+D9/9/wD4BXGeSsPzbt9dt8AZtnx28Kbl+Tz69HAx5q8TzMw93DSkfqk029Im+b5lqu77PlT79W7n5NjL/dWqjTKzfL8j1+uUvhPxyoNR/wDvhaJn2fNTt+z/AIHT2+5WxJEnz/e+5T0Rf4vu0xH2Ntb56loAHT5vl+emP9+mo+x3omTeu2oAsOyolMj7/wDs9N2L/wAApNn/AAOgB7or/d+/VdHbftqX+NKN+/8A76oAf8tM+V3+Wn79n3l3pTNn73ctADd/9379OR6HRUbd/HR8rv8AMtWA102Nt3fuqds+b5WoeNn2VEn3Nv8AHQA/Yrs+1vnpm3+Kj/d+/T33baADZ/DRs/vfOlMhdn3/APs9Ph+RaAGQ7k+99ypUf5KbN8j/APj9M/h3UAEfyN8vyJ/fp/3Pl3M9D7dv3aZ9xf4qCB/y7f8AcpiOuz+Kn/Lv/eff/hqFE2bNrUAPdG2/7FH9z+Ojfvaj7yUAS/f/AOAU3Z5jVD83z09fuUAP2fP8v36Jk2Uxfv09Pk37qCyH7nzU/fvi/wDQqZ8/mf7FP/3fkoIB9yL8v3WoTdTKe7/JQAz7lPRNn8W/dR/x8r/t0z5/u7aCQd1ShE8z5qf5Kv8AK1MT5F+b7i0ADvvf5v4aPv01/wC9RQAf7LfJTvufdofZ92m/coAd8qfNQjrR8v8AD9+igA3/AD0fL96on/ef7FPf5FoAc/zrTfk7/wDAaE2feo+/QAjf65Kf/srTflpzptoAVE+X5qZQn/fdOoAE+RaP9379N/i+Wnfdb+/QA+2+981MRGSV9vyUfeeovm3UASu/z015qdtaqj/foAs7/koT56Yj7afv3UAO+Wmui7t6t89M2f7dP2f3fv0AOSjZ/wDZ0ffpvzUEDn+78tN+/wDw06ZN6fL9+mp9ygB1No/4FRQAUUUUFh/Fup38FNeoaCB//jlFGz+FaPm+9QAUN9+hf71FABT3ddlMp9ADEehPvfLRR8z/AHaAH/cb/wAfpjf3aN7/AHaE+agA+/8ALT9q0x32NRQAeZT/AOH5aZT/AJaAD770j/fptHzR/wC3QA+mfLTHo/h+agB6/cpm/b8v3KEp/l0AH8H3qZ9w/wCxT/4aKoAodf7tH3aKkCuj/P8AdqV0+el+Xd8tI+zb/v1QD/8AL0z5aaqf7X3KHTZ/uffqQHeWu6jfs+99ym/MnzrTv4du6gBv3/8Ac/uUx02fM33P7lPm27Pmpm9ZNjfwVRA+F1+7Uv8AB/cqKFF3fN9ynfNtf+5QA379H3Plo/jo+X+5soAdv/u03zP/AIunfKi0bP8A9ugCLez/AO5T0f8Au0Imze/8FHyom77lABuWmJN870eZTPuM/wDsfwUATb/7v3KJP9lqh3t91fkqZPuUACf+P0fK/wA1M/3fv0/e33lbe9ADqb8qfNRv/vUJ9ygA+58336dv/wBmmzbfL/2KYnzpu+4n9+gB+yhPuVDvbe+/56f8u7/x+gyD7ku6jfv+99yj/vqj/foAN/8Aeb5KiTfu2t9ynJ/d/gpqbG2UGo6P+Gj5U2bfuU/7n8NM/ifbQZD/ALtH+7/DQib/AJm/1tMT79BqP2Lup/3KZ9/5qHfZ8v3KkyGJ8j/L8m6n/epn+5R87/Mu75aoCZv46H+58nyUzf8Aw0J/BUgD/JvoT/7KhEbf8jU+gAf/AGaP+A0z5vu09/kX7tABvopn3Ni7af8AfoAZ/BtWinv/AHqYnyLt3UAPT7lM+89PSnP/AHqAG/7FH8dFH3/loAKdTfuD/bodPm+VqACh/wC9UO9/MqagA30I/wDFRQ/3KAD5t1OT54npqf7P3qd81ADf9z5P9ihH/wCAU75dtNRKAB3amb/m20+h6ACmfK1PT7lFAB/vfcpn9/d9yn05922gCL+LdR81P+ajatAA6Uzf83y0+mOjJ833/wDYoAe+7f8ALR/6BQ/3KYnz7KAH1XR/4v7lWPm2bVqu6N/s7KAHb/n/APH6N/z0qf7uynfcTd/HQQMd/m/v0J97bRs/hX79NdF3bn/8coAd8yPtb50pqfxxLTv49v8ADQnzu/8AtUFjUfdF83z/AMNO+6n/AKDTd/ku605/kX5f46AG/wC63z06Tc6b/uU37/8AuPTv9vbQQKn3KTf/ALNH+3T5PvpQSRJ97bTh935vuUbPnem0AHy7/u//AGdOSRd/y/J/eo3/AC/7lRbP7v8Av0GpK7rR52/5fvxVE/yLt+46fx0eTvXduoIH7N8u7+CndERd1RJ99Nv8FWNmz/Y3UEkX+fnpyP8A3qaj7/l/2ads2fMtBqPd96Iq0fN/uUzzP7v36f5n7rd/tVBAx/nWm9P+A1Lv20ze38X3KAGn95/9hRs3qjJ/BR/e/wDHacPu/L9+rLGp87/d+eh/k/vU5XVPm/gpsyf/ABdBAxP9n5E/ienp877ahTcn+5T4X3/d+d6gkP8AUsn9yn7/ALm77/8AsUz5t1Szb/4vuUAH/fVH7ujZ8v3v9um7NnzUAOT5f9ympu37v4Nz05JP+Bp/cp//AI5QAx//ABymw7kapU2pQi70Td9ygB/8dH+1/HTE+R/vU/7/AMy/foAKPmoT5/8AcoT7/wDcoAY+7dT3+7uod9/y0z+Pb/DQAfLsf5fl/wDQqm/gdvuf3ah+4iJTn+61AC/f/wDZ6On/AAGmP8iO9PT51oAHhWb7v36h37/m/uVNuWj/AL5egBn8fytsdqc+3Zub56V/kZ/7lM+7UAG9Xp/zVD/tLT/mdXqwD/Z+4n9+n/wPTPm27KP9igA3/PT6h/jp7v8AI9AD/n3f7FCOrvTEf5v7lD/3loAl2UU1Pn+9Tl+9QUflF5zf3aekPmOjKv8A3xV3+zYtyLFuf/fqk9tLbb9zNsev5l5Yn9HFR02L/fTb9z/boT7ifwbP/Q6sbPtLP/s/wVL5KpvbbVEF7TUXajbl37K2EtrbZtX7/wDFWDC+zZtWpvtLJ8v39tdUfhOaXNI3bO/+wf8ALJXSrc1np+vW7/8ALncba5FLxnl+VWT+89XvtM+7+4/9+r5oHPaY+wtvsC7W2zJt+WrTurxfd2VU85nVP79PdJZl3fwf+zUc0CvekW4U2NVr7ZFtRv8AXP8A3KyoXaHZuX53p/k/99vRKUQ98h/1cv3Vfe33ErYsE2JtVVR2rPS28lPmXfKv8b/wVYhhdP4qiUoyLjzGgmxERt29/uVbtpleWL+/9ysqZPOT5W2J/t1KltKuxtu90auCR2e8bsyR+V95UT/YqJJonZFX/crKd22/xP8A7FS7G+8v3N1YgbD7d/8Ac21Ue8+40TbHqlMks2z71RPC27733P79WBq/2x+6lX77/wC3Rbal9/dWV5P9zb89O+SH5lX5KAL15qTbNv8AtLTGv/8Adf5fuVSd23uz/fpife+VaPdINiF18pHb7+2mR3ip8rf3X21m71+6y7H3ffod/l/vvuo90Cxcu0O/bKybqhfVWT/bfZs+em/79MTbv3Mv3qvliAx9Qnh+9/epv9pbP72+rSeVN8zfO/8AcqrNYK8vy/wfx1fLEPeHQ63s3+U299vzU2bUl2/35WqpN4PtrxEb7TPbP/fSmQ+EpUfyPNa5/uu9X7KJHMWP7YV32/x7aH1D5Nzbf7lRf8I3t3yru3vVe50eeHft27Kv2UQ5i39vbY+77/8ADVf7ZVdLOf7PtZfnqolhOjfL5u//AGK15Bc5px6r9yX+78lQzar/AMtFX97Wfc207ptXdVJNNuf+Wv3N1aezjymXtDdTUv4v4KJtS2K/z/7dZSWc/wA/7rznl/jp76C1y277iN8jVfsiPal3+2NiIvy7/v1EniGD51laqn9iSwr5bbn/ANt6IfCsCI7T7nlT7qJW3s4E+0Kk3iFvM+98m7/vqornXm+z/K2//YrVfw3F5W1W/e7d+yon0eBNi/8ALXcu7/crWFOMDGpKUj58+LV5LeeLUbbsieJnRK5dPn2bvkT/ANnrsPi1ZwWfihNqt8jNF/uVxUM3kp/v1+r5f/Agfl2N/jyH/L8m37+6nfNvf+/TUf8AvfOlS/xfM3+7XrHnjP8Ae+TfT/ufepj/AO7R8qLQAPR/eo3qiJT0T5/l/joAZRsV/vU/5odjKvz0bN/+59+gA2f3vv1DN9/dU3z7/wC/UL7X3/8AfFAD/O/vf3ae+/b/ALFMtk/e/Kv3aH2psX/xygB6Rsnzfx093+T733qE+T5vuJt2Ufcb5vnT79ADt/8AD/yyoSHf/qvk2U3Z/wB8O1O3/wAXzJsoAm2L/H/45TN+9dqpTE3Iv+29Dw76AHv9z5f9yhNv93elH8NWLZP3W7dsoAidN/8AF/wBKZ5MXyS7/nq28nnLuZPuf3/46qJtdH/g2UAGzbQnyfe+5/sVL5OzZ/u1Enyb1/jWgCXyd7/+P01E/wDQqYm6F9v8DU/f/doAds87zW/jSokT5KP7n9/+5Vjev/AE+9vqwInfYv3qPtP/AD1+5/cpzovz7U+//wCO1X+5QBMj/P8A3HqH7T9/b870fJt2/wDj9Dr52xagCxv+58vz037ibqZ9xdvzbKZ/B/sVYFh5tjv92h93yNu31X370+b79Ph+/wDL8n+xQBYSb/0KrCOyROu351+eqi/3V+R9tTJt2bWqALCTffl2/wC9/s1DMn8X8DUQ/JvWX7lMm3fw/c/26sCrMkUw2tFG6f33qKGGz+95Cuit/wB8Va2b/uvTfL/g20AWkfej7dqItTR/6rdt2P8A33qvCmx0+b5P9inJM2x/49rUAP8As3y7tu+ok+fZ/G/3NlOmTZs/uN/cpvnf7P3qgBmz7/8AG/3NlMT5PvbfvfJsp6PsV/l/77p7p/DQAP8AO21m2bqYifw/7VPRN7uu6jZsX5fn3/eSrANivv8A7lHksny7fk+/UKfJ92rDzKi+buagA+58qfPF/co+Xf8A+z0bPLb7u/f/AHKmSRdm3b8lADkmX/vmmJ5u9G3f8AqJ9y7P7lFs/wAvzN8n+xUAWHf7i/M+9fuVF/31v+4qUIivcbV3fe+XfT3/AOAfeqwB/nV/40/uVDs3s6fcp7p5y/w76iT9zvX/ANDoANm/f8qpt/jSj+//AB0xH3//AGFWP+WXzffoAih3I37rb/fqwif99tTNi+b8vyPUv2nzti7aAGxoyNu3K7/+g0J8lujL9zd81GyXdu/v0ff+ZV/2KAGfK+/cqu9So/8AwNFX7lNh3bvkWnI++6/4D9ygCJ4d6uyrs+aj5vut871L8vmJt+f/AGKJt0L/ADfcagCLYyS/9NaZsV9n9/8Aiqxvl2v8vz/7FRbHfZFtaH/foAP+Xf8Ai+b+/R/c2rs/vPUv/AqiR9kX9z5qAH/L/db/AIBVj5dyfNv/ANuq/wAu91/56/PVjZE/yq3z7f4KAK/zTf7b/wCxTpn+bau7fRC+z7vyP/fom3PLtagBrzeWuzc1M85ofkb50qv5LI71b+a2R2b/AFSfx0AOf+OJvuLUSfuf9t3rP/tVX+75r7v7kVWE1KKbzVaXZ5X99aAJd/zfL/wKrEf7tfm+dKiWbzk3RSq6fxbKely2+gCXf5OyVVbe3yU3e3m/e2bP4KTf5L/Ltd2qbZt2fxv/AH6AB0+X5t3z/d2VD5PnN/c2fx1Y+Z/4vu/36m2LsdfuJ/coAz/sy7v771LsXd/7JT9myod8runy7P4KADYqbP7lTOnyfd/3aY6bPm/g+589M3skW2gCb5X+Vvv0PN8jt9x/79M/ji2t89P/AIfmWgBiI3z/AMf8bU99qJE37r5/7n36Z+9eJNv3d33KZ/H/ABUATTfwbvkf+/Qm5N6q3+9TP/aVSo6um1qAIn/jX9670J+8X+Lev9+j76P82x/uLQ/3dzS/Ov8AcoAP9T975/8AYeh32P8AN9z+5THRfvf8smX79RbF2J/rXetQBH/0d9u5Hquj7Nj/AMdP+/8ANtbZu/jqumq6fbSujTqn8ezdWQFjzJZn/wBV/vPQnm/Oy/PTP+Eh09F272+9/wA8qH17Sv8An5bft+/5VAFuGFf4W3u38FE0nzfNtTZ9zZVS21i2uU8qKX5/9tasfL5T/wAH+3QAeS0yL8q0+2dUZNzbNn8FQ2yedE/8D/wvVKT5JdlAHoHh7xhfeHl82zZk2/wVzmtX8+t6il9eSyzXG/7j/cWsr7fL5XzfcSpYZmm+X5X/ANiuL6rS5+c29tPl5C8n3Nv/AAPfQ0Lea/8At1Cj/wCzsptzeSokrbJJol+6iV1EFj5YVdW+f/fpjzb4/vfIv8Fbvgz4FfFL4qWr3Ph7SIPsm777/fr1PQf2A/jJqsTtc3Nppqf88asg8Jf98ibm2OlRfc/23r328/4J2/GTdvgubR/m++91XmHxU/Zy+JHwcSKfxHYsmms3/H3C29N9UWcijr92L7+6ib726X/xyq8P/Hv8rb0pu9klSpILX7p0pvyp8rfcp2xU+VfvrTd/y/5+SgCxs+dN33/4alhmaFH3fOn9yiHa6J81RfY2eV4t1AHvHwcvFfwlcRbW311ro3mou2uC+BU0tzpNxAy7Plba9eiv93/bWvl84/hH0+SfxTT0fVfsMbqy76dcos0u5fk3Vm712fxVLDc7P9h6/OKh+lQ2LsMKbk3VsLt2J/crKhv1f+HfVvzv3W75k/3K4KkfeOqJpW2x32t9+pn2+b/crPSZfN+ZqsfbInbc/wA9c3vFGrbJv+7V1Id8W7+5WVDeL/CypV1NV2bKPslltIdvzffepdi7/u/L/t1V/tjf91fnqF7nf/D8/wB+mT8ZpyWy/wAO6iFG27m+7WP9snT/AHKl+0yzJWQcpvIqzfLUqfInyt861z/mXO/7u9KlSaX+9srUOU6D7Svlf3HpqOvl/wC3/sVkpM38PzvUzv8A+g1kRymkm7+9Q7r/AA/frH875Pl+d6alyz/79R74+WJtPN89N+0ts+b7iVk7mqJ7yVH/AIqPeK5Ymrv85/vbKmTdtT5f+B1iJczon+w9P+0y20m1vkRaPfDlNjzm2pRv/wDHqyXv2+9/qab/AGrt+b7n+3T5ZBymwiND977lWEdf4m+Suc/t5vu0/wDtj7T86r86rRyEcpvv/tfdqJ7lVrnf7cbzttObUmdPm+Ta3y0cgcpvI27+Gnec38XyPXP/ANtqjfL9z+KnprHnbP40o5ZBym39sX7tM+2Nt2t9ysR9SXZ8tV01ht3zfOi/wUcsg5ToI7xvvItTJum/2P8AcrnP7Y3/AHN1MfXmtl+XdRyyDlOr/wBn7/8At0O+xPlauPh15k3/AO3Q+vS/8DqPZyDlOre82LuqL7SyN975HrlP7YldXaq/9qy1t7ORfLE7f7YqfeaokvPnfd9yuHfWLn/vin/2xPI6fx1fsw5TsPti76ek0SfLK1cZ/at5DKm2Bnd6f9p1Cb/pjR7MvlO4eaD51VqYk0T723L8tcZ/pyfNuoT7ZD/F89HsyOU7P7RbY/26N9mv3q4S5+2PF8r0+FLnduZm/wC+qPZhyncfaYtvyN8lRfaYv72yuXR5f72yrG/zPlajlDlibrzK/wC9b51o3/L8tZUMyv8Ad/jp3nNtpl8poI/mNU2z/visTzmRv4qd9sZ227m+egjlNnfv/h2bahmm/wC+KzUuWhpk1/8AP/foL5TQfzUXey/JUv2xUdPl+Tb/AB1lPqS/7VV5r/5/u1Yjbe5Wb+HZTN/8G6sJ9VZP9tKY+qtv27aB8p1HkwO/ysuyqibX+X76Vz/9q7127dm6qX9sN86/3fu0veI5Trfl2bPN2U/9xt+b5H/v1xX/AAkPkt8253qf+2Pk+7/vb6OWQcp0czr/AL6UO8XyfvdlYX/CQxTJUX9sLs/v/wC5V8ocsTaQfc/9Dps23/vqslNei/utsom1VkTd/B/t1YjQ+4n9yokdJG+/WJ/bbXO9drVFJct/ek/2dlHLIXumxcu2/crVEk29NtYj6k38O7fUT39zv+Xd8lXyiOg87Yz/AD1CmpRf8DRq59L+Xd8y1oJ++XZtq+XlAvTTRTfLUKTbKq/Zm835vk/26l/1Py7qPeD3SvNefO/8FVPtPz/LRM/3Pl31Xm27P4UoAfNN9yqU1z/db56ZPqsW7d8tVLm4XftX5N38dbRiR7pM839756rzTKj/AHlrE1jUGsIvM+Z0SqkOvJMqV2QoSnEg2Lm6+b5aqO7P8tVZtVgfZtZd9VLnVYvu1fsZBzQLcz7Pvbv9mmRzf3qz/t8U3yy/8Bps00W7bW3spEc0S79pX7q/f3V0fwfm2fGnwk27/l6VK4l33V1fwcff8afB6r8+66X5K9HBwlCvE8/MJR+rSP11mf8Ac2/8f7pKiuNu6nv8kFv/AAfL/wCyVURPuf71fqdP4D8en8RNMnzIq0z7/wArVK/3Pk+eopn3s/y/PWwiXZ8lMdGRKXf8z7qTY33W+dGoAPlmX73z0fN/d37Ki+Xzfl/gqV02Nu/gqgGvu+6n/fFGzPy/co/h+Xc9O+69MBqfI77aEf8AvfIlCfff+Omedsf5VoAl+5KnzfJR8u/5f+BU9P7v96mPu83bUACbXX72yh0bd/c/26a7/wAX8VO++m7dQA1H371b5/8Acoh+9/sf7dHzfxfcpz/JsZqsBv33o37/AOL5aJPvf7FDv+6oAcm1/mXcj/36i+5s2tTN+z7tPdNibvm30iB/y/w/fpj/AOz96jZs3/8AfdELrvpgG9dny/foRP4W+T/bo+XdT3+TZu+5QAz+LbuoX79P3/w7aZQAfMjfN9ymI/z1N/tN86VCm3zPloAfvX/gdP8AkT/gVMmpifNQA/5v4m3pTPv0fc+ZaHk/iX79ABT2+5USf66pf9ygkZvp6J8m1vk3fx0yno+9tzL8lBQxH2NuWpvmb+KmPu/30qKFG3UEkro2+mb2R6fv2fNTN/8Atf7dAD/O2LtZd9N+V1/uUnnfPRsXzfl++1AC71fYtI6fxUr/AN5fk/vUm/8Au0AG/wA6opvk/wByhEZ5ae+53oAH/g2053+SmptR6c9ADU+TfRTPmqX5f9+gBj/fp/8AA9NTckVG1f72/wD2KABNtO+5QiL95qH/AN6gA+/Rs2tu/goT/Zo+agAo3LTfuJt++lMoAl/gqLZ89Spuo85Xd938dADdq0ynptR6d81ADU+5TE2u9P8Alpjp839ygCV9tNTdt+WhPuUfMnzrQAIzbKds8xNv3KPufN9ym7loIGb9n3fuU/Z/E33KPO/gp1BY3zN/yrRuaimUEA/+q+X79Eb7/lX79Pf5/u/JTP8Ad+/QAOm2j/e+5T3+5TEm+Z/7lABT/lpklC/coAP4qNv8NFM37aAH/MtFCOr0ze3l/wC3QA+hvv0UUAP+WimUO+xaAGP/AMCo/wBij+9T2+78v36AChNtD7ttMTdtoAfTN/8Ae+5RT/upQAxPvbqPM3ulFL99aAHfLtoR/wC7TEooAfTPl3UJtddtCI2+gBqfwfNspz/7NDp8lD/JvoAEp/8A45TEf+Jfkpqszv8A7FADkf79G/8Aipu9/NqWgCJ/n/2KE+RP4ads+/8A33qL5lSgBiMu/wDiqb5v+AVDv/h27KmR/nfb9xlqiAR9n3aP9umbE+7Qn/jlAD/lpnme9P8Am+7TEjVN+379AD9+z5qZuZ02/LRv/hohT79ADE3bqf8Ac2fLT/lf5qPmf733KAGfL/v/AMdCOuyj77Oq/JQibaAHp9ymfLu/uUbWRtv8dH8PzUAP/jpnzbt/8FCfe+Wn71fYrffoAZMn+18lCfOm2n/7FFBkM3eZ/wCgUxk2bKf956P4qAH/AP7VMd1p/wDA9M++/wDc/wBugA+9TNn92pv++qhePY+5WoAfv+SovufNTn3fdb7lN2bP+uVAEu/y/m2Uzfv/ANul+XZsX5/71JsX5/7lAB/B/sU9PmpiTL/D8n+3T1ff/v0GobNnzUL9yih32LUmQOmzftojo3/cWn/LQAxH+b+5T/lpmzY7rR9/5qAHv9yj76baZT5kb/x2gBm9H/4DT6hT5qm+WgA37qH+5Ttnz0fdegBv3Upj/wAC/wAf36P40p9AA7/JTNv8VPooAKKZR5lAD32u9HT/AGKZ81PR/wDx+gBn8X3/AJKfRTv9+gBv3P8AgdO+fy6P9um0AFS/w/xVFR/H/sUAO3/w03767vuUO/z/ALqj/d+/QAzZsXd/HRs2fw/foRvL2U99qfLQAbKZ9x32/fp9Cf3qAHfLs+X79H+r+Vqi/u1Mnz/d+/QAx0oT7lG9nf8Av7qP4KAD5U+99ymO+75vuJR/vfco+7QAzf8AL8tDv8u/79Ppiff+b7lBAb97U/euz5fv1F/vf3vloSbe39+gsHkXft+ZE/v1Km11T5t+/wDv0SI38NRbPnf5dlAEv3E2fwLUWzZ8333/ALlH+u+bd8lHX/boAE/2qcnz7NtH+xtp/k/f/wBugBiI2ym/wU5N2/5t2z7lNfb8lBAxPkZF+/tp/wA1C/J8tO3/AMX3EoJBH8xaE/g/god/n+Wmpt3UFDt/3KPufN/HS7N7bqZQWOd/l3U3/V/7FCPv+9Q70GQ77ny/x0b/APZpv8KMv36dv3/Kv3KChsKfPUv8H+/TE+RPl+/R81ADdmz/AIF/HR/Ht+aj+BP3uynJ/e+/QA/ZtpkiKj71+4lPf7v/AI/TP4fu7KgBu3f/AOh077lNT/ZoTc6r/s1YB/B/fpyfx1F8yy7ae6fJ83yVAELpv+7/AHqmh3Lvb+9UP3G/8fqZP++EegA+425ac6M8qfwU3ZTk/wBb/f8A9igkqu7JJu/gerCPvWnfK+z+Cmo/3FoAckP3/wCCh3+TatCfO1N+bd8396gAh+ZP9unfcp/+x/fom+9u/jSgB8n3d33KZHTI3Z6en8dAD6Y7/wB6j5tyUT/+RqAD/Y3bP9uhPu/+z0fw7aE+WgB833n/ALm6h/uUffodP7tADN7baJv4/wDYoTZu/wBt6H/c/doANny/LQ6fw/3KEfdT/loAZ8yIn8dH+r/4F/cp7/3aY/8AA1AAiL/D9+jZsfb9+hPkZKfNuRk20AD7dtV/m3I336sI/wAlV9myX73+3QBL93v/ALdP37PmqF3/AIv+AUfMmzc29KAH/dpiJv8A9zdUz/cqHZ8+1aAHpuRvlp+3Hy0x9237y7PuUbPm/wBmoA/ML7N5ieVLtd/9ij7Gr+V83+xUu9t+35tlS/K/39vyNsr+cfdP6I98ifTYnR2Zm+T+5UsOmrN91tku37j1EibN+1alkmV2T/Wb0/jSo90PfKr2ao/y/Oi1DslZPk/hq8jbNjbW3/36d9p2fw/I9XKUQ98pW1t8js21P71Pd13pt+f5nq7+68p9v77dR9ji/h+Saj3RcsjPhf5/nX5604XVNn+1TPsa7dv8dPSw86X5m+dqxkWOfZu37t+/5KekK/vVZdjp92iG22bFX5H3ffqVrZ0lVd29Kx5jYmSFXZ1bc9MSFUl+aVURf79S/Mv+/tqL5tiRf3/46x96JBYmVU+VX371oR/ufN8n3Kpf3N/97bvehX2Kn9yr+yBof6l3VW37W+aj7+9V+59/ZWe8zI7xfwffqWG5bzdy/wB3ZWQFtPN/u7E/26Plfe1Qu/zpUzv8n3f93ZVRALaHY3y/637/AMlCWqv/ABfPTEm3y7f9r5al/ubfuVYEWxJv+ANT4bZfut9/dvpyP+9f5v8Avin+SsLfK3zpQBUmhRG+X5/m/jp+z+FP71WP9pfnf+4lQ/6n/bR0+ZKPdAjS2l87918+xqR4f+Wn333/ADVMiN/Eux9u+rElmqRf+P1fNECp9m+TdtV/9imQwr8/3nd/4KenyS/N9ypUhndf78NHNyk8o37nzL/AtHnL/c+enJZtv+Zd+77tN27H2r9zbV84h0c391vkWppn3/d2wp/6HVHZs+b+P/bo2Mke7+N6vmkRyjZk++u77lQ+T833fv1e8lfnlX/gSUfY/vt9xP7lX7T3SOWJRms/m+WJk/vPTfszXPyqv3a1fJ3fe+461F5P93+7R7QOQzG3J/CqSt8lM2f3fv1pzJ8v3dibaqfZ/L/i31t7QjliV3T5PvU10+d2q7Mi/Pt+R/8A0KqkO9/9jfV8wcsSk6f+P1UvE/dbvufN9+taZ13/ADffqG5hi+z7fv1tCoY1Inz18Y7NU1l5V+dN3zI9ebp/H8vyJXrfx7s1+xPLtaGWVUdXryRNv3W+RP79fq+US56B+X5lywrj0f7/AN2med/f/gp6fI/+2tHkr/tP/sV7x5JLsZ0+b+78lM2M/wAtNT5P9ipX+Rf96gA2Km/d/eo2Lv8A96hN235W3v8A3Kenyf7D0AO+V/72xVqLev3W+RKlf+NV+f8AvbKifZ89AD9/y/7dQ/6z+6lP2eZvX/0Ch02PsZaAGp9yk2f+hfx0/Z/f/wDHKERW+ZvnRf4HoAf5y/w/c3U5EX7rfJ8v36i2b/l+XZ/sU9E+f/4ugAdPn/8AQalTb8rfwfxVXdKE/wBa67v++KALGxd/9/fQ6b3+9s21X/5a7vv1YeZWTdQBK7r5qL9/5aan3URf4ahd/wDvipvlTYqNvoAP9Yz/AO9ToU+d9/391H+98701PvfNQBK/zom7dv8A4dlV/JXf5tS/wUJuoAb/ABP/ALny7Pv0xX52r9+iZ/n3K+x6ZDv+9/tf990ATJueX7u/dQ/+196mI7Pv+Wnj73zffoAYj7asQp/e++/8dRJ5W7/bapf9vdVgHk/7W+mOip82397R8v8AD9+j/a+bfQA10+4u75Kh/hdqt3P393zfPUWxf4f4/vUAVLZN/wArfxf3Kt7E/i/go8v5fl/go2Kn/fW+oAcmx/8AgFG9v7vyU/8AhdqP4flWrAZvXe7q/wA71E7rt3fNV3yd+xfl+X+CqT22zfu+5/6DUAS7t7vU33IqdYaPqeqy7dPsWuX/AOez/crW/wCFV+PLn5oNIZNi/wAEW+rAzIU+Xf8Acpm9UZ1X79Ta34e8S+D4t+taRc22/wD5a7fk2VDC63kSSwL5yOv36ACb/V/e3vVdPv09H3t937tP/if++60AM+/977lS/cb902+ovuJ935/79MR/m+9QBb+6v+x/ceof4dq/8CqZ93lp97Y9W7O2+2Nt+VHlZEV6AMx4dv8AFRDCv3WZf++q+gPhj+y7beP1eLUL67s3f518qLf/AOP167on/BN/QUlSWfUJ3hb59j1AHxP5P39u371P3/Ii/M77q+iP2h/2MP8AhWOmvr/hq+l+zwL5stvNP9+vne2m3qkv8H3GoAl/3Kr+TT02tL8vz/N9ypfuyytuV0+5sqwItn97c/y0/f8A+g7Epz/c/i+eot6p/v0AM+X/AIHTdu/ezVL8v/LWtvwxoLeIfEVvp/n/ACbd8qUAc5vlRd0Vtc3P/XKKmb9VuG+XSL50/im8r7lfox8HP2ePDiaXaXOp2cE25fleWvftH8B+CfDFrL5UFlbfL82/bQB+Nkeqwbntm3Jdq33Jl2Vdjf8A3f3VfT37cnhv4fKiX3h6KCHxGrI6/Z/40r5fh3Q7PNb59tADpvnZGXalN/h+589D7d77VbYv8dQunyoyvQAIn919j1ND99NsXz/xPUP+sX+J33VbhuVT5v4F+RqAGO++481fkRvvVoaboM/iS9SD5k3fxxfwVSTbu+V9iK29q9Q+DNtpn9txefK2yWXZPs+/QBoW37HnjbVbe3vNDuftlk8W9vNbZXQaV+wf4z1WzeW+ufsd2nzq6NX2X4S8beFfB+l/6Tqqo8uzdE/31roF+KOh69YXC6HqEb6gkT7YXrH2seblL5T8pPFvgDxL8N9e/sPxHp7eazfuru3+5KlY7v8Av/mVvk/v/wAFex/tV+J77VfHOlLeK2xXf50rxzzm/u7/APfqyB7p/s799CblfZ9yiF/n2t8/y/KlSzQ70+9En+/VgMRPufdp6f8AoLffqK2hbf8A3Nn8aU77nyt/e+V6AG71e4T5tmz+OvSvh14Gl8ValbxeV5yS/wDLGvNf+Wc0sXz7P79fSv7Nmm65eXFpPBbSTXES712UAfUHgn9kjwdf2Fv9u0+PzdqbvKVK7a//AGXfhpYaNNbXOi2j28q/fmrEmsPil9lRdMtINN/6a+bvdv8AgFczr3hj4npap/bmq/adPdv3sMP39lY+1iB8JftCfD3Qfhj8Vb2x8PM02nuv3P4Ef+5XCbGeVFZdj13HxihlsPihe20777dl83Y7fPXGv/Bt3QulXHmmQMmRd7r8z1K/zxbt2zdVf5/Li/g+X79WPl2bt2+rLJrbc6fwu/8An79V4/kbb/y1/wBv7lMuX/h2/wANVN//AHxQBe2Ki7vv0z7Sv8KtVdH8lN27ZT0Rv++3oIHb4pm/i2f3KHRtqMysiU/ZsXc3yP8Ac30ecqJ/E7f7dBZLbQrs8pU2b/n3vUTzKkbru3/7dD/O38W//Ypjw/P/AKqgATa38Uj/AO5T3/uqrIn9+mJ+5i+Vvnf/AMcp/wDwLfF/FQAfMv8Adoh+Rv8Aepm9tqK3z/N8tEz74t33NtADZk/4G8VCfwN9z5ah87f/AHqNnz7v4P8AboAmbd91dtQo/wAm77jVN+6RNy7d9MRFd/3XyPQBt+G/Ctn4q1T7HLK32f5N6f36++vgD+xH8N9b8KWmo6nosdzdy/7XyV8C+Ern+x9WT5t/nqkSv/t1+jvwB+JEtt4Bi+wxLebN6NDu+fdRIj3uY7j/AIYw+DGm/K2g2m/+49Xbb9kj4P3Kbbbw5Y/LXD3PxX16/wBUfd4en+z/APTKvWPhv4y0y8t0aVfsd2rfMk1BZ8hftk/sqeF/DHhL+3vDkC2Etl87IlfC/kskT7m+7/HX69/tmW2la98FNdZJWR4ovNVE/j21+PPnfYFuIp5f+Wq7UoAt71RNqtseqkzr/Ev/AAOmTXMuz91Bcv8Ax/JFTWjuk37ra5RF+f8A1VAD4/vf7FS203zP/s/dqu9tcum6OCd/9xal/sq8ht0laCff/cqALyXnz/erQ025iXUbL5md/Nfdv/vfwVyNzc3MMn/Hncv/AMBqawv5XZJWtp7bym3/AD1ZZ+pX7HnjbT9K8EJPebYUZkT5F/2K9b8Q/tD6DZ3UUFtcr97ZvSvz3+BX7Sei+DIpbPV4rn7FOu/f5X8deq2fx4+Drs6tLPC+75nmVqgg+6/B9/eeKPs8q3K/Z2+RtleeftmafPZ/CDVZZLZbm0li2Son+5XgXhL9tLwF8PWRbHU5Lm03f6p5fkrtfFv/AAUO+D/jPwRqGmahqDedcQOv2eWLejv/AHKAPzH0+aX7PtZdm3+B/wC5UUMO9/3rbE+/WFf+KlvNX1CWD9zZea6Rb/ubN9OttY3yp83yUAbbu38K/On8dM/g3fxUJNvVNv8AB/HTd/z/AMVWBYtn2fe3eU/8dSs7f8AT/wAeqpDDs37v9+rcO7dt+V6APYPgV5qaTcS79iJvf5/9+vQLy5/ffeb52rzr4D3+yK7tv4JfN/8AQ69IvIYpm3bN6JXzGc/wj6fJOX2pDDcM/wAv8FXvt0SJ838FZ8KLv2t87/wpVj7Mty39yvzqUfeP0qBahmR/m/grWhuYvKqtYWFmnz/x/carL2yp/qm2JXHI3JURrn/VJ/sfPVuGFtm3+NKqJ/oyJVhLlfk/v1ialtHZ2+Zfu1L99UXzfv02FFf/AHP9up/JqTL3ia2T7m5t6fcq78q1EkK7vmfZVpEimb/bT+OsSyu7x7/mX5NtXoZoHR1b7lV5rDY3yt9+pUsfnoAuwv5PzL86UTPE+/5fnqCFFj3t/HTvJX/vql8ZRLDsSj7ZsX5Wpvkqi0z7Gr/3q0AZ9sXZ8qqj/wB+ov7Vi+7/AB1K+m7/APbqvDokTy7mbZQSa1tc71Td9yrHnL/d+9/fqp9jW2XZ99Kl+zM/+5/t1AD9ip8mz56Y82/5mXftqLyZ9/3t6U/yWSrAh+T7v3/71N2RbvmXen9yrXk74vlqJLaXf83lb6soiews3Xdt/e1C9tE/3F+7Vuazl3fw/wDAKY9tsZl++7UAV/scE3zebsp/9mrDvXdvT79CWbfaPvVbS2lf5m+5QBmfY97UQ2abvml2VoPZtvf5azdV0q6mXbF9+gCx9gtn+ZW/4HUb2Fn5nyyxb/7j1izeD/EMy7YtTW2ieufufhj4l+3+f/a8UyVUafMSd3/ZsCP/ALe3+CmfZoH+Vot7/wC3WVYaJqtm6ebeLc7P40rVWGf+JWqOXkkUM+xwI/8ACj0rvav8qr89OudHlm/6Y/J9+sebw3qcNxFPat9pqzIuukC/J9//AGKpfbLZJfl/4FVj+zb6aL9/Fs31EmiM+/8A26s1JUv9PddjywJ/v1bs5oJklZdrulcjc/C62vJnlnlZ97fc82ug8MeEm8PLcRLK00Uv3fOb7tXy+7cmUjT85fubV30/7YqbNqbHoewapXs/u7vnaoAJtS3r+6X565TXvG1j4biSe8X53+6ldM+mtXP6r4Mg1VkaX986/dR6I++EfcGWGtwa9apcxRbEb+/VtJv4fv8A+xTtN8MfY0Tyl2On9ytD+zW/iokXzHL+J9el0FEZbXejfeqvbeIbm/s/PVfm/hSurm0FbxH3Lvp8Phtdu7ytiVHukcxz+m6lc790q7K6JL/fFt8j5/79Xk0Tyf7u9VqX7lvt2qm/+Oolyj9oZSX+9d2356PtO9PmX56uvCtRTWa7Pm+/Ucoyp9viRNyr89MhuYLnf8zI9PewV/v7U/26Z/ZWxdyN/wB90cpZn68k9vsaL54v4qx7DxJvl8q5Vt9dWlvL9ldZ185G+69YT+H183cqt96tCPtFpPImfau6rb2cX2fzVrNfwxLC3mwXLI9X7OG5ht/K2b0f+Ogsx9SvItKZGZd9W7a80/UonbdFv/uVFqXgz+1X/ey7Lf8Aiplt8LrHSv38F5czO/8AAlUL3S68MH/LL53/ALlPhhg+T5f9+n/2ayL8rL8y/wDA6Es2+61WSV7mwtv+WS7H/wBimJbK/wD6BWm9m0e+qk1m0fzf+gVPuklRIYkfzf41p/nQI21V+fbT/s0+35fv05NEZGSVvkekBE/lP/Cv3ayprxUZ12/Ov3dldF9g2fw1F9gif7336vmKOc+2Sv8A6qDe/wDfp73M+35bbe9dGkMFt8q/fqHeu/8A2P79XzGXLzHKpDczS/d+f+5WxDDL5W5vkq7/ABp92opv9nd81XzBymZeJcv91tiJWPNDc7HZnrpXRn+99z7lRTW0X8VOPKHvGJYItyu1t2+sXWLO8S6fa+xK61LCJN7K/wDwCq80Me75l+5WsfcIlzHD3mms7o275P4qsfZm+6jf8ArpXSL5/lqvJDEnzJ/wKun2kSOWRzt/Zy3NlLA0XnRSr9yuZTwZK8T7rzyf9ivQJoVR9v3P7lVZvkT5fv10xr8sfdMZR5pHGP4M2M/7/wA7/gNPtvDETtt/eb66J938DtvqL/d+/XR7QjlOXvPCsCM+3zUSq/8AYOx/vNXUXT/3qpPJs+Zfn/2K09oHKY/9kzpsVa6r4C2dzbfH3we0v3PtX/slZ/nI+yum+D7rD8ZvCTN/z9IlduDqfv4nn4yPLQkfq/cfPa2+3/nlUGz96mxtj1LN8kFv/GnlJtqJ3VJEav0+l8J+Tz+IcjsmyjeqO67aej/xUzeu37tUIP8Acod/no3LRN9/72+gBv8AE7L89G/5v+A07fs/1X36Edf+B1YA7/cpv9xl/g+9Tvlb5fuU37ny0AMTcjfK1Sv8/wB1vno+Xf8A3Epu/wDevQAJu2059rpQibPmpv8AHtWgATbs2tRs2P8A8Bof/do/g2t9ygBm/wDv/wDjlPSb5ttM+WT5fuf7dCfI/wAzfJQQP/dO6Ux4V+6tG9t1DffoAYj70+ZPuNT/AOGneT/F82+lTa+9fuUFjJnbb8/36Y/zptp6fPLt3UzydktBAMjIz0/zPO2bl2UfxUfL92gB7uvmbqZvXdTP4ttH+rH+3QAb9tP3/wB35KZN8j7qbvoAld1RNv36Z/uUb/kp6PQAeZQ//jlM+ZGp/mUEjKb/AB/dp2/56HRtlAA7/wB2jfvanp/BRN/rUVaAD+KmeWu2nt+72fwf7dDfcoAH3bdy/cqJPuU5HZF2rTH+/QAuynbP7v36NjJ81NT998y/foAH+98v/AqPv/LT3Rf4f+BUibdtADd+x3pzoqLuWjYv8P36NmygBv36PuPS/wDxVL/DtoAiX79S1FT9mygBz01KN/z0UAOpv3Hoo/j/ANigBz0b/nof/a+7Tf4vloAcm756ib79S/8AAqa+2gA2fJuWjZ/FRsVk2/coTd91aACj7ifLQ+6j+OgA305HXZ81N/3vuUf7FBAf7X3KN9D/AOzTnfy1oLD5UX5fv01P92nfLTfmT/YoIDa1D7aKKAD5aNn8ND7d26hPuUAGzZ9379HzPQ70zf8AcoAen3KY6/3afR9+gBlFHy0xH+egB7ffomT5dv8Afo2fPTH3/J/coAPJ2LT1+5Qj+Yny0xHb+61AD9nH+xTE+/8AxU+j/coAY/36f5lDfcoX7lAD/wDYplM37qfQAf7lMp+xv4vuUxk/+xoAH+/RR33fwU3/AGfm3/36AHJT9/8Ad+eovmX5fv077lAD6ZQn3fmooAH3I25f+BUfc/i+/Q7/AMK0b/koAN/z0P8Adaj/AGl+emo7I+3az0AO2fJTfmSpfvU3Yv8AwNqAGIjL8336c+7bt2013ZPurTkegBv3P9j/AG6YibX209/9qmfd+b79UQCfwbaNn36ezrtdqh3ru2r9+gAT5P8Abp+/5n+X/wCwodPm3Ux9yNt+5uoAmf7m5qEdn+99ymO+xaejtH8rfc+/UgMd9/3fkpif+h0Qvvf+581WHRaoCL5d1H3H2t9yh/v7fuf7dCJQAP8A3VWnr8ny1C/yf+zU/wC4u75tlAA+1HRqH+fZ/co+/wD7af3KZ8tAEyIqfN9+imP+52U/7/3aAD5aY/z/AHaf833W+5Tf7m77lACJ935t1P8Am+f5aZv20b9kW6gyB/8A0Oj/AIDQm7722n79/wA1SAf733KY+7Z/sbqP9inv9z5vuUAQ/f8A+AU3f/8At05E/g/gems+zZ/s1QDtnyJT/l+7TEff8q/I/wDfpj/foAftX/aoTZv+b79H+xR9z71AD0/vLQ/+z996Z9z7+7Y1NR/noAcvzxbV+/Rv/vfPtpu/etCfP977lADt6v8Aep9RJtbYtPfzUagCXf8A/t0fNVff/eWpUdn/ANypAc/36Wj+H5qZH95933KAH/cTdQ7tv20eds+Wj5aABE/hof8Au0fN/EvyUUAM+b+/R838S/JT0ej5tz7/ALlADET/AHafQm2np9ygCHZtp6fco+Wj+OgAp7/cpn8dH+3uoANn977lIn36WnO/lrQAfNv+b7lFNTdto+agB/3FpKb0/wBioXmRHoAmf/0Omf7K/foR9/8Ae/36cn36AFH3fl+/SP8Adalfcj0UAM2bE/3KfQn3KKAGfMn+wlH8G5t2yn077ny7aAGvt3UypX2/7lN8v/ZoAY336H+f/co+b+L7lM/3VbfQA3Z838WypfupUT7v4Pv0xH2fN/BQQS/wUfNTf4/vf7a059y/MrbHoAPm8p/7n9+m7Nj/AHv96hHb+D53piP8+1vkoLJW/j27v9+j/lo/8H+3Tfv0Onz0EEvzUJ/BTE+f5qHfZ92gB8n/AAKmeXv+99ymojPTk+T71BYz5X+X7iU/777v4KH2v92lf7lACO/yrt+5USbvk2rT0f8Ahp3+5QQRfJ5T7f8AgVGzY7t9/wD2Kl+58v8AHTXf5fmWgkd/srTdmx/lb/eoRNjf7tSp81AA7/Im/wC5TH2fdoR9m/8AjSh/n2UAP/j+9RH8i+VTPJ+dKf8Af/2HoKCmTUbN7/79H8PzN/sUARI/zP8AL/DRv3/Kq7P79G3+GjZ8/wArfe+9QWG9t+5m+Snv8+xqFTy32/wUfL8mz7lQQO/26Hf7zLTXT5P96mOn7rbQA9N6f8DoTZ8/9+mI7Ijt996P+WvzL96gklkdH37vv02b995Tf8Ao/wBds3fx/JTEh+V1+/QUSp833vuLR8tN3r8/zfI1M2fK6t/v0Eku9Uen79ibqpI+xt7fcqx95EX7/wDsUAS/xbqPm+Smb9nzfNQib/l++9AD/vU/5X/4FQ6VCj/3loAenyN+9/4DT96/JRvV/loRFoAN+/5aZv8A4v7lP+bbTE+T5f71ABs2fd/i/jp+z/gdMkTY/wAv3Kld127fuUARJu+TatP/AIKZv/ip2zf8v8FADd/nfNT/AL6oq/fqFPkf5af8rs6r/v0ACOyP81P/ANimPu3/AC0fxUAGzY+5vuUP/rf937tM8zY70+R/kSgB/wDu/fpkn3Eopm/f92gBq/P935/mqXc1G7eu1vnqun8FAFj/AHfv09KZbP5fzN9ynL8rbv4aAPzF+/8AK3yJ/fp77Zk/3KZMkWxFX7+3+Bqsfft/vKj7Nm+v5iP6NKSbkVN0vyf7dCf8sVqVPnfavlu9Hk+dK8Ss2/bv+etSxnzbU3f8BobdJHT4X+/8rbkWmL877m/u1AB83z/LV5LhPk+7vX+/SQwxO/mrTfsbeb8v8dT7wEru275W3/x/JRbXTSRfeZH3VF5LWzJt+d/79P8AlT5W3feoIh8RatvnuE2/I38b0+ZNifM2x/79Uod3zqv35aJrlUSJW3O/3K5zoLTv8ibm3ptp+9/7v3l+WqSOqfeb5HqVLz5/m/4DVfEQWJkX5Ny/P5v36dsXb8rVBDtTZ/ttUv3H3fffdVfZJBPn3rL/AMBq2kMG3cq/P9yq/nRbNrfw1C9y2/bu+Ran/CUW0dftG5f4afsXd8v39tV0uVkfazLTt+9P+BbP+AVJkE0O/wDe/cfdRCnyf8Bofa67V+f5v4Km8n+99xq1Adv/AOAIlV/tPy/dXbu++9WPvxJt2u/3Kb9mXd/sVH2gIfM875k/vVY+0/utq/cb71P+zKnzf7Py0fL5W37j/wByrAiSZUm3NTvO+5t+dH/gpqbU/wBv5qc82xvv7H/hoAe6Mm/+P/beryv8jrt/iqj9pV/utv8A72+n+dEnztOr/L9ygCw33fu/PVR/97YlH2qKopryLf8ALuTb/HTh8QBNNubd/e/gpn3kpjv821W+dqidlRn3fJ/v1ryyILb/AHKJrlvu/c/9nqu9yr/8Dqo95AjbdzOn9+r5JSI5owND7T8v3fkWovtP+x8lVPtP7r7zOjVFHN+827vkq/YyI5ol3zvufwPuqvNNsd938X3aqI+zey/PTXuf4W/8crf2Uw5olj7T5i7Wo+0r8jfN/uVSab+7Lspz3PnL/c/26r2cg5olj7T/AA/c+b7lRTTf6PL82x6rv8j7qo3lzsRP4NzVpGlIxqVInlXx+8280HT2ZlR2+Rn/ANivH0/1m7/gCpXqfxj8q8s7JZZ9jwRb12V5Yvzs6/Knzffr9WyaPJQPy7Mvfrkrv826ib7m7/Z/gpqQ/c+b/vinfI+xf4P9uvoTxx7ffpjv8iL9z5qf5n3P4KZ99U+b7lABvV/lp/k/fb/vimf73z/N/BT3/wCWv/s9AB8uz5f+BU1/4P4EpFvIkRNzL/tUJNHN91l2bqAF2fxfw0mz/banu9RfN93+D/2eggZvZG+b50/uUb0h/ho3q/zN99KiSZt6eZ/qnoLLsMmz5f42pj3Gxf77tVWZ13uyqyUy5+8m1fvUAW/O3/uvm/2qE8rzYm/4BWf8yfNu+f7myrCTMiIzfIlAGkm533N/qvuU+F4vn/uLWJDqlzcsi2djd3j7/vwxVppYeKrlU8jwvqUyL/0yagC3/tK1Mbaj/LTH0TxajoreF7tH3f8APJqzX1WWzvfI1OzudNd/k/er8lAGhv8A7396nPMz/wB7/Zpn39jbf916e6fN8v36AHo673+b53Skf/U/xU10+5ubZUW/Z838G779AEqfP/6B89N+zM7f3P8Abp3kr9776U9Ebf8A7FWAzp/wGnom/wC78lROjO6bl/74qVP7vy76CCX5UX/Ypuze/wAzU7/vn/apf/H0oLHIn8W75/7lPhfZv3fJvqFPn+b5qenyO7M1AA/zN838C0z/AHvuVM6fxfLv20yFP3m1l3/7dADP4k3/AOqoTb8/y/8AfdPfe6fN9xKiR977tzPUASvtf5fv1Kvmwv8AMv8AF8r01PKmXft2Ii1Y2J8+1l37asBn3/m272WpdNRprhF+V3dkSJHoRN7/AC/8CrsPhv4Pl8T63uV9kVu3lK/8G/8AjqAPov8AZ+8GQX6pfag0CbZdjP8A7C19h6DbeGrCwT5rT7v3/lrxz4V/s5XKaND9j1OS2R13s/8ABXV/8MqRbkln1qd3Vv4PkrmliacPiK5ZmP8AtAeNvCFh4RvYr7T4r+08p4vkVP7lfmPC9t9qvVsV8m0a6d4k/uJX6K/GDwBpmieBdQ0q8uf9HiVvKd/9yvzq320N1d/ZmZ7dJdkT1casZ/ATy8gP8i//ABdGxfn2/cej5Zvut87LTt7bflVU2/x1sA3Z87/x/L/B/BUKbUfbUyfO1MTa77ZfkSrAf5PnInzM/wA33K6rwTbW02qbW/5ZS75a5qH+Pb9/+F0r3P4J+GNKvNbt/N/0l/vvUSkB9G/DrxzovgzS7Sfyp7l2/uRV6A/7S1i9r/yA9Qm3fJv8qvVfB/gnw9Z+HLfbp8Doio/zxVsvomhor+RZxwv/ABbFryvrsebkOmNGU4nwN+0z8QrzxhodxLbX0kNl5G9rTZ8i18e6VNvsLeXcr+bvf56+6P2urqxsNOl8qxVP70qff+avgzR/nsol2t5W5q9ClKM48xzS9w2P9n/vinvt8v8Av/3tlQo7On735EX5NlP+/wDN9x61APn/AL29F+VUp6P/AMsv4P7lHzfumRfk/wDZ6Yj/AD/J/rd3/fdBA9Nv+t3bNteu/Af4b6h4q8RpPAscL/8APZ68fm3Jayy/c+Wvqv8AZpv5f+EkSKL+9FK2/wD4HUS9yIH1L4e+C3ixNGSBfEc6Rbf9V5SbFqlr37OXiFLd5Z/EzTbV+5t+7X0BYXjPokTL8j7VrPe8uXglW5b5PKrwamLlSq8p6VKjzxPy/wD2q/Ct5oMsS3lyryxbd0qffavF0fZ/C3z/AMdfSX7c9mz3Hnr8/wAyf98bK+ZN2xdq/wDLVU3V7dCXtY8xzVI8kuUfNM33f491Nbdcv5SfI/8AfoR137l27KHdfur9/bvrpMRny7U/uL96jZsf7u9Ean+S00r7V/4BTN7Q/Lt2J9+gCwnz3ESt9x50Rv8AYr7F/Zd+Ffh7WLiKK6+SaX599fHX3Nn3n2Mj7/8AgdfbH7Jdys3iO127dnkf+z1jWA+tU+CHgm2RJZbGLe/9+qWq/DHwvomnvc2enrvi+66V6HeWa3MFu33/AJf++KwdVsP+JXdqzfI9fI+3l7flPYhTjyn5b/tRTQP4tt4IoGR0+eKZ68deFdnzbdlexftb+VZ+OrJf4/NZG/3N9ePzbvuy/c3fJX11CXNSPKqe7LlKsOx9i/wVYST+La29G+X/AGqcm5N/zb9/3d9PudyKkv3Nv3q2IDZs+42zd96ot2/Z/wB8b6Zv8n5pVZ0en/vdr/KsL/fV6AHWyRefbxN/qnulRq/QD9kW/ih8QyxRL8k/lJ/6G1fn1NNsRG2/PFKj/wC+9fdv7Is09z4j0+Xyv9aqO2z/AHKxqkRPuu/ultov3S/Jtrl/FV41zoNxL/s/crrXh328X+7XNeJ7f/iQ3HlL8/z/AHK+Z55+15T2OWPKfkV+0akSfF122sn790i/74rh5k27WX52/uV6R+05bLZ/FK3VVZPmd/n/ANqvOZofl+b5P9uvpqX8M82XxFd9u75lapofImXa3m7/APYqF41eH5d29KfC+99u35NtbEEv3Ff5d7t/fql8v8W7Z/sVYebzn+b5Eb5N9MTcjbW3OlADXRYdir9z79WEmV0Rfmo/dTJtX7lV/wC4y/vkWgCw8P735fuUfcXa1QumxPl/j/joRGddy/foAf5krsi/Kj0eXLsdmVU/20o3s7fwpu/jqXyWf7377YtAEW/5fuM+772+h4dibm3Om77iU93l2/eZE/v1D/H93+H+D+OgA2KnzLuff/A9RXnzv8vyPT5kZHRv4/7lEiM7J95HagCH7v8ArW3/AC/cqu9zs/u7P9upndv4l37f7lQonnSbW+5/F/s0APhhnuZYltrZrmWX7qJXe+Ff2e/if4wtfPs9B8mLd8ryrXV/s3+CbPWPF9lPP++i81H8rd/t1+huveNtB+FfhKa8laKGKCL7ifxUAfn1bfsc/FS8RFZdPtv9+WvQNE+CHx3+G9v9p0poLl1/5d7dt++szx5+2f4/8T6vKvhqCDTdPSXYlx993ruPgz+0h8RLz7P/AGn5GpRbvmT5d7VHvgeS+J/jr8ZLC9fTL6xu7C4ib5kSzrmU+K/xgubh283Uv9n901fqB4G1jQ/iLZJeT6fF9rVP3u+uuTQfDyfc0q23/wDXJagOU/KS8174z+M7P7DfX2rvZSr5TRJF/DXpHwl/Y2vvG0qS6nBPYRfcaV1+d3r9IIbDTIX/AHWnx/8AfpKsecn3YoFSgvlPi/xD/wAE8bb7G7aVrU6XaJ+686vAtV/ZI+LNheS2a6RHeJ/z8J/ElfqUm7725qm3/P8AwvRzByn5Y2f7JfxbmRF/sqOFF/v1vWf7DfxN1K4Rbqe0trdm+bZX6ZPN/srVV5lTfuqw5T5h8B/sr+DPA3hryvEunW1/KnzyzXcvyVy/i7x5+zj8Pbr7NPY6RNKrbPKt4N/z1xv7ZPxm1Oa6i8OaVctC96zJPLD/AApXyvDoljZxeU0Sv/Bvf53aoDlPv3wN4k+APxLgWBdDtLZJX2I8trsRq0PiR+xf4Fv9Gur7w5Z22m6h5W9d/wC9t5V/uf7NfHXwl1iLQW+zStst2+7X278N/iBPqXga7gln854Iv3T7v4asg/If4keG7PRPGV7p/kNbJBPKjQv/AOgVzVrZ2KfM0TbK9f8AjTbRar8ZvEDt/rXnb/0OvKte01tNuvIX7jrvq4/CBXd4l/dQMvlL/BU1hM29qzId27b/AB1q221NjL8lUB0EM3yJuaryf3fuf7dZNtN/tf8AAK0IX87+KpAt/N95f7tWLbdv/hf/AG0qlv3v/wCOVdh+4nzKj7v46APW/gVs2zbvu/P9+vVbn5Jdzfcryf4FJEk7szM+6V/uV67ebX2KvzpXy+cfwj6HJf4pXebyUqxbPsk/uI9V/sf/AHxWhbWe75VXf/v1+dyP06Beh+d0rQhSKs/Z8/zfJtq7D89ccjpiWFRfn3VbtraL+LaiVURK00TfEjf7Vc5ZYS23/N/AlPRF3fNTEh8n/gdSon72oKLENsr/AHvv1K8P+zT4U2VL8rp81YSD7JXRF/iq3Cm/7tM8n7qbavW1tE/zfwVn7wFd7Zfu1XRPn/8AHK0vJXdu+/T/ACYkf5qsfMZ/k/cq2kKPF8vyP/fqxMkHyf3KH2un3fkSnzfZIKjw/L8n36HRdn99Kt7ItqU7ZE/y/LWge6Unh2bPvf36em7+9Vh0piWyv/wCgB6Iv96nTIzxf7dRfZv7/wD45T3h3p97elBAyFV2fM1V33fN82z+69WP9unuiOm37lAGejs7bfuP/fqV4fm/vpVhYVTf/tUeSv8ADQWRJC2/+5/7NUqbqNjfxS/JT0+T+L5KCBzozp833Kru/k/K33KseZ/wD+69NeFX2bqXNKIEMNz8vzfcomRd+7+/U3kxfe+/soTyvvUcwFdE+VG/9DpyOqfL8v8AwCrH7r7u1af+48r5VqOaRZX85KejpD8y0791vp8Plb/uVfMQRPNv/e7dlV3T5tyxVdd13fKtDp/y12/PR7QCls3qm2LY9EyN5XzIybv7lWNn8W3ZRsp88gKMKN8//s9N3712yr8laX36bsb/AGdlVzF8xX+zM+z+5R5OyT7vyVY+f+Gjf/eqOYgr/Y/4f/QKPsbP/F/sVYT5Pmo+0/Lu+5V8wFT7H5NPRFT+989WPO87733KET5PN/gqOYsHs9iVX+wbGf8A2qsed+6+98tMd98XzfOn9yj3hFSa2VIvl+/Vd7Ztu7+/V35X+X7iU10V/l3/ACVoMzPszfw/cSotjb/7/wDsVq7Pm/2Km/0b+7/33VlGJ8y/3qZ9vl2f79bDwxf8Aam+TE/yy/OlAGP9pZW3suxKYlyvyfLWrNZ7/u/cqv8AY6AK736p/epr3jSJ/cq0lts+V/uUPZ+d8rfcqAKSXPy/d2J/fp+3fvWrT2b7Ni/+OU37HvRKsCp538FWETe33amSHZ8rfcqF0aFtqt9+gCbZsX71Q/vKl3/Lu+/UTusb7t2//YqgGeS0f8O+mvbM6fd2bqc9y38O5P71RPefxbd9AFdod/8AvpTPJ/2t9Pe83/dWmpc/3V+emSI8K1FtWqjXjbvu7PmqvNcts+7VAabwrs/9BrPmhX5P79VftMuz5Vqs80/8Pz/7FXyzAsP91qimuF+daqP5/wDuVVm3featQJZn+b5fkSov3Wz71QvDL97dUXktt+X79BAXNyqS7mXen+3WfNcrt/2Ke8PzfO1QvbVvAgbvV6h3qlK6Mn+3UP3krp94kimdX/hqF0X+7Ut4+yL/AKa1mvctV8wuUsInzpW78OkVPir4Sb/p62fP9z79cv8AbmrT8B3n/FzfC/8A1+Rff/30ruwcv38Dix0f9mlzH68Pu+w2n93bQ6K1v92hH36fZN/0yqKHdvr9cpfAfjc/iBNvl/3KZ/B/t1YTZt+X79MdPJ+79ytRDfl3UJ9z7tPf5F3KtMTc8VMCHYyS/N9ypty0b977qPlRtyrQQH/LXdR99U2/fp0ybNm7dspqbdnyUAH+rP8AsUbNj7m+5R/yzT+D/bomf96m6gsI/v8Ay7k/26Pl2fL9+nb22/7FM2NMtADd+z71PXZJ/eo2b/m/jWiHb5v9yggHTbTPm+9T9/31+/8A7dM/8foAfvi2fNTP9n79RfMj/LTqAH732o39yiaH7n+3Rs20I9AB8vyU+bYmxqh2Mj7v4KmmoAhTdv8Akp83+sXb9+mfc+dWp/8As/foANkT/ep7/wAarUP3H+VqNnzq38dAD3+dN1ReWyPt/gqV3/ipiP8AJtagCb5vK+X79Qp8jfNR/wAtqe33fl+/QAbOP9iovlqX+H72/wD2KY/96gAdF+Rlop6Sfw0z5Ud/7lAB/uUR7loR/vstG/bQSDOz0vzQptZfkakfemxl/wCBUb6AHvt2f3KieH5Kd/st9ynv86baAIk+5R/uUzyXoRPk+agB+/8A4HTtm+m7P733KKAHbG2013Z9i/c/26E+Rqc+3dQA35qE+5Ttm/5v4KbQAff+7T3/ANr71Q79j/LT9+6gBnl1L8u2m0J/tUADoyNu/go+f+Gnb/v7ab/t0AFHy0UxE8v/AL6oAcn36V926nOmxdy/PTXTYqNQAU7c3/A6b/wGj+CgB25qi3/vXWn0f7dABQ+2h/uUx4di7W3UAPSj7j0InyJTvufd/wDH6AGv8nzffofa6/NTqb81ADI6lT/ZqKjfs/vfNQQSv91qrp8n+3U0n3Ep7/wfxpQBD/uUU/Zs+amUAHzU/Zsf/wAfo/gqH+LbQBNsV6hf5am+5977lMf/AJY/3aAGJv3bm+5Q7/8AfFL/AMtd396pXT5dtAEKbqf81MTcjfep77aADf8AJRHQm3bTPuS72+5QA9926ijfv+99yn/7K0AMko+ZqKKAB/8AxymP/s0b6an3vloAk/8Aiaj2eT8rfcqX5dtRbP8A4ugB33/71NT/AGqH/wBmjZ/ttQAfxfLTvm276b8yfNTt6t/uUAN/i20bPvqtGz+99yh0bf8ALQAJvT/Y/wBunb/noo2f+PUANSb56d/tLTdmxaE+Te1AB/tfc/2KH+5uX5KI9qLt+5Q7/L833KAIUf8Aib/dqZPuVDuVPlX/AH6N6/c+/VED9+zZTPuS72+5T/8A0Ch3+X5vuUAPR3RtrN8n36Jn3/w1CiS/do87Y237j/36AH/c2f7VPf73/AKZv+XbRv3/AC/LQAb977qI6H+Wmb22J/coAf8AK7fxU/bs+Rah2fPt/j+/T2+/QAP/ALtDv9xm+5T3+TZt+/VeZd/y/NQBYd1Rt336Z/Ftpjvs2U/5P/ZqAH7FRX+eod2773yJQnzv8y/JT3TZE7t9ygA8z5HVd1M3/cp6fI+7+Cn/APjjtQAUz/Z+5Q/3t3zU/wCV/vVIA/z/ACrTtj+XTXSmbG/4BVAH+79+j/Yp9M2bE2r8lSZB/D8q019u35alqH7+yqNQT/eo+VG3Uf8AoFH3Pu0GQ9/l+X7n+3UTw7JPvf7dS7/Oo2f7W+pAZ8qJ/c/j301Pn+5/wKnbNvzb6b9z/gdUAbNn72nP86/36PlT73zpT0bZ977lADH+5/cpu9v4vnSrD7JqhRFSpAf5e/ev8dG9vN3N8iUJt/u/PR8/8NAA3975qEff/sUJ/c3U9/ufL9+gAf8A1XzUz+BGWiT76U//AG6AD79FMX79H8VAA6L8lFPX+CmfxUAFP+XdTKem6gB392m/xbaKY838G6gB9D/+OUx/u/NTPlSgCaTa1DpsT/YqHev8X3Kfv+Z/7lBA9P7v33oehP46N+6gshd/kSq/323Nu2Veo2rQAzYqJtp9H3KP9Yv+xQQOoem0j/foLGp8i0/f8lM/h+WhfuUED/uUb/733KH++n+xTPvu/wDBQWSujQ7933Hprv8AJTPm3b6l/goAi+9s/gof5aP4vl+5/FQv8e77lBAN9yovupUvyx/xf7dRfx/79ADt/wA6K9D7f9V/equnzttWpv40/j/g2UFhs+TcrfJQn3vuf8Do/g+VWpI/9eaAHu603eqfL/45TnTem7bUSfcT/eoIJf8AUp/vUJsf/Ypr/e2/c3UJv3bqAHM+z/fqJHX+792nyfd2/fqF6Cyb++y/JQ772/8AZ6Z5LQrub50pzvvT5aAFzv8Al+5/t07+LdUXl+T/ABNT0f5KCCWmfcpr7o9n8af3KPM+bbtoAdDt+T5vuVNNVf5n/wBj5vv055vuL/foAKb/AB07+Oj79BI/Yqfd+5RJTPv7E+/vp+359zUGoJMqJTP9um/3ac770+WgyB/nb5ar/cZKm3/7ND/3aChm7Z8392iRFh2UbP8Ax2nybdu7+9/coAZv2fNvof8Au/8AA6Nm9Hbdsp/32/3aCQSRv9yj/O6pX+RdzfcqvMnyOrVAD3f/AGt6UJ8n/odHy/OrfIlHzJv/ALlADE2oybfuffqw7/fVvkf+Govlo+WZdrfcoAPv0IrO+5V+/Tkff/vrUzuv92gCujtv3VL8kNMf5PmX7n+3R/sUAPR1enon3KZ8tCfd/wCB0APm2pspifO1PeHZUO//AIBQA/f89Dvs2f8Aj9G3Z91vnom+79xvvLQA99rt833KZt/u0xH2S+V/dqZ/3KIn8dADPm37m+41Nh+9/FUu+mJ8km6gBnz+ZT33fwffo2fc/wBihNzIm6gBiO33v+AVYfa6U1HZPmo3/wANADKiR2+T+CrGyq/31d/+AUASo7TfeXYn9+n7P++Ki+4tOmoAN/8Ae+5TNm1/9h6Nmz733KZ9x9u371AFn+D7tMjo+5935EehN0nzUFH5bzPsRPu7Jf46EuZfnZvuVLD86fM29/8AYofd8m350r+Xz+i/iIkudmxtuz/bqL+1WjldPmeX+F6H2v8A3t9Hk+T/AMtaCA/t5pvvfOn3Kl+2b9n8b0yHTV2/Mu/fU1zbN8m1V/uUFkNtqG+X/wAc2V02lWE/2d2Vvu/3PvpXGfcuP9V97+5Wrba9c2+z5fkT7lXEj/Cac0N9bP8Av1+4/wAr1UvJpYW2/Nsda3v7VbUrfb/H/t1malZ70/vov8FbezIjUlzcsjETWN/ysv8AFs+Sru/zk+V/31Uv7Kl+6qfcffW3olmr3HzKyP8Ac31j7I25uQqb2+Rl++q1bs0Z/wCP52aur/4RWJ7V1add+2sG5h+wXG3ZsT+/W3sonN7f+Utpo8s0Ty/3P79MfQZ//Z1psOpXL26L9z+671pWGqy/P8vz/wDoVX7Mx9vM537HPCrqy1K+mz+V8v8Aqn+9XV/bIl+aWKLf/Bvqtc+IfJ+VYlT/AG6v2cSfrJiw28v8P8K/cqxc2c6Rebt/74rdttYtrz5ZYIE/26brDxQptib7y/wNR7GAvbzOU2T/AHV+R6rzPeeUm377/JV1H/0j+JKm+2MjJ8lL2Zt7Ywft9zbfwsif7taEOq79m7c9Xptt4m9l2J/sfxVDbaav8FX7GBPtC3Duf7zbEaopptnlfwOn8dV3tp4V+Vm/2ar+Tc7U8/7i/PWnsYC9pItfb977fv0/5n/vbKZbw/3l+9Wzps32P70W+H7lR7OJHtJHLPNLD91t9D3PnRbV+R67Ob7HNs2weS6/x1jvokSSyywbXR61jTiHt5SMSHcm/d/qv46Hud7v5X3GrQ+wb23b97p/B/sVVfR/v/32rT2cB+0HWyM8u5W2P/comm37Nv8ArUqZLO6hbc33PuLQ9m33vv1XLAz5plTyfO/i+SqlxZywo6t/x71bh0qWG483cz/N9ytBEX+JPnetI8hEpSOf877M+xl3pR53zbU3I7VsfY4nX/b3VUfSvuN/tfJV+6SVfO+X5mZ0+5srPvJv4l3PL/crSuLbZvZv733EoudN3277tz7v4K190zlzlVNs0Sf36ovqUUNx5Tfuf9ur1vZtD8+35KhudH+2bGba/wA1ae4R+9M+51VkX5W+TdVR7lby3/262/7E+X979z+Gm22iK8qLL+5T+F0raPIY+/M8f+JFnFc6fFL/ABwLvryyGb+Jf4q91+IulMkDqvzpKteBW0OyJEb5Nu5K/Qsr5ZUj4TMuaFX3i7s/hX+L71N2b32ruo3+Y39zZ/BUrs3ybvv17Z5JE/3Pl3b6sJu/j/1NM2eW23+Bql2bF+bdsoAtpprOrrF9/wDhr2j4RfsfxfFrS7i5n8R3cN35+zYn3K888MeEtQ8TebbWcTbH+RdlfUfwxs9c+Humr5St87JuhT79QBLo/wDwTW0OF/8ASZftP953nrY/4dd+Hrnf5XiGSF3+7si37K+g/hpra+J9ks8rfvfkZP8Aar3jwr4VihtXVp/nf7tBHvn5D/Gb9g/xf8Jbe41PT9aj1XT0betu6vvr58sLzzvvbUmibypU/wBuv2g/aW0RrDwVM3+udGT/AL431+K+q2a6V4o1O22rsWVvn/3XqwLaTb13f7Wyh0VPvfP/ALFMR1T+7ves/wA7yZdySxI6f36sst/ND8v30b+Cn+d9xVT7/wDfqvNqUW3/AFq7/wDYlqv9uVJfKWWDe3+1QBofZ4tyVq6Ppttc39utz86bvNrHs7nzn+V9iP8AwJXrvwi+Fdj4w1HzZdVjhuGbZFC8uz5f9yoA+tv2V4fBltozSz21tNdyy/MjxL9z+CvppNb8D2y7fItpni/55RfPXy54G+DkHgzZLBqf2mX+/wDwV7X4Dv8AQNHnlnvvIml2/NElBB6tpv8AwjWqxeZFpEbxN/fgrwT9sD4UeHtb8B3t9Bp9o9xBE1wvy/PX074P8SeHNSi36f5Du/3oU+R686/aQsNPm8C63FbN5L/Y5XdH+59x6Cz8an8q2upool+RPni2fwJTt/yf+P1lalc/8TqVWaXfbsyfJ/v0Q+Z/tb/4v9yrA03m/iSmfwuv9+qSXO/+JUR2+apXud/+q+4/8dAFt3+d1+5tpyOuys/7iJ953q2n8H8GxqgDQ2rVdtyL96j/AGG3OlSv++/3NtAESJ8/3fkqV/kVPmpuz7i/3ql/1aurL96rAi/h20508n/fo+b+L7i0/f8AxP8A3agCJJmh3t/HTkfzo9v8dRI++VF+4m6rH7pJKAIv3r/e3bP9inIif76U/wC4m3+B6P8Ae+5VgC/fp/3PvbUodNmxvv76Plff/coAtw7N/wB1XSvV/gbct9n2r8jtL81eRJ88rs0ux91eq/BaGVNUig+4iS799QSfp38IppX8FWTf3oInreuftm/91urG+Dnlf8IvaRKy70Vk/wDH67ia23p8396vlMXf2p7VDk5T5f8A2q9H+2eDbjavz+aj/wDxdfmUln/Zt9qdmzfPFLv+T+Cv1z+NngmfxD4ZvYPN2JLu/wC+K/Jnxho95oPjzVbPUF2XG1H/AN9/469vCfCcFfl5iunyfL9/dTP4futU0Lxbf9jdso+5s/2vu16BzFe5+RPlb5P4qZD86/xVN/ss/wDFTv8AeVU/2E+/VgPh+T7n33r3v9nLTVt9StHaX5/I+bZ/v14JCkT71b5P9+vXfgb4qsdBvreK8l+SL5NlY1P5QP1Q8Hp9p8NW7K33olp72G/e27Z8r1x/wx+K/hq/0GKCLU4k2RfMk1dW/jzwu7P/AMTC2d9uz/W18tWw1X2vNE9ilVjCJ8c/tnpBbaCjN/DAz/8AkVK+CtNffYW/zbEZnf5K/SD9p9/C/irQXtv7QgT91L/y1+6uyvzi0pIkt3iifzkglZFmf7jrX0GG5oR9482pyzkWv7n/AI69H3PvNT9jI275XT+4lD7Yfl+X/frvMQ8753+ffRMn3Nq7NzUP86/eWi5dv991+69AFhPKbfubZuWvo39ld1/t7T54v3zy2dfNSP5ez5vm/irq/A3xC1PwfqNu1nL/AK1v3Dp99KxkB+0Gjwrc6NF+62fKnyUy8s/9FuE/vxV8qfBn9ofxt4h0RLGDSor+4RfvvLXpF98SPiNDZ+a3hdZkX+BGr5mthqk6p6VOvGET5f8A289HvLOz89V2ReU/77/gdfGlnc/6Hb/dfdEn/oFfWP7TnxR1jxDodxF4h0iez+Vkr5RtkWG1t4ol/h37H/gr6DDRlCPKcdSXPImf5/kiXZ8tV/mb/fqV9yS/xUzzm/8Aiq7DEETf91tjr96rHyv95m81Fqvvf71TTOr/AMLbKAHQ3MVtP/sbldq+u/2XfFWjaV4jspZbyNIvubK+PHhZPm3fJWxoLz6Ve2nkSs8txLs3pRL3wP22sNY0+8gSeK+g+ZF/5a1Xv/sc1lLtuV/76r4s+Dlr/b2lpFdT30MrRfLslr0Wb4aSvG6wX2qb3/uXVeJ9Qj7TnOyNfljynzV+298LrG31631yxlZH3b5USvl9Jm2/xJv/AI3r6A/af03WvCqS2ztJc2nlNKk0zb3+/wDPXgPyu6bV+4qOuyvVoR5I8pzS9+Qqff8Al270pybXT5vk/wBymwoqIm75020fMj/w762IHpueJ90sWx2/g+/UL/P8u35P79P85Uj/ALif30o+5Gm75Iv79AEKur/w/IzV9EfAH9oG58H3tpEsTTPu2eSn36+etiv827e/8NbvhvVW0fVIp1lX7ybkeoA/Vbw9+0t/atlb+V4a1B3dd6ptqHxP+0C2m2Dy6h4X1S2iT+NIt9eK/B/9pbQ9E0NF1W8trbaqorvXotz+1j4Hv4nibWrKub6vTnLmlEv2svhPhz9pPxbpnjDxfb6nbK0O3++vz14/c3Mv/AG/v17H+1Ff+Fde1mVvD08E1w33fKavEkml8796zV0xjye7EgsIm35vl20b/wCL7m/+5TPvJ8q/cqWF/JTc3zw/xJVgWIXV1T5aam59/wD01+7TEddu1dr7/u/7FMd1R93zfuqAG/x/Kux/43qXeu3/AHKekMTv97ZTtip/qmoAqo+/+8lS/ZvOb5aZ/f8AmpryKj7lZk/9AoAd9ze6/f8A7lCXSuzr/s0Pcqkqbfnf/Youdu37q7/v0AG9o9+5t++jfG/3t3/AKmR/l3fL/cpjtL5rr8qUAM3/AN3/AHKb/tfx/wB+nPtRtu5UdPvU2bb5Xm7vvUAQzP5KPt+em7/4V3bGXZUM23e9EfyfP/B/FQB73+z9qqw69pO1tlxtX7n+/XoH7YXied4LKxlVv3qp9z+OvJ/2frD7f4h0qVZfk3bNlfTH7Wnwc1PxJ4Bt9e0qBrzULD53SH7+yoA+RLC2aGKKL7iKuyur8JeLf+EYvLdl3bHfZXCQ+J9P2/v5/scsX3km+T5/9yrGjreeMNUt7HRlld3l3rLt+SqA/QH9nvxU2paxK0HyRS/eSvpd9sy768F/Zy+Gl54V0S3luYP3u1PNevfYU8lNzfcrnkbRK+9kqWPc1ee/Ej45eGvhvpdxfahcr5USfNXyP48/4KiWdtPLB4c0WS8RP45m2JUhzH6BIjf3Wo8llXd81flvef8ABT7xw/zQeHrZE/3nre8K/wDBVDXIbhG1fw5A8W75vKlZHquUOY/Sjfsj+bdVe5RXieJq8J+Ev7Z/gL4tS29qtz/ZuoP923u/k+b/AH697+zLeRebAyzRf7FSX7p+W/7W1hLo/wAZE+07oUlb5d/3K83/AOev3X/jWv0w/aB/Zv0X49+G3tpfKttYiX/Rb7+5/v18X6x+wn8WdHuPLtry0vLRPkimil3vs/3KqJEvePF0vN+qWlsq/Ojb/wB19+vvD4IeEryx+H3myqzvPFvZ3rj/AIM/sSaro+pRahr08Uz/AMSOtfSHxCv9M+HXgV4G2pEq+VWxB+RXxjvG034xa225fnldN715vqt/9pn3bd9dl8bNci1jxfqF9bbnil1HZXm9z/Gv/Avkq4kDH+86/wDjlWbZ/k/2KzN/y/LT7Z28utQOls/7q/PWxC+9EWsTSn+4q/frWhT97/cqCzQT/eq1bfvn27qpI/8Ae+5WhZ/f3bP92pIPW/gU8SXXkN8m9X2/L/HXrv2lYflb7leOfBBNmt/MrfeevWPFv+h2rzr8kKLXz2aU+aHKe9lMuSqW21iKH7u10qKHxDvf5W2PXnl54hWZX+bZ8336IdS3/MrNX5vOlLmP1Sly8p6aniFpvvKu/wC5vo/tj+5/wKuKtryVERvmqx9p+XfubfXNym3unfW2pRs33q0rbUotleVPctvrQs9VaFdm5krm9nznTyxPUIdVX52b79aaalF5SLXlkOsbH/8AZ60v7YbY/wA2+j2BPLE9LS/V/u/wUx9Vih+Zq81/tvY/8X3atf22zr8rVj7KRXLE9ATW/n+Vtj1Y/tJU+bd8m35q8/TXkRtzN89PTxCrv96olSlEOWJ3qar/AHX2U99S/wBpa4f+3l/36f8A2rE+/bt31j7OUQ5YnYfb2dPvL8lWE1L/AGvkriU1VoXdW2um2j+3mdEX+Cr5ZBynfJfr92mPeL/s72rgm17Z/wAtdm2mf8JJF/G++nySEegLc/3fv1YhuV3/AL1q4JfE/wAiMqb6I/FvyMqwL/31S5R8sT0L7Su773yU/wA7+61ef23i2V/l+5/uVb/t7+8336OWRHLE7D7V7UPN8/8Afrmv7b+X+/UsesfxN8m+sw5Ym6jtM7/L92nO/wDdX565VPE6wyurN8lPTXvOb/eoDlOi+VPkX+9v2VYe6i2/J++esJJmm/iX7lM/f7NyrJs/2Kr3g5Ymx9s+b5vnTd9yrP2xf/sK5z7ZKm9drf8Afqmfabl//wBml7wuWB0v2xdvy/JQ7wOn3vnrnfOl+SmTTSp81IfKdA9zBv8Al/ho+3xfx/JXNPeK8qf3P79Me8bZ/cT+/T94OWJ0sN+u/wD6ZVN9viRfvVy8M07/AN5E/v0ybz/9b/BT5S+WB1H9sJT/AO1fn+X5K493ZHqWbVWS32t8if36OUOWB1b6kv8Aepn29UTdXFTX7uvy7tlMS/ZKrlI5YnW/b2Vt33Kemq712/x1zX9sK7P81MfVF3/eVKvkL5TpXvNkXyf8Cqumpb22/c/9mrF/tiD7rNUT6rs/et8kX9+jkkHKdE9+z0x7n5flZt9c7/bap80Tb60LbUt8W/b8lV7wjS+2N/eo/tuX7u7en3Kz/wC1bb+L79W08q5X5WWaX+5RySI90sf2k397ZUsOpfJ8v36zb7/Q/lZNlQ2epRfP/wCPU+SQ+WBsPf8Azf7dTLMt4v3l+esn5Zv9z/boRPm276OUOU0Nm9v9yptnyfJ9+sx5v4dyvTIbmdpfvfJ/t1HvCNPf8qr/AAUedsfdVRPkX+5/HUT73/jo94PcNOZ49vy/ceq+/wD74qpsl+T5vko2Nto94PcLv7uh3VF3L9+s2FG/vVLJt+Tb9+j3h+6W3uflqGZ9i7vuVF5yp9759n/jlM+2L/CtHvCJpryoXmb733Ka7xf8DqJJon+9/uUe8HuE/nLu/wBim79/zbv9iofOgT5aimmWFXZ5d6f3K098PdJXdfupud6P4KrukXkfeo+0r8+5vkVaXJIB8yLv3Ux0XZTXvF2/LUP2n+98j1p75IfLtqrNsR3WpXmVPldvvUyaZdm2tyikjrv2rQ/yLT/MT71VJnWH/fen7xkCOsz7Vqu6K6Iy7d60PtT51+/TPO+T5tuytveD3SrM+zZubZWe9y2/+LZV13iRHZvuf7dZ6TL9o2tt2NT5JEe6M3rv30ySZUqaZ1T7vz1UuX3r/c2VrySD3Bszt92qnnbIn/jo879781RXLr/FV++Aya4imZ6yndfnq1sZ/m3b3qD7NF5r7pVR/wDbrblmWMR1f5a0vAds158UvDSr/wA/Sv8A+P1SeGKFPlbfWn8Pf9D+KvhSeJvn+1J/6Gld2Dj+/gcGYf7tM/XJP3NhabvvrFRsV/lVvnp+/fYWv9zyqiT7lfrlL4D8Xn8Qf7S/fpz/AHPl+/USP8/8VPf55P7lbGYif7P3aWmQvsZP9mpXf+GgCLf/ALNH+3T03PL/ALdMdPnegsP4E/g/26e/3Ny0zf50W2mQyfw0ED6Kf95KETZ8tBYJ8/ytTndUb+5TX3Ov3qE/2v7tAB9yjZ5yq33P9uj5P4aET5Pk+/QAx/ni/uf7dCP8m3+Kj78Sbf8AgVCfx/LQQPSmbF/h+/R9/wC99yh9vlUAM+89FPkRNvy7t9M+5/wOgAd2RaN6fdqZ33uirR9xP4UoAY7rJsZaPufN9yh/nT5d2+hPnT+4/wDcegA2b/kb7lGz+99ynp8i/wByoUm+4rUAH3PmWj/Zan7/AOKmO+/Y1AAm53/3Ke+7dT3dX31DQA/5aY+1/u0U3YyUAD/d+WjZsXdRv21K7rs20AMTYlxtof7z/wAdGxX/AN+hN1BI3atSp86bfuf7dMdNtPfakVADN/8AD9+mp8jblqVNu2mffTbQA1PkfdTn+am7P3qfLTn/ANmgB7/6pNv36i+bdRsZ03UPuRKAHTfwUP8AJsZab9/7v36N7JQAUyn7lo+8lADHT+KhP733KenySxU50Xy9y/foAbv+ej7j0yj/AHvuUAS7/LWj+CjfE9G9t7r/AAUANT7lG+nfNtptADEdvnVd1P8A46HT5flo3r/FQA5H3ps/4HUT/cah/vp/fp9ADId2z5lp/wDBR8tMbbt+T7lAEyfcqHfsf5vuUfw/LRQAf7lHzbqf8tC/wUAI/wB+lof56PuUAMp6bqP9umfNQQH8NPT7lMd/l3UxH3UATblof7lM2bPmo2M70AG9ttFD7ko/4FQAP8tMd9ifNT9rUOm9aAGfx/Luen01E/8AHKT5/wD7OgA/1n+xT020Pt8qmfwfxUATfc+7TKE2p96j7nzN9ygA+9R5dHzfeWj5v9+gBmz/AL7o+bd/v0vzfepPlf7v31oAfTP9uje0P/AqHTZ8y0APoqKb+DZR83yUAO2U3+L5Vp2zZR8qfLtoAa7tTN/z/wAVP+/833HSmM++WgB7uu/+/T3+5SfL89N8zYu5aACRdke7dRvd1+b7lH+x/fod/l3ff2fwUAMR23/N9ymTb0qZ02M/8e7+Cmb/ACdm7/vigBjv8vzUqf7X3ad5dCf6r5qogiR1dvl/ip3y/wAP36ERXX5fv0IlBY+H+H+D/wBnp/8AD83/AI/R8r/dpn8Py/fqQDf826nzfepny7f/AEKmPVED/L9qZ/t/f/8AZKEdk3rR8yN8v8VAD3TetCfd/wBj7lH+Xom+Tf8A3KAB0+SmJ/e/jo3/ALv/AGKX7i0AOf5G3NR96mb13UbN/wA38FAD1/u0+RF27v71MT/epibkf5vuffoAE+T5W+5T/wDcodF3fL8n8dCO235qAGQ/f+Vvno+Z2p77f4fv0z+5/B/eegCbf8v+3UKf7NP/AN77lH3Pu1JkPo+WmJt2/wB96l2L89ADfm/i+5R/sf36YifP95qJKAB08z5aH/u/7NH8G1v+A7KY/wB3d81Uajf977lO3/I/9yjf5a0P/qkb5aDIb/HTt+xqb5O9aPnZtq0AOdNn/A6Y6bH81vuVMifJt+V3qL+7UgG/5NsX36dv+X5Pv0In8X3KNnyUAH3Pm/gp7ovyvUXk/wB3/Vffp2/yd6/coAf9/wC7TF/gp6fJ/wCh0yZ9ku6gAdPn+81PT5/utR9/f/H/ALFRbPv/AMH92gCVv726h33rTFf/AOyp7f3aAD+Gmb/m+b54qV/vf7tI6/3F+/QA9Pu7f4Kf/FtqHyWRv/ZKe/3vl/4FQA+jfTH+5t/joeGgB6baHRaNlQojI+5vuUAP/wCA0/7/AG/2KH2vsooAYiNs20zYyPT0f56Hf5/96gB9HT/Yo/3KYm/duoAfR1/26Zv3tR8zUAP+V0Simb0+7R8zpsb7lAD/APco2bKPM2LuWj7yUACPv/4FR8q0yn/79ADPv/ep6ff2t89FFADvvvu/g+5TE+RPmbf81L9z5qZv3t8tAD6Y3yRbl/hp/wB5KY/8dADNvz7v/HKfv3/LTH+7uo/g/wBuggb/AA7l/wCBUb9m9adN8ibd9RJ5v8f3HoLJd/yeUy7P9um0J99G3U53+5toAb81Hyp97dQyb9lO/g/uUEDZP7rUfc3s/wByimf6n733GoAfs/i3Uz/gO/8A26f9z733Pv0/f99W+5QBCnyfL/wOn/7Kq1MRFXY1P+b7rN/u0Fg6PtSmff8A4qf/AMCqH7ny/NvoAmeHYm35v79Oh++/8FNR/wDgf+3R9y43b6AB5tmxWoRN/wAv/fNMf55aE/2P73z0EFjZ826h/k+7TPl+9/foR/l+ZvkoJDft/iof5/lX79Dv83+xR9ygobvz833KE2qrtt30O/3KERd6L/31QSH397N8lDuvm7v+AU7Zs/36a7/5SgoHRd/9yj5f4vu0fxv/AHGoR/noJGPv8371TJ9yod/3P4Nn/j9P3/w0AO2f3W+emv8AwUO9OmTfE/8AH/uVADdm/wDipzp8lRbFRf8Adp6P/e+5QBC7sj0/c1PRP7v/AI/TvlSgoav3fm/4DUvzbXpn+3TU3I9ADt//AAP+9Rvo/h3bmSj7j7vvvQSP+9TP4/4tlP2bG+996nulAA7NsqF/v7W+RKmom+dd1ADH27qf9yh9rpTKAGJ9/wC7T3j/AOWtCfNT6AIfmj+8vyffqZPv7W+5TJtyLRC7P8tAErxqnzf3qi+423+Opf4Ki+58v96gB++h/wDxymTbPKRv+AU+P7j7KAGI+xd/8FM37G+X+OhPkb7tG/5t23/YoAfDueNNv36H/d/7b0fw03/xxKAE2fP96j+OiPZv/ip/ytQA/f8AJSRN5bbm+7UW/wCfd9/+CpvMVfkb7tBR+aNz4YZPmV12J/casp7PyY3Vnq3vZIvl+d/9iqj73+X+Ov5k9w/oj3pEU0LPs3/cSoX811+Zt6NWsm19m77+3+CmPbbf4WffU+6WV7NJYV2/wVYf5/ur860yPb8m35ESpk+T+98/yfPVEjvse90X79W4bBf3W5f92mW33vm2u7rsp+/5dtPmK5R/2NN77V+dW/gqWN/vrL93dTId0zfd2f3f9qovJX723+HY9HtDH2fvF1Ei2f30p8PlJK7Kv7rbsqovyJtVdlWNny/e+eo9qMtvcypsiVv95KYj/aPvL/Fs+eq8fzqn9+l/2V+/S9rIz9hyk+yKHZ/H/t09LmJ3+7+6+592ovJ+b5Wp2xbZ/wDYen7SQexFdfl+b50b7tMRG3bfl8qrXzbNqouxKfJ5T/M3zpR7cPYFdNr7P4P9upfsyu/zfOyUP/H/AHaEufn+X5961Htw9iD2cXlIu3f8tPSzVF/1TJuahLxt6bVomvPk3f3v7lHtZF+yIprZfNT71Fsi/wAX8NOmm87/AIDQjxfc37Eo9pIPZFjYqRbv/Q6b9nXzUb/xz+9Q8zQp83z1D53yb9zUe1kHsx7pFv3f89W+5T0hZ9/9yq7Xn+y33qhS/wB/y+av3vuVftJB7I2EtlRflb56b8qfKn3HX+CsxJvO3L/HT0f+Ld9yr5pEezLE237v8bVDDNAknzN/sUP/AKrdupu/f93dv20e1kHLER33v/sfwbKie22P/fpfO2f+zUm/Z8zNvSr55ByD0h+5u3I9EyL/ABfOlDvud9u6mb/4av2gcsR/yvvZfk+Wq+z5k3fcp+ymO7eV833N1X7WQchF5Lf9dk3U57ZXTd9yjztrP/f/ANim+d8u3771ftJhyFfyfn+X5EX+OmJDEnzU8/d+b79Mjm2f7++tlUkRyRGIquz/APjtRNCv3t2z+9Uv7p2+b5KrzbXV/m+/WylIjkicP8VLNU0NGVfO3S+VXzV9l2I+5v43+R/7tfSfxFSWz8LyszK7+fvVK+ebCFvEOvRfaZWht3+dkT/cr9Iympy0j86zmP70bo/g/wAR+LJdmkWfnI/8e2ulm+CfxIh/e/2VBMv/AD1r69+Er+GvDGjW9n8sMvlb/NmWuH+Iv7Wi2GqXGmeHtIbUvs7bGu0+5X0nPI+ePnqH4LfEZ1/5Ae/au/5It9c5qUOq+G7iWz1zTLnTZfub3ifY1fS3hv4u+OvE7SywS21gibJfJ8r569Y8N63Z/EVItI8X6VaXLzrs+1ovz/8A2NXzEHxp4G+Ltz4Hut1n/pKf6399Xqf/AA2ZqCLF/wAU8ruq/wDfdfYGm/si/DmFdzaf9p83599dFa/s2fDezT5dBtnf/bi31jzAfHvgz9or4g+MNURfD2kS2bu2xnT7le9aP8QPjz4YsPPsdK/tVH+dUmbzX/8Asa9r0r4deFdBuEWx0xYfm/gWur3skSLAywov8FHtC+U+BPjN+2B8YNSifStV8NRWFvKrxNsVq+VPseq3k93eS6Vc/aLqXe2/7lfs3f6DpGton9p2MFy/+3FVL/hXXhBE2/8ACPWL/L/HElX7QjlPx5tvDep3Mv8Ax5rt/ueVXpHgn4J6D4tdItVb7Beu3ywvB96v02m8E+Fbaylni0i0h2L/AHVr5H/aH+IulaJ9oljiie7tf+PV/wDprR7Qs8x1X9knwPZ77m5uVtodvzO7InlU/R/2SPhvrzo0XiGNHdtiujLXkl/DeeIZXn1q+u7l3bf5Ty/ItegfD3wl9juJb6zvvJTbsit/N+9WxBp+Of2APEfhvTpdV8K3kGsJEvmtDt8p9n/s1fM9+/iHTZXZbmfRNQs2ffD/ALVfph8GfijeaVpL2Opz/aUVfl318tftpalpVz4m+2RWdtbebav5r2/8b7//AEKgD50/4XB8RP4PEtzsb7v72mQ/Evxt5v7/AFOS8/j/ANb89YSabLNFE0X31Xe2+qTu1nsbb/vVpyx5QPo34S/tJ+I9B1S3li1G7h+bYzu2/bX0b8Zvj9qet/DaW5l1NrmWWLylS3TZ82z79fnlDqrW3zRS+S/39ldQnxd1ObRn0q5i3o7fK6NSA5+G5jS8uPL3eVLKy73/ANn5a0Pt6/O392sKGZd77Pubt9SvctvSoA3ba8Z9n99KvW0mxv8Acrl4Zm83+Ktqz++io/yf7dWBppc/J827/gFPTd8/zf8AfdVPlRk/2qtb/J3/AC76CC8jtJt/ubtjVY3eT/BvRqzERpt7NuR91W0TY/mt8n+xQWSv97du/wCAUJvbZ/H/AHf9ij7/AN2jf/47UAPf7vy/8CoRF2/w/dpiJ/C2599TP/H93Z9ygCHZ8/8Afo+581G9f++amR1/h+/QAyH51p/y7vlo+4m6j5UfdFu/2t9WAxHXcny76E+dfl2pR9//AGEoz/sfJR9oA+4iMqb3/uVu6J4kvrO4ilikZGX/AJYvWKnyS7v9nZViH5/mXbQB9cfAr9oHxUkUX2NV2J/o7b5fnr6KtviF8SNSi8+zgtrlP7jy1+eXgnx5F4Yn89vkeJt+yvoXTf23PCug2Fuv+lo7/O3y7031jKnCfxF8x1fxj+MfxJ8K6T5up6Uz28q/LcW7b9rf7dfC9/qVz4k1e71e8ZvtcrV9Z+JP24fDlzay2stjPcxSr9x4t+7/AIBXyzrHiFfEOranff2ZHpUU8u+K0RfnVf8A2WjljAj4zNeHZ83/ACy/iqX5dr/Nvemb18v5v4qP9cvzf7i1YDdrVD1/26mRN+/73y1Fs+f/AOIqwE2M/wB376VsaU/+m28rf61Pn/36x96+Zsq3Dc/On9xKgD6l+A+sWP8AaMS3jf6J9xd9fVdt4D8CarbozWkD713s7y1+Ylt4t1PSk82xniSVK1pvjT8RH+a21qKG32/cSgD6l+P3wTs/sV3PpTb0uN8TfvfnT+OviT+zZdFlexVt7wM8W/dXTXnxL8Z69YPZ3niOT7I6/MiVziRsn7rcz7/nZ3/jqwJYd3lbv4/9ihPn+99+hE2fdff/ALFS/K+/b8mygBfJVP7uyjdsifbuoS23ptqGb7if8sf4KAHvNFtdm++9S2dyttOkrxLN5Xzqj1FD5UP+3LVf5UTdQB9K/Bb9o3TPBk6RTts+X5k/jr3D/hurwgieVLeTv/seVX573EKu6f3Kamj2P3fs0SO/8bs9QB9QfH749+DPijpMttbT+dcN91Nvz76+bnhWG1ii+bZF8lVU02CzdGiiiT/bq82759r76vlArPu3/PUU3yf7n9+n/c2J/B9+iaHe6K1AEqPvVNqt/v0QovzszN8tM3t91PuLRs/eoqfO9AD03ebLtbZVu1k8l9y/Ii/Or/7dZ/7rY/8AfqVH+dF3UAeseGP2ovEvgmz8i20/7Z/d/dVduf23viRM+220yCH5P+W0VeOptTeyt8/+xTOm/wCX5FoA6vx58b/GPxRRINVWC2i8rZLMnz7/APgFconybF3bE+5ven+Yty8TMuxFo+//AN9bKAGQ7UZ/4/7tF59xNv33qX++u3+KpX8pEfd86UAVURdny/vqekP2mL5W2bG+anQ/6z5fv/fof733W2f36AGvCyfPt+dP/H6sPueJ/wCDdVdJm835m+RaF/fP/c/9noAr/YLZ5X81pN//AEylemXOm2b/AC/v9n/XWrE3+t/547PupUsfz/xs6baAM+2s4rPf9lgWF2/j3b3qw7+cu3+Name2+f8A+Ipz7Xf5fvv8jf7NAEX31+Vdn956Z5OxnVmXYlPh+/t3U94f7qUAV97J821d61Yf7r/d3vTNqu/y/wDAkp/7tHeVt2xf79AEsM38X8D/ACU9/wDpk3z1X2fPtZmRPvrTvvf7b0AGzZ8y/PTfvqm379Sp/qt2371RXLruRvuUAOhTenmxffT71D/88nX52p6bt+5VZ6Zs85/4kegCJE2J93fUszrvfd9+jer/ALr76UfuvvRt8/8At0ANh8r591V3fZ9/5EqWZ/8ASvk+/Ve5+f7q76AIpplf5ahT7ybf+BU2N9n+w+6rXkqkW7+7QB2fwl8T3Ph7WYvKbYkEu/fX6wfB/wAT23jPwbby/LN8rxNX5BeFZvs2r7Wbzrdl+5X6e/si3P8AxS7wfc2NUSA0PG37Hvwy8cau+oT6GsN3K2+V7dvK31u+A/2cvBnw6Xdpliyf7/z16ns+Sq/8Xzfcrm5jp5R6XMGm2v3VtreKvlr9p/8AbDs/hdpctnpSwXOqzrsgh3V6R8fvivY+BvCuoK/mP9ni3yv/AHK/JzW9Vn8Z+I73xDqDNeSys/kb3+4tEYymEuUh8Z+M/FXxX1eW+8S30rxbt8Von3ErNSzghX9xFsRPvVaud+77tRPs27q6TmGfZm+982+ibTWmXypVWZP7j099/wD47RDv/wB96sDEh0G50qd59KuZ7aVW37N3yf8A2NfXP7J37bGueFb+LQ/EN415bq2xorhvnT/bSvnbSn3ypFLt2V0Gt/CuLUrdNQ0hmtrhPnidKOUD9jtH8QweMNGt9Y0iVZredd6+V/DWhCs7fxNvr8+f2G/2gdQ0HxH/AMInrTMlpL8io/8AC1fotsV1Rl+dH+T5K5pR5DaPvDHhaSL5mrwf9r2w+0/DG4b/AJ5NXvG/Z/wGvJ/2mYftPw71Nf8Apg7/APjlWXKJ+M/jOFYdLSLazo0v/s9cPN88u6vTfGELalpuoReUv7pn+/8A79eaTI0LMvy/3PkraJiQP93bQnyfd+//AHKR/wDZ+9Vuwt1m8rd9ygg2NE3Ov73/AIC9b33kqvpWms67vmRPuV1Ft4bgdf3/AJr7l+/D/BRLlgX70zBTa+z++lW/4N333epdb8MT6UvmxM0yf+PpWfZurun9/wDjqPdkEoyh8R638ELye28SbW83Y7V634wXztJvoG3b3X5d9eSfBOb7T4mS23fvYm317R4hhWZpdu10/irx8f8AAerlv8U8ih0pnZIl3I+379aFno8/2jc25EX+Ouo+xrbS/wC5VpHV4vmX5/8AYr4OVSJ+l0+blMqz27dr1Klm2/d8zrV7Z8/zL8n+xWnDC3lRbl/3a4JcvxHT73KZ1tbL9n+aoriw/wBquotraLf+9/1W2ppoYNyMq7Kx906eaXKcT9gnf5VbZ/v1qw21zGmxvuf363oYV3fd+etJEXZuVd/96jmiHNI41NHuXk3bt6Vdh0S5/h82ZP7iV2CQxb0ZlrQ2NDLtiX79YyqRiXzSOSTR7n7L8ys6f3Hpn9lM/wB5d/8AsV2uxkiTd/v0JYVjzRDmmcbHoPk/daV/9hKR9NlR/wB1urtksVdv4at/2Uu35m2f7dHNGQc0zhJraWb7y0JYNs+7Xcf2bF/B88tRXOjr/wAD/wBij3A5pnGLZtsrlPENteLcbrPdv/5416n/AGV8lMfwxFc/Nt2JVx5YyL5pnBaC880brOv+8lXUhn+fylZK67/hD1hbdFKzo/8ABtqxDpXl/K3zpRLkDmPOZtSuYZdvzVYS/b59275q7DUvDC3PzL9+qr+D1/dN5rO/8SbaOWEg5jEW5l+Ta3/fdaGy8dnZpW2VdTwxsf8Aiq2+iM3yt9zb8tL3CPeKUOlNeLuW5VH/AIt9OsLOeGfbK29KaltLD91v4tnyVa2S/wB6V6vkgRzSL1/9u03Y0S/un+eof+EkvoYt0UrQv/t1Yh1W53puXeif36ivv9Pl2/Kn8fyU+WBjzTKl/wDFS5sFT/Q1vLj7jbK0IfiF9vt0ZtM8l6Lbw3E9v80Szbqrpo72e9UXZ/do/dB7xsJ4k/0V2WD/AL7/AIar/wBvLfN/pMXyfc+SqSTTqu2pYbVpk27V3tRy0h++Xv3UKyttX5/u0yzmidtlUr/w81zFt8+WF/8AY/ip1npT2cX3mmf++9HLAv3zTmv5Yf8AVf6r/wBArE8T+IdVttGd7OJXfZ/HFW9Z20qf3vmo1KzZ0SJd3lUe6R75yOg63c6xpafbl2XCV2Hh7RIL9P39zGkv+3WP/wAI81s6Mu1N38dNufDdzM/3vk/2Kv8Adl++WvFvhKe2iZoLld8S71iT+Osrw3++sttz/rkStuGzle18iV2dFqWHR137du//AG6JeyFDm+0Yl5DFu/dffrHvNHaZ/vb99dsmg/PQ+jru3f3aiMowNuaZxn9j/N8rNsWrD2cr2bxxRb5a6uHTYt33fkrQSwWPf8yw/wC3RzQI5pHnOleEr54pfPufszt93fVdNH8X6bfusEC3On/391elpZ73+7/wOn/YNn+5R7oe+eefYNTf73yPL95Kr2Fz4j0rUdv2Npv7zzLXpH2Df/uVY2fJtZmo5ohzSOXfW7y5iRbyz+epftkD2/8AqFhlWugms4vu/feon0dXbcu3/aquaAcsjH2M8X7pfnapdE8Hy386Sy6usMSfehrW/sryf7yJ9+mJbPv+VWp/uvtE++Rax4YlhdPscqzRfxVz81neWzfxJXSw2c+5G/eVLNC2/duZ3/26v91Iz977RxSfbvNdZ/4Kt/6Z5X8W+uo/s9Zvm+49Q+TKnyrtqPdL5jiH1LVUn2+VvStezmneLzZWkT/crW+x72+6u9Kl+x7E+X/gVHumhjp57y/MrP8A3a07PTfOV5W+TyqrvDOmzb9yrG+5htd1EfZke+MRLPa6/Ns3fx0y2S2mn+ZWdFqvawz/AD/xu1RPbX1s37r5Kr3Q9807m2gdHX7lcffw3mmzv5Uv7r79dAiTvFul+/Vp9H+Tzfm+781P3Bf4jipptQdokZt6PWhDpUs0qKzfPtrdTSokepZoWmT5f9alRHkDmKENg2z97u2fcrMmSezvf9Uz1t+Tcpsp0yfc3ferb3CPeMqaRk2/Ls31YRFhf96qun+3VjyVm+b7n+3TN+/91uo9wZNNNYwp/wAey/d/jqo6W1yn7tv+AVFNbNJ83ypTPsbbKv3ZRMfeD9xDE9ZX2mLzf4UrSe286LbWU+m7Hf5d70R5SveLfnRTRfL/AMCqpfvFHB92j7Myf3kpjw/N87NW0eXmD3jHfa7fd3/3d9UnSOF938f9ytWaz3t97YlV7mw87evzPXT7pmZT6l5b/wCq+9VS5ud/3q07nTfnRX+5VR9N2feb5Kv3AMXzG3VUvHl+fbu31tzWa/J8tE1srxfd2U/cNjY0Hxn4c0HToluf+Pvb+93rXI/EK50zW4orzSFa2lR/mRP40p72cTy/3H+5vpjaf5da+4csYz5jF02ad9jN/DXS+Ads3xa8JKy/umvF/wDQ6yks/wB7W/4DTyfil4Sl+5/pSff/AN+unC8vt4nPjOb2EuY/XPa39nWqsu/5flpqJ8jr9/8A2KlTd9gtW2/8sv4Kr7GSXetfp9L4D8kn8Q/7kvzfco++9I/36b/sVsZj0f5ty/fp3yvv/gf+/TX2fxUJQWGxv4m+Sh32L95nehE+f73/AHxRs2LuoIBE2fw7N/8AHQib97N9yj7y/wC7TPufN/BQAfLH/t0/+H5qY/39y09Nrv8ALQAzzPejb/DRMipJTNy0ATOnybl+/UKOyP8AL9+n/wANCOqNQA/5U3qv3Khqb/Xfw0zYrqn9ygA37/u0Uzy9rfuvuU/yf46AIvMbf833Kld9/wDsUxPnWn/J+9oALd/n/wDQqfNtX5W+5RDtT5/uf7FD/P8AN9xKAGInk/3vno3f3qESmv8A66gB3zbfm+dKZs8xaPm+Td9yjfQAI9Hy7qP9379H2bztlAD02pR8+/8A2aZsbZt+/Rv2feoAejt5T0P935qYj/3qf99Pl+5QBCn36fspvy1K6fJQSMTdRsZHpvmNup7p+9oAR/k/4HSp9yk+8n/oVCf71ADf46c6bPmWm/6t/mp38FAA/wBz5fv03+CpXRdlMoAEf/vjbTXf+7R/tfcomRd25KAGP8j7f71Ppn8VD7t/y0AP+58v96j/AG6d/D81RbGh+VvuPQAfKz0/fv8AlpybdtRbGRdytQAz/XXCVN9x9i/P/sUbFeVNv36dMmxqAGvDs+amOmxt7U/Z/wB8Uyb5H/8AQaACh/nV6f8AfT5qPlWgBkL/AMLNT3/g3fcpjoqLs/4HT/4KAHXO3ykqv83yVYqJJvnoAfs/2vu0UfLR9/5aADr/AMCpmzbT9iv8tH+xQAI67Pm+5Qn+192jZTKAJX+/Rs/u/fqKh926ggfsopm9dtPk2f8AjtBZC8O+j5fur9+n/wAXzUP8/wDuUEAv96j5aPmoTdQAJ/tfdod1p/yutQum6gA3s9Pfds+b7lMRvl2/wUUACf8AfFTfNTP9iigApn3P9v5qfTH/AIKAH/K1Cfe+b7lFM/65UAPkpqfcpyTLt/26Puf8DoAP4d1M+593+Kj5qH+/QAf520J/e3bKHpvX/boAd/8Atb6PmoT/AGv4aNrbty0AN+/8rfJ/HTvM/wDiKb5nzbadQAJ/3xQ77P8AgdG/dQ/3WoAP4fmpuz5vn+5UKPtqbfvTc33KABH/AHf+xRv3/wAWymH+D+5T5Nu/7tAA6b/m+5/t0zYru9TJ9ymOmxty/wDjlADHhWmp9ynP8nzUz5v4VqiA3/3f+B0b2T/co2N9/wC5S/N96gB3+/TH3bqf8yfMv36Zv3/d+/QA3+L++/8Acp2/zFo+Vfu/O7UfL/D9+gBqPTkenptT5qe+7btoAZ97738NM/5Y0z5v9qnpvT5qABEX+989Gxtm5vkSn/L95F+daif5P4fv0AOdfn3LQjrspqbtv/oNOdNu9qAHo+xqN6P827ZUSJ/e+49O2J96gA3t93fvo+b+/TWT5933Kds/74oAa6fNt/gpyUP88m7+7TU+/wD+P0AO+Xc9CfJ8q0/f52+mbF/36DIf/D/FR96m/N/DupP9ygCb5/4aY/8AeX79HmU/r/wKpAhT7n/oVH3/AOGjfs30bN++qAVPuUz/AG6fsf71M+//AA0AORPuK/8Adprvs+b7707Y38Xzp/fof/VJ/HUgP8v760xIf3tCbvvfwbaan3/vNQBL83z/ANymfM9H+99/+Gh3Z3+WgA+5v3UInnf7FG9n/wBun7NnzUACJ8n+9Q7r8/y/7FH/AAKj+H5qAGb6VNr7G/jpP/HP9unt9+gA+X7v36E+98tHl0R0AEkP8TUbNnzLT6hT5Nm2gB/zPsp/y0zd/do+/wDw76AH7/l21D1/26m+Tb/cpnzUAG/+79+j/a/jo2fcoT7/APc/26AH0xPk3s33KH3Ub2egA2fw7vv0eXT/APaVv96mfdoAP4qf8u2mL9ymUEBs2fNtqZX8v/0OmfPv/wBmn/K1BYx/k2Kv8NM3NSyQslO2fPQA9HaijZvX5aPuJtoAPk/ho+XbTHTetMTc7baAJt/z0f3aYnybKl+Z/vUAN+/TPl3U/a1CbV/2KACmb/n+X56E+6m2n/NQQMT+Ch/uIy/fo2N8lP2UARP95P8Ax6mTfd+b7lOdPm/2KNn/ANhQA2Tb8if8DqF3b/Zp7p9xlb56fMm93/g/26CyFH+f72yLbU38P73bv/hqoib9jLUu+gCZ5GZPlqHY237nz09HVaIXV2+X79ADE+592n+d99m+5T0RYW2t8/8AHUTp9xv4aAHf7Tfcp/32/wBihN2/yqNmzZQAx0ZH3fwUOm/Y1PdG+T/vqmb9/wArff8A9igAT5F2r/4/T02u/wAv36ETf83zUfc/4HQQMfdCu7bR5Pz0993z/NTN/wAlAFh0Xb8q76ipyPs/4CtG3+83yffoLGv87fd+7RDtdtyfIlEafM/9/dQnyI7bqDIHf7lCf7TfJTNm/wD4BRsb5GoAe+596/feiTdt2/cpm5ae7+YtAA/3Pl+/TN/711X+9T9+z/vmmbP4VoAf9/8Ahod2+fd/wGhPu7vv7f4KPkT/AIFQAz5d/wAv36l/gem7N/3npj/uflqAJUTYv3fvf36NvyfJ9+iHc/zy/cp/3/m/gqwGf7P8bUTJs2UfxbqfuVvm/u1BQxH/AIfv7vno2b3+X79L9/7v/fdIj/uk/joJB/l+98kX9+j5v+AU/wD/AGqZv+RKAGpu2f36l37qN6/e/go/i2/3qADb/FR9x9tD/wAa/M9M/joAmT+P5qNmz5qZsdF+b7lDv8yf71ABvb7q0bv71RQyPudWX5Kl/g/v0AP+/wDd/wBV/FTEf+Jvv7/lpiP8ifNT2T56AJfl+7Vfau3/AIDT1+/T9/3KAK6fP8rVKjq8sq0Ii76Ynzy7v4KAB0WjY0ibaf8Af2Mv8NMR1R91AA/z7/8Avih/vu3+1so37Jd1FyistAAiKj/ep9M37Njfc/26e+6SP/YoAZt+fd/dp/3qiRGjerFAH5ifM6/7/wDfpiQ/PVj7T8m1d1Rb3m2J/wA8q/lbmkf0tygn7lfm8z5qsQ3Py/eZ0VfvvQjqi/Lt+981M+/935Jd336YgT+P+/T/ACV+81M++m7bvf8A2Keif8Dl/uVXNIfKPd9nzbdiUff+8q7NtM+X55W++3ybEomTf8zRNv3ffo5g93lHo8sK7v7v3aclzLvfarb2Wn7F/ii309/4925/4NlR7xHLEh+2MkW6La77nTY9WIbnzv8AW7Ufb/BT5rbyYvmX71RbNjv/AB/LTL5Yjvm/ib5nomudnzfx/wB+rf31Tb9/bVR7b+//AMCoL5Ygk3711+/u/uVYmdvvNVdP9Xt2r/8AYU+ab5dyv8iUuYjliWIdjr/trVje1ynyrsd1+/WO/wAn3l376l+0si7V3Pv/AIKYcpYkmZ5fl+d0p9tu37V+/VLf9xf71O85tnzbdj/JS94OU0POiRPl/wCBVFv3/e+43z/JVTZ5z/N/wDfRDu/9kpkcpemhWZ3+bZ/sVD5K/wAf8FN87ZTkm+5/f2UCLyPv+Zdvz/36hRF+dt2xP9iot6ov3tm7+Cn74PM/2KsCF5m+Te29Ki+ZE/v/AMdW/kdX3NFv/h31Km3a+7ajp8mygPcK6XPz/KjJ/t0/7Yzp8rfJu2VXmdd23bTkf+GgyJd7bU301H+T5Pv0TTfutzfcSqnzPL8331b5q194C3s+dG+49MTan3m3/wCxWfN8+z/apuxvk+8lWWaUM3zfd2U/e23/ANBrHSaV/m/jqXztn73b8n8VWYmm771+7sRKrvM033f4aqTfxr99F/gqvvbd+6raIGn/AHJd3z/3KY/3fu/PWbD5ryvu3bN3zVL9sZI938G6tALH9zavyVFc/d/26ZDc7/8AW7tm75aY9xvR9vyba1Am8lkd2+//AL9QpNs/1vyJR9o/ep/cZaqzOz/Nu+SrgZHM+ObZptBlVYFeJG31832EzW2s+f8A6lLdn+Svo7xD8+jamqyskrQf+z18+fY2eeKB92+VkRn/ANjfX6Rk3vUz82zn3Kp6G/i2+/smWBrlv36+Urp99UrlLCFbONIkVvJVdn+27V7RrfwN1Dxb8MrTV/DW6a9tYt8sSfflrwRPEK2DvBqHm2F7E2yVJVr6v3T5s9A8N+Km8N3qTwfc/i316dYeM4H1rSmtln/1uyVP9n+Cvnn/AISq281PszfaZXb5Ybf79e9/AH4Xa1r1xFqE8WxJf9VFL/AlKUgPuj4da5LqXhW0Zv7qPsrqN6fern/D1hLptukS/wBxU+Sr15rVnpsPn3kuxF+/XHKXOUX/APb20zerpu2tsryDxn+1F4O8E71vJ1tk/h3yojt/wCvNNS/4KKeB7B3WCW7v1Vf+WS0csiT6r+2L935aleZW3tXypoP/AAUX8BalcItzY3Nsn999te7eBvjf4F+IS+VpGtQfa5V3eS8ux/8AvijlkBta2jXOl3Cq3zt8+z+9X5v/ALRv+jeMLS2li2StdM61+m39my790e10+/vr55/aZ/ZdX4r6b/aGip9m1uD54n/vtVxlyFy5eU+FUT50l+5urYt/EjWf71Z5EiTfu2Vg+IfAfxG8GXv9n6r4XuXlX5Fl+4jr/v103gn4OeKPGF0jz2bW1vuXbb13mJ7B8E3vL+/SWdpbnzV37LivF/2t0XfqH2n9y6u2xP8AgdfbXw3+Es/gzSHnufk+X7j18X/tpfY7bXNrS+c6yv8AJUAeK6Dte3fzfvr93/visTXk2Mv3U3fx1U+2ND/uf3KPtkt+nzL8ifcrYDK+ba9S72+Tb8nzffouf4EX5/42qu7/APfFBBoWc33Fb53qx5Oz5qzbZ/l2/K71q2dyrv8Ae+7R7oD07/8As9aUL+TsX5vvVnunzoy0b2SR/vI+2gs6iFPOT+4n+3V5If3f9+uf025b5Im+fd910rooXZ13f+gUAH3Pu7asbFR9zVFs3/LT9v8AD/31QBLs3/Nu30PueXc6qm1qh/v7vv7qej/J/v8A3qgB/wB/+78lHmblT/ep6WzeVu/gqFP46AIpv491WP8Ae3bKif53/h3pRvoAlTdu/uI/yUbP9773zUyF9j/N/wABqZ03/e3I9WAyH5ET/wAdp/nM7fL9+mJvdfm+5R8qKny7P9ugB/y/8DoVPn+VdiJ/HRUqPEi+V81QATJ8zrKu9Hql9jg+dpbaKb+7+6q199f4tlV0+T5m+5VgTJ5W6X9xGm9fl2LT/OZV/wBtqqed8ibl3pTvm3b/AOCgCw/3t33E/uU3zt67VX5KhuXaZf8Acpu+Xf8ALQA5Pnb5vuVMn3tu3ZQk38T0m/f935PmoAi2S/3fn2b6m/uf31o3yzKm5t7p/BTE3bfmb/gFAFt087727f8Aw76ZMku7c23/AIBT/ufM33PuUO8Wzb/doAr/ADbPK2qj/wB+jzvv76dbW2/+KotrIyL/ALVAEqbvur89CJ8r/d+f71N/5ZJ95KZu/u0AS79i7t0Tp/cenu/95vn/AIYkqpNud/l+/T7Z5dyf3/uUAW1Tyfn/AO+6cnybPlXY9RfxfNu+/T3kl+78uxv79AFd/wDgVH33/wBz/wAcqxv3/NKv+x8lM2ffdlZE+5voAZ9q+bfu+Sre/Z/F97+5VR0VN8VRQu3mu330f+CgC26fvdqr8/36YjrHsl3fP/cp/wB/+Le/9ymJuf8A20RvuPQA/Z8m5V+RmqF923cv+tqbfsfa33Kh+5v2/wB7etAESPvTe6/7DU/777f4Kcj/ADP97fLT0f8AePub+Cj4QH/MkX+239+mJt/55b/9uok+R9zfPVjyWRnb5U30ASvtRPu7KiSZd237/wDFTr9GhZFb7jVE/wC5X7mzZ916AJf49y/wUTJ52+q/yP8Ae3b2WrH31egAhfyfl/v093b5E+Wov4ov4H/hSpUmV/vfI6tQAx0+f5f3yU17ln/23T+Ckfd5iMu1KX7T/wAstvnP/foAhf8Afffo8tdtF/5tgyt9juXi+/5tVYb7zkfbbXc0v9xFoAuo+9Nu3elS3KfOn9yqVhfxfatsqyWdw38Fx9+rcz/J5X36AGSTf6R8y/Ju27Kl85v99Kromx/l+5to2eT/ABb3oAsed5MiLt3o/wDBVf5fNfd8m+n/AH/u/O9H+uRF/wBr5t9AFh02J/0yb+OokT5927elMd5Ul2vuf+66U/8Ah2/fegCwiL/qv79V3T96it8/910o2fvfK/jepdm9d0q/OlAA/wDqnbd8j/8AodCPv3/Nsqu/+qfzV+T+HZUsM3kyvuZv9mgCJJtkrv8Ac/26Jtuz7+93aon/AL336R5GdHagBXmVf4fkqF/n+Zaa6bP739+q6XLbflVaAJXT7j7asbH2fM2xNtRQ/wCt2/wVK/3drK29f/H6ALeiTeTrOn/d/wBb/HX6Vfsf3W/SX2qyfvd+/wDgr8z7BGe/sv43SX7lfox+xVc+dYOytvRfk/3Pv0fZA+tkufOd938FV9SmitrWW5l/1SVL5Leb97+KsTxm7Q+Hrtv70Tf+gVxyO0/N/wDbV+JE/ifxL/wjljct+9bfeJ/eWvm1/k2RRLs2/erpfidqUusfFLWLlt29N9cvv+VPmauml7sTCQxJt+9WqP8Ai/8AiKdM+99n36Z8+/738NWYgj72+7Qjs+xaG+fb/H/eo+Vv9jZUAWIX+zS7ty7K9b+EviqB/telXjK7v88G+vHE2v8A3fn/AL9aeiXjW1wjebslX5PkqwPStbeLw34yt9es5VR4p0T5P9+v1Y+FfidfFvgbTL5W3vLBvevyH1W8S50t183f8yPX6UfsYXLXnws0pW3bEiokB7wm7dXC/Gy2W88A6mv3/wDRXr0BNn3a4r4sQpN4N1Bf70FYnQfjZ4htpUlvYl/inb5P+B15zrdh9m3t9xNtet+J7NYdW11Wb/VXT/frzLXrn5H+bfVwMjh7n777vv8A8NdF4Jtvt90itu/36wrnc8v3a7X4c38Ftq6LOv8AFvWtpe6B332BktU8pt7vW7olh50SfL9771MeaC/+WJv+AVe0HUlsJdrJs2N99/uV4ON5/snr4LkhL3yW80r5n3bvK+41eSOjWF/cQN9xJXRa9j8YeNrOGz/dLFNL/fh+/Xjlt+8unZt33mepy72vLL2o8w9nP4D0P4J3C23jeJtuz/br6V1Vd6u2z5Hr5f8Ahpc2sPiVEl/i2V9UX+3f8u5E+X7/APuVOP8AdpSDLf48Tl/sC79rfIn+3T/sez+7Wnvi+TYvyU75X/u1+X1anLVP1GlH3TPtrD5//Qq000f7nzfP9+iHajVdhfYny/cqJVOc6YxGpbN86t9yrCWfnbG2r8lCfP8AdrSs4W/55VjzFkSab833af8A2a2/5VatqG22f3v9yrEK70+7WPNIswvsc8K7l/gqxDC3/A3rb+zLt+9sehLNd/8AfqOYDM+zN/v09PNT+GugS2X591SpZ/3vKR/4d9RzBzHL+S33v9qopvP3/Lu2V1v9lN975af/AGUr0cwcxy6TT7drfJUKfafN/idK65NKVPmVVT/bqVLBW/u0cwcxyk1nc79y/cpqJeP/AA12H2P/AGd/+xVj+zVmZPlXZRzBzHI+Sz7/AJmShLZv9+uwm0eBNn8f+3VVrNXk2bdn+3T5ohzROce2Z1+61H2Ntv8Afro301adDYecn3tn+3Vc5fMc/wDYNkaU17bf92ulfSotn3v+B0z+yl/vb6XORzROdh0RH+XfsrQTRIPK2/x1q/YFWpUh+Tc1T7QjmOffQYNm77+yq6abFC2/b9yuo2xbaNkDo70e0AyoYV27FVfK/wBioprOL/a/4HWrsiRPlqv99v8AdqOYszHsF3v8u+tCGwg8pNqfPT3f5f8AgdEMz7/m+RKOeQDH01W+b79D2C/Pt+/Vvzql3/uf9ujnkQZqWez/AG6le237P9irHmVDNeKqUc8ixUh/h/gpn2NdiK23Z9+ov7U/2aY+pf3V+ejnkBY+x/3fv0fY/L/2P9iq/wDaVM/tj7/yUc8gJvs33PlanfZl3/xVV/tjf/eqWG/3/wCwlXzE+8WEsNnzfN/s1K6b12tVd7//AHqqpeNJK9HvFFvYv/stIlyuyopo2+dflSqr2zJWgGl50T/6qjfE3935ayoZv4tvz1d8n5N1AFh3iT5lX56fC6p8q7f9qsmaanwzRP8AdX51qA5TTmmXZ8q76SF/+B/7FUkv1hXb82+m/wBq/wB1fnoA0PtOx/u7KPtXtWe9/wCd/dqX7Z9zb89WHKW3vP8AZpn2mLZ92onvl2fL9+jfvXd/s0uaQEO+CR/u/wDfdN+XZ8v36cm3+Fd70+RF8z/4ijmKK+zeifL8lM+zL97b92rD+Rt+Vdj1XP3vm+5V8wDf9S+6n7/k+VV+WpZkSNPl/wB+oUf/AIBRzSJ5RiQ7/mdafspj/fprzbH+b5KOYOUf5K/eXbvpmz56lSaB/nqKab53X/llRzEETpFud1X56haH+9U3y0zzvnT5avnDlKk0P3F/4HVe5hbzPu1oTf7tN2b/AJaOYDMSFt3zfPUTp8n/AKDWlsl3bVWqro38P391bc0g5Su8O9Nu35Kr/Zl2VY85k3/LUOyWZn+WjmI5Ruxf9+qNylWPufe+T/cqrdbt/wA33KuMpFe6VG+TZUT/ALn5qtTJ8lUpkatuczK9yizJVea3V4tv8FWJEba9VHSX/lr9ynzfylGfNDv+Xd89N8lU+9Vp9tUpklT5VZdn36r2gET23/AKrzW1Svu3bF+R/wC/VSZJXTdu31tGUiQ2L/Cvz1oeBkim+JfhdmbyUS6T5/8AgdZXmVd8KwtN8RPC/lN873if+h162Dl+/gedjP8Adpn64Q7l0uyXzfk8pPn/AOAU1H2Nu27/AOCmQ7v7Gsvm3uq0Ony7d37r+Kv1el8B+QS+MsTIrJt+5VdPu/7tPhRdvzfcpifJL8takBI7O9Cf/tU77ju33Hpu/wDipkBN9/8A2KH+7up+/wA75fuf7dHnLD/9nQAxPn+79+j/AGmo+WH96tCfedf71AD/AJf7lMT/AFr/AMCUfc+9TP46AHu/92oqsfLUL/foAE+/T/uS/LQj+X8tM/5bUATfN8+35KhRGqb/AHfuVEk3zbmoAY707+CnzJ86baF+5QAz7/3vuU/Zv+ZaZsVPl3fJT0Rvn20ADfcpm9v4aET5Pk+/T/8AL0ACP8u6mU9H/vfcoT5H3fwUAMR/v7t1Hl7/AL33Kf8Ax/7FDffoAZ8v8P8AwKn/AHIkVf8AfoePZ9379M37/vUAHy/eo30fK6JR81ABRvoRNj7mo+XbQA2nJTYX+enP/wCP0ADvQn3/AO/R/BT9ny/7dBIfc3baZs3/ACL9+monz05Hbe+2gAf7+5qYn36fspU+5QAzfsfdR9z5qdR9z+GgBqfInz/79D/I3y/x05Pnifb/AK2m7/8AY+egA/8AQ6dTd/8Ad+/RQAfNRN9zbRR8v3aABP3Py0yZv7i0TPvbb9ynojb6AGP9z7uynpuemTfI/wA38dP/AIKADf8AxUO+/wC99ymb/m+X/gVS/LtoAiX/AGalfa/zU35adv8AO+WgBuxdvzUUfK77F+/R9x6AGfMn3qGRf4qfRQAfeSoV/gqWL7qUs3zxfLQAeY26mfMj/LT9vy7f+B0ygB77XX5fv0yn1Cn+t/uUATP9ymU99tH+3QQJv+VNtLsVPmopj/wLQA9/uVD81P8AmoT5PmoAPlo+Wjb/ABU/ZQAz/gWz/Yoo+/8Ad+fbRvXZ/sfxUAG/dRv8z5V+R6iR13/7FS/K1AB/u/fqum7dVij5fu0AMk3Im/bQn9zdT/8AxymfKnzUAPo/3fv0L/epj/3aADfvZ1209fuUyZF+Sj+LdQAfLuoT7/3aPlo3tu+WgB/y1E/yf+h07fv+WigBu9nioTdTv4KN9AESbfu/7VS/LUX3Pu0fK/3d2+gCX5d39yiT7v8At1FtapaAIv8Alt9yn/cXav8Av0Pt+7/wOh32b5aAGJ81P+balCfP/sU77lAEW/f8q/8AAqZ9xvu1Mm351/jpm9X+WgAdG37W+5TPuU/5U/iodPv0AM/5ZfL9+m/7FCO2+pX+9uqiBn3F/wBinony7aZ88Py/f20I/wDC1ABs3/N/dpuxn+8vyU7/ANAo+4nzfc+/QA37lOR6PL3/AC/cf+/R9x9336ADZ83+/U235d26odnzf7lPd2kR1oAbv+f72+nfc30x0V9m6h/nTbQAv+83yU5vuUx93zrR5fy7qABP41Xbsp7rs3/x/wCxTP4UWjZ/9nQAJv8AvU/f5K7V++1MT+D+7Q6s77qAHv8Ac3I3z1F81O/2/wC/Rv2b9tADU3bnp+z5/wC/Sf8AodPTc/3aAH0z/dVqZR33fwUGQ/f89P8AupTPlah/m3rUgGzZv/2qZs/dfN9yh3ZH+WhH/wCAVQAm77q0J/H/ABvQj/f20f7dAB8yfLT9m6j+D5l3pTPOb+58lSAqfO+1vnSk/uN9yn/epm//AGf92gAT5G2fx0/f8lV0T5trVKibPvUAP2bqiRG3J/B/t1Knzpupj/I3zN8lAD0+TZT/AJahfb5qKn+/T97f8AoAfHtemUz+L5ae/wA+/wDg/v0AH+s/2Ke6bETd9ymR/d/26PloAYk33Kf/AA0x/uO23Z/t01E3UASv9xqEX77U/wD3Ki2Lu27qAHO//AKen3KH+781Q7NnzfwUAPob79M//ao/i20AP/2W+RKZH996Pk/u/wAVP+X71ABuajZv/hpifIm2n/eoIBfv0OjbNzUUeZQWH3d/8dH+5T6H2/w/foAH+5TI0b+Kjf8APT/loAN7f7/+xTPvU+iT7v8At0EDNm/YqUfd2f8AodH+3T6Cxm/f8tP/AI6ZQj/N8tAD9zUb6N/96igBlP3LQ9MoAl/4DRsqJNzv83zp/cqXZ/FQQD/P937lRSVLv/hqJ4WWgspff3/x/wCxUruu7c1P8nZ97/fpk23fuVqAD/a/jpny/wAP31p77k+ZvubaiSbY26gCXZ/F9x/7lGzY237lH3VdaP7/AN6gB6fwbvuUb/ubvuUx9z7Fb7lMhTY+37/+xQA/ZsX5v99aZv2PtbdUyPvVP++KZ/Bub79AD0fzPmpifwfL9+med/HT9+x3/j/joAHZv733KEf+H/vqmO+z5lX56Nny/L9/79AE2/fvWVf93/apkyfLuX/vimujfxf991LsZN//ALPQBXf5Gqwj72qF6ejomzb9+gAmb+LbT/MXyk3Ufc3/AHqZ/A6/f/2KAHw/wbqE27EWmfw0R/x/36DIERd9MT73y0/f8lM//aoAf8yfLR/c/g2UxPnWnp8jvuoAen8bUx9tCfe21L5O90qAIty/3afs/dOtM2eS33qe+11/uf7FWAze27/xynvu835vnSh/493yJQ/zpu/joAd8rxvRDTf7tS/8u/zVBREn+sXbTt/lrR99P3v3Kbv8uVGb7n8NABC/yItSt/s1F8v3dv3qcj/3vuJQSCfJ81Pk+dPm+d6Yj/N8tDp5fzUANfcifd/ipybqHk3r92mp/u0AS7/ko+6lCf8A7VM+XzPn+5QA/wAn5Nv9+hN33f4KN/H+xTP4k/joANnlum1f9unv9xG/2qY9P2fuv79AA/8Ae+//ALFMR/4fuVM838NMf5PvfcoAfTNmz+H5aO+3+CnTfdoAaibF3VCn36mT5qi2eSm7+PdQA54W3tvb5KbvZPu/+P0eZvlTfUu7zkoAZ/Dtp/8Aq1+X79Rfcpn8W3+7QBLs2fN8z03/AGfuVLv+Smx/dFAH5k+cszP8v/fFHy/xfdrPfz7aDzfuJUVtcz3LfKu9K/ln2cz+k+aMjQ+x77javzxf3KsJC21P9imWry7/ALzJ81aH9pfuvKZd/wDt1t7H3SPalT7nzuuxN1PSaLcnzbHf+Oq95ct/12fdQmiWN/b7vtk9tKv8ENHseYPaR+It71m+VWXelOe5+fbWf/wj08Mrq07TSt92Z/4amttyOnm7f7++j2Ae0jIcly0P8Pzbm21b8z5N27+Gq6Q+d8q/32o+b+6z7av2Mg9qWPvxVK+7Z833KpTTNbLuZm837qpWnYTedv3L/wADqJUPtFxqRIXmlh/+wqZHaSLfWkltBs3Mu+b/AGKt2dgm3+H5Wrm5S+Y590W2+bylm3/eSmfZtqfK3yO3/fFdBNCvz/KtRPZwfw/c20cocxz9yjTb9v8AC333qVd23/bdq29kHlbZV+SotkSN/cRl+V60DmMR02fL5TI/9+ot7bPl/vVq3MMU2/zV/wBUv30oTyvkoEZT+a7pTt/yPL9x0rTS5gRdvzO/z/cqo7xO9UA2GGf5Pm3o38D1YRfvqq/JUP29U+6yvuX7lSw38TxfL8j/APodHukDfLpn+p/29zU9H2f8DbfT/Oi8vZ83y0/dMiu7y7f9tVqpN57/AO3Wn/y13fx/7dOR/krQszUSV2+X7/3Kuwtv3r5DO6v/AB0902q/7ptjfdqF3b+KJt+3YuymBL8yb2b5P9hKa2zYny7Pm+Z6Z5O/+9v/ANuq955qK6t89AFt4fk+b7/8FM+/VVEnfZt3VYdJZv3XlM/y/fqwB3/i/g/2KNn8DS7EaoUtp5t67W2Kv/fFRfZp0gRmrcguvDv3+VtdKr7Ik/3Kq7Lx/mi3IlV7mwnf/Ydv46UQNLZFIiqrfPUTuqXDrWJ9g1CR/KXd86/fohtrn593ybvk3vV+8Y8xseT83ytv30P5SSunmrs2/frKSGff975FXZUX2CdG3fNvb+5Wwc5qwzLs+8r/ADVmX9/FCr7W+TdTXtpfK/ubaydQRt/zf6qrpfGc0pchla9qEWqxSxSv5MT14VqWq/v/ADYm/wBVLv8An/369V8Q6VKlrcXLea8US+bXiX7rXrp/KZobeX5FdPv1+nZTGPsj80zSUp1feP0S/Y28VLqvhr+zLnbviup7df8AvuvVviF+zx4A+IVw8uq6RF9o/wCetuux/wDvuvmT9jl5bbV4rbzWeJ5/N+f/AL5/9pV9y3P/AD1/hda9uUpHke6eK+Ff2Xfh34PnefT9P86X/ntcfM6V6VoPhvQ/DEf/ABLLNYZZW+Z61nh37/K/irifiR4tXwTpMzebElw/3t/8NRKoVymf8S/ivbeFbKXyrzyfs6tXwF8Xf2uvFHja8l0/Q1a2iRtjaglYnx++Lt9488RvodnO0Nk3+teL+OvNLazihVIIlZIovu/32q6dP7REpFCbTZdSnlvNXuZ9Su/vtNK3yU7+x4Joki8hdlas3zv8v3Kan93+CunlIOfufDdtv+a2X/fStPR7nV/DdxFLpV8yeU/yJcf+yVaTbM6fI33v4Kt7Fm+9/FREg+q/2e/287zRI7TRfFUrXKJ+6aV/kdP+B/3a+7fD3jPT/FGkRanp8/2mKVd+yvxq1LwxK9vui/4+F+dZn/hr6S/ZO+Nl54J8V2Xhy+uWTT7j+/8AcVv7lFSPMWfoW6Ragzq1tHNu/geqltpttbN5sGn20Mv99F+en2cyzW6Xlsyu7/P8lafnfc+X79cfNKBXunKePHn/AOEcdm27Gb5q/If42Xl1r3jTVZb799FBOyRf7lfr38TPNTwkk6f8sm+avyX+P37nx5rcUSxJEs7bXrpp++SeQ3m1Pl++jfx1FC/kp8z7Eomf7i/x1F+92/3/AJvuV2EB8zt83yJ/fqF93z7Km+X593yJTtm/Zs+49AEUO5H/ANutCF9m/d8m/wDjqvDDsf8Av1Y37/8AY/u0AXYXp/3/AOGqibt/3dj/AN9KtpN8v+xQBp6btRn2rv2feratvkVNv3HrKsPnb/gKfcrQh+R5aAND+N9vyPUv9/8Av/7FV0m3ui/x1Zf7if36AGIjebTv4v8AcoTbvdf46f8A3P4P9uoAim/vL8lD74V3fLUv3E+bbspk3yt93YiUAV02eb9379P+Zf8Ac3UP8/3/APgNPh2zN/vUAWE2u3zfI399KNn7p/vJ8336H+58rb0+5TPuOm1fnf8AuVYB/uUfJ/8AsU9/+BP/ALFATYm7ds+WgA+T/vuhPk+789M37N7fM7/7dSvCqbNrbJl+eoAb9xf4qY6Lsf5fv1Y8me//ANVFLM6f3K6iw+CfjbW7CK6s7ZnSX7rpB5rpQBxSQ1KiNv2sux69I0f9lf4t6rK8ttos94iL/qZoNleda1bav4V1v+yPEekXOlagrbF3xfJVgH7pE3fcf/Yo2f3f4qd9z7zL/f8Ano37Ef8A77oAifamz+5Q83nMvy/J9356l+/sZt2yon+T+9s3VAD9n9779Hzf8AoT7vzVYtod0vlbtlWBC/yL8tCPA/zefAn8bfva9A8DfC628f6skE677dW+aF/4q+o9H/YN8Ga9bxT/ADQvt+ZIqAPhf+0oEbylvonl+/sp7q03nN/s/wDfdfoBN/wTi8BPo0qs1zNd7flmSXbs/wCAV8U/FH4XS/BPxa+g3M8lylwu+1f+5/fqAOX27PvLTdq0I/z/AMVO8lfnZd2z/YqwCFGdXaj/AFKvT4XV4vnXZs/jp8219/y/8DoAh+Xftb5/7tPdPJ/ib5aERt23/wBDpkzzpF8v3/79ABbW19qsqQadZz3kv+xV6bwv4lh2f8SG+mf+4kT19Efs2eA2vLpGvFV0ii3y+T/fr790HStKttNi82KDeq/x7agD8ctS0TxH4btUudX8OX1taO3+u2vTLa8jvLfz4tzon8CV+sHxg8T+F9E8M3dtfaetzFKrebCi/wAGyvyv8Q39nN4t11tKg+zaf5qbYqvm5wKTp8v3fnamP/qnXaqb6lvLb7M3m7t+/wDgqrv3p/wL5qAHfcf729Fo372RvuJR9/5f4P8Abo+VPlb7m6gB/kq8tSw229tjMqI1RIjbPlVXlX5EqWzRU1G3+0/OjS/foA9L+Ff7OuofFptrah9gR/uole4aJ/wTcl2J9p1qR0/vpLWr+zlNY6bYJfSt9meLfL/4/wDJXus37TmlaVL5DWMlyifJ5sNYymB8e/GP9g/xB8NNNuNX0HWvt6RKzy29w38FfN9s7PF+9VftCM6S7P4Xr9A/jN8Zp/Fvg3U00yVkR4tjecv8FfnzoLtNbu275/Pfd/33Vx98C2v7l927f8v8dPeZvn2/xUzf5O/7u+nybfLi2/c+/VgHyov3Njs336sNDFt2q3yf7FV/9T8u5vnpPm+6v30oAi3fP99v7lXrNGe6soliZ3llWJv9yqiW3z7fl3v/AN911vgaG8m1ndBZrc/wLv8A71QB9h/s8eAtI1LSUbVdIW/hdtn777lfSGh/B/wZYOksWg2kO3/pklef/DHwl4/0fwbaQW1nbTSvBvbf8mx9/wDfrQTwB8VPNdpdTjtv7uyuaVeMPiL9nKZ5F+238Pfhv/whF3qa6daWetxbEimt12O718HujJAn/PJF+XfX1x+1pomvf8I/bxa1LBssm3sn9/cn36+SbaZbqwilVm2Ou/5K2pSjMPgKu/YvzL870JC3ztt+epflff8AwP8A7dE3zujL9/bWxAym/N91alfc67floR/4vvotADkT5H30/wA7+HbsqJP97ZUvzuv3t9ADdmx9vy/3/nqV/wByjtK2zd92mb18p/K+f/f/AIKIf738dAB53yOu3/deq6+b5dPvP9lai2Nv+X79ABsZ3/uf7FHzfvf4ESmedsk+dv3tCb96bm+R6Cw2M8X9+ovJVH3bauv/AHl+T/YqLr/wKggrpD86Kvz/AMVS/Mm+n+d8uz+Cmb/k/ioAsWfm/aLRldf9av36/QD9i1tn2hd2/f8Ava/P22dU+zrs/i3191fsTzMmpSq3zui7FeiXwgfcr7vNrjfiX57eEL3b9/yHrsHmbdWT4hs/7S064ttv7pkfdXIdP2T8V/FSbPFusbv+PjzW+SseTa6/P8nz16N8dfDEvg/4z63Zyrs81m27688mhaGX/broiYyIkTfv+bYn+3UOz7lTOjJ825X/ANimfN/v/wCwlWQMT7+5Pv0UTbvvfcpqPsTa1QBLv37Pu1Km1H3K3z/3Ki2ed/qlWmXMbIv+3VgTW2tsl1FFuZ/9iv1d/Yws5bP4WaU0rN5rLsZK/K/wBoMvirx1pljBFv3Soi76/ZX4R6I3hjwpbxbV3sqps/4BRIDu3fe/+xXL/EK287wldqq7/wB01dKied/v1leKof8AinLv5f8Alk//AKBXIdB+LnxL3Q+JfEfmtsT7Y6bE/hryXUrz59u7fFtr2j4zWDW/jTxLE33PPd1rwGbcmzb8/wDv10UjKXxEUz/3fuVY028aG4SX771XdG/7+1LbQ/xNXQQegaP4q2Jtb79af/CSXP8AsvE1cJZ/J/eres33v96uSUOcvmmWnmlvJX+9VuF1RU27t/3Gqv8AeSnp975qPdgXzSmdL4F3p4osvl+dG/8AHa+s7z99Kjbt+6L/AL4r5P8ACqRJ4msmaXZuXyv9+vqp/ksrdovniaJN1eVmX+7yPSy//eImf5Kpv2/cp6bf7tPhfzn/APi6uwov8P36/KKvuyP1en8JX8lvm2q2ytCFNi/NTP8AVp8tWN6t8y/frm5jpiWIXrZs3+T+/WNbJWxbbX3qrfPWMiy8lyzr92pUmdPlWLfUSeUn3vv/AOxVhXV6kCWH+Bm2o9WNkqfNt+SmLtR02/fqx9p2KlZ8wD4d1WHeXZ83/AaqRzK1W0eLf/sUwGJNKm9f+etWIZpU/wByl+//AHU/uvTNm/5f46ABpp/4aEuW2/7dO3/uv/HKbvX+H79AErzb/wC9vo3y7Nv3Kr+ds+98/wDsVL9q+b5f4/7lBA/c3lf8B/jodG2/xPTPO8lP99qb9p850+VvlrIf2iwm599O+/8A8Aqk9zsT/wCLqH7U33vm31JRp1N99PmrPSb91/uU7zmT5lWkQXnT5P7n+3Vd0WmJdb0/26PtPyfMvz0Flhbb5PvVXSH5EXdVd5qPOb77fcoAfs+f5v4P4KHh3vub5/7qVClz8+5aJn2SfxI/36Cix/wH/vuj77/wp/A1V12zfN/31vo+591t9AFtHTfto/j/ANiqXnU57+L52b+CgZef7lVHh85NzL9yov7S2fM33Kd9s/hX59/8FBHvDUs1R9vlbP8Abpz2a/3aHudjVMk3nJ8q0yveKSWy7Pli3057BfNTctWHm2fxUx7xf4vv0gKs2lQfdVaIbaCFPut8lS+ds+ZWWq8029/9irLLf2b5P4v79SvDEuz+/VR32L96mpu+99+ugguv5XlVU77f4KPnd/l+/VhH/gXc70AV/s0Sfd+/U32lUi2fwfxUx4fnTa1Dw/N97/eoAi/dP977lGyL+FdlS7F/vVC6f+OVYD5oUdN1V/s3zfMtTPt2bm+5UruqViWVPsyp81GxU/hqy8zf8Dqo77/m/wC+qAHfLU29UZPvUz5fMdW+5THeJ/l+/S94B/2ne/lU9P8AVPu+Sof3SUedv/4HV+8AfP5f+3Q6N86/L/epru1VHmZF+T560ILDfcpjzNs+bcif36r/AGne33am86Kb5F+R6z94Ad2dPvNso+//ABbP7tQv8i03fL8laAS/7e6mb977vuVVm+/8396neZs+VaCyxvZ5dtRXMLbvmb5Krvcsiv8AKr0yS/bZ92qF7peR/wB1977lVprnZJ8rbHeqrzM/+xVd32fNUjND7ez/APLL/gdRfat6/N8lVPtO/wCV6rzTKj/M3+7QZe6W/tK7/m3VC83977lVXm/h+/8A79Qvc/3f4K1KHvct8+2q81ynyKy7/wDbqv8AbJ3f5W2VX3tI3zPvSr5oklh/k+aq81zsi+X79RTTM6bW3bKr/eStTHlIft7TSbaqzTOn8NWHSs+b7vy/PWpYz7Y2+onvPl/9Cpj/AH3X5arv/u76sj3Cvc6lvTb/AB1U+2N9zdT/ALN8qVX8nY+6u6MfdD/CP85kfd81aXgm6l/4WR4a/wCvxP8A0NKz96zP/wCOVp+DUZPiN4X3f8/ibf8AvtK9DB/x4nn47/dpH65wvv0i13f88lpm/ZI/9x6lT/kD2W7+7UW9kr9XpfAfjc/iHujO37qmJv3bae/yb2/9ApifOn+3/frYzJX+/wD36id/++6Pufep/wDn5KAB/kdJf4KH2zfw0z5/4aId27+//sUAPT5onSX56hdFRqmd/wC7uSmUAPfdt3N9yod9TXCbHSof4KADf83/ALJQ+12/uU1P9qnPv+9QAfdenvt/2qZvooAKfs/vfcpj/foTd87LQAb9+xafv+T73/A6Z9+m/Mr/AOxQBK7q6/K3z0Q/JTNnzpt/jqZIW8x2+5/t0AM3/vX3LRT/APgVQp9+gB6bJv8AY2UbPm+WmfcfdR/y13f+P0AHypRv8lvlp7/f/v1Fv/4BQBL8n3t3yf8AoFRJ/B/HTqa+1PloAl37aY771pr7vko/8f8A9igBzp5Oxlo3+YtCPR/F8tADfl+SnPs+9Rs3/wC/TfmoAE20/wCb71M/76ooJHUqfcpnzfdo+ZKAHU3/AHfv077iJ/t010oAKG+dtrU59uz5fv02gB2ymun92nfN/F9ym/LQAxEbfT3o+b5/46Y7/JQAb/ko2N8+7/gNMR/7tH3Xdl+/QAfx/wByn7P9uq7ou75fkf79So/8LfPQBN95KhT51/uUTP5P72hJlmTzaAJn+5TE2J/t0/f8lMhdUkoAN679lGxkl/v/AMdFz9zdTk+6tAC79jbadUTv/e+7Qjs/3vuUAG/59y090V120x0VZ9y09/kbctADE+RUo/2KfRvoAI/u/wC3TPm20/7+/a1M/wDHKACF/kp+zf8AN/do2Kny0yHdtdaCB/zPR8yUxPkaj+L5vuUAPplH8CUO/wA9AB/FRv8A733KKKACTd8m37lFFCItABTP9+n/AMH3qiR9kvzUACbkb/YanU/r/wACpj/JKn9ygB77ttM/ufLTd/zJtqX+GgBs3yN8tM/4DTkp7/Or0AM+V5Uanv8ANUW/Zs3fPUuxE/4FQAVE6U7Zs+ZaH+dd6/foAHT5KE201Hbf/fpz0APpmz/bod9tNd1TY1AB8yUIi/co2f3aPl/h+RP79ABv+fc1G9f4fk3055F2vt++9N2fJQAfc2bfv0Im9/8AYof/AGaEdUX+KgAdPn/3qE/77/2KHfja33KNn8X8NADJvk+Wn+Y3yfLvo2b4t38dGxkoAR3/AOAf7FN2bPm+XZ/co+ZP4aPk27ttAA7/AHNtP3r/AA/faoU+/wDJup6JvagA2fJUX8Duu6nPuSX71LN9zbVEEMdP+f8Ahof7vy0I6/xUAGynb9m/+Om7/v7aE/u0ASp8ny0z+5up/wAtN/3m+SgBEdtu1vuUP9+j7m+jf/dX56AD5n+Wq7/ItWP9um/foAYrLvp+/bUKI2/72x6m2N/8VQAJ8/3vkp3+6rU1P/Q6RPv0ALvoR23/AC/PRv8Anp3zP92gBj/fqRP9r7tI/wC5+ahNn8X3Pv0AP2b/AJqP8/JSP/q6am9/loAf/uUfN/wOj/bp9SZB32/wUf7lM/3vuUeclAA+1H3LTE2u9Gxodi/8Dp+/f/sf7dUAfcT5aYlP2fJUW9v4vkT+/UgSx7/kpmz5vloR/wDeo+X/AHKAD7n3fvrR/BtX79P+5/6GtM379+6gBv3P4d9H8X9//YplWH/1XzL8lUAybb8lGz7+779Nf7vzf+OUyFN7/N/wGgB77noR2f5W+f8A2Kds/wDHaanz/dqQHfx0/wCbZ96mffT5v4KE/wBlKAGJ9+n7/wC7T/MqJfvf7H+xQA75Up/y03+P/e+enfL8lAB8v3aP977lG/8Aiodt6pQA9PuUz5aPMo/2/wC/QAzfsZ/lp/8AfajzKP8AKUARfcdG/wCWVS/L92h03rvaq+xn/wBygCx/4/uo2In/AKHTE/74p/3H3ffoAN//ANhR/wCgUf7dC/7VADE+Rt6fPT3+TY1D/JsWn/foAZ95KP49y/fpn8e5fv0/+L5fuUAH3/m/go8ynv8AJQj0AM+Vafs2fNTPl+Tb/v0/f5f+3QQM++f9ij/x+n791M/hoAf/AL33KH+T/cpn8XzU93b73/fNBYP8yf7dHy/8Do/h+amPv/4HQA9H20b/AOFaZs3/ADNRQA+nI9NpifJsoAP49v8AwOmPt+Tb9+pv8vTP9ygCv/c/gobb8n99ammf5trVDs2RJ/HsoAP9im7/AOJfnej5Udt3yJ9+pPuMjfwUAN3/ACfJ9+okffL+9+5Tvm+dW+5TU+++ygCX5d7/ANyj7v8AeT+PfTETZsX7if36e7/3m+RKABf7tHzbvnaot/8ACvyU5Pv/AC/coAmmkVE2rTH3bPko+X52++lRb2/4BQBLHu8xF+//AB1Lv+/UT7nXdQj/AH/46AB3+d13URou9/7lDp8if7FMT5Pm+/QA9Pk2U/f/AMDo3+cu5vuf3KZ8tBAblpm/+99ynptTzVamf7dBI9fuUf7nz/7FS2/3abMjb/l3UFDG/vUJ/e/vUJ/e/wCAUL9+gn7I/wCWimfffdT3f7+77lQUG9dtCJsb+5tpn3D/ALFP/wCWiVZZK/3GqJH875W+T/bp+5tz7vuUn+5UEA6UbE+9R99fmahE2fNQA1H2P833Kcj/AHFodt38ND/6vd/s0AEibP8A0On7N/zbv4aZ9xd3/jlPX5Pu/wAdAEX8e7+GpW2vspmzfsZqHf5UWgB//LJ4qE+d91M3/wANP3+T81AAj/Nuo/i+ah/4/wCD+KmeX/8AF0Ej6b/H/rfu0O7Izr/epn3fu/O9AFj/AG/uf7dM/gSj5m+b7lP/AIKAGIn92jZv+9Qj7aHfY1ADH+Rae8ez5vvpuod1dKfDtdfKoAqI+x9/8G6rHmLNUU0Ozf8A3KP49v8AB9+gBlzCyJui/hoh+5/6FVh/uf3P9uok+58vz0AOR1+/TfuOn+xRMn3qPuRUAO+5s/2KYr/KM/epfL/dfLUP8W7dQB+cUMMV4sv8f8GypUs7bZ+6iVE2/cSs+zsJ4URvNbzf7laGx0XzFff/AHkr+X+aUj+iuXkND+yoHTz2aJ9/8D1n/YIHl2N9zb/BVV3l27Yvnf8AuPT4Xb7P+9+d1+TfW3tCTS/s2xhiT7zv/fqG2s4E+X+9VVHlT7i0QzNu2qm92/jo9oLlNv7Amz91L9/5Pv1mTaasP3mqXfLD/ubai89tv+3uo9oHKV/7K/uts2VbhsJfs/yfw/x05PvLtRt61bS8ZP3X/A6OflL5Su9hsdGZt/8At0/7OlT+c3z/AO3Sp/u1jKrIiMeQdsZI/m+T5vvpQk0ro67v92raIux/77/3Ki2L977m+oNCv99kbbv/AIKHRvM+9/wCrG/Y3y/camb/AN6jfcTdsqTUZsZP/i6PmRPu76sJt3/LueLbT3Xbsb+N6ggz9nyJ/H8v3KZ/ZrTM6/3K0N6p/d3u38dTb1h2NuWH5m3OlWbcxk/2D9xfmdP/AGehNB8lk/399a014u91il3/AMfz0z7S3/fVBiY954bV/wCFvlqVNEWGJPl2f79ab3Kp/eo3+cqMrb3quYCpDpSvv/cb3qZ9Ki2v953/ALlXUf8Adfe+en/aV2bloIMlNNb59y7Hqb7Au/aq/PVr7Svz7vn+ahL9d/8Aursq+YPeGppqv/rV+fcv36YlnBuf/vj56sPeL93dv2VF9pX76/fo5iSF7NU2bf4qi+zbE+VV/wCB1L9p+dF+5T/O3/w0cwFSG2X73+uSr3kr/F8+9fuUO/k277fk3/eqxDcxeU7fN8rUc0gK/wBgVJU/gR6P7KiR9zfcq15yzM/y/wANCOtHOBmpbL91lXZTnsFmXd9xK0Hh/dbf42Wot+x9yfOn+3V80wKVzYbNnzLvqjNYLv8Au7/461rx9/yurfOv/fNMSFfk/wBqr5pEGZ/Zv2Zd39/+CqU1tv8Al+5Wxt/u1E6Rb62jIXLE594d/wAyrs+b79Z76b827yldK61PK/j/AOA1Ufb5r/L/AN8VtGoRKJyV/DFbRXE8sSunlbHSvlfxVYLYeJt1sv7qVUdUSvsXVGVtJ1CKXcm+D5XSvkrxmip4leCJvkigRPnr7zIZymfB53S+1E+jf2P79pvEETNuREXev/j9ff2/7vytsRVTfX53/shTf8TK0WJm3rFs+Sv0N85XsLdvvu8VfYSPlF8IzUr9bO1eVfuJXwf+178XV01bi2iZnu2+Ra+1vGcy2eh3ss8vzyq+1K/Kn9oHWG1j4kvbbmm23TvKlEYkyPP7NPJi3T7nuJW82V/9qr3y/e+/ULovzr9xP9iptmybb99K7/hIGfOn3f79P2NJ/sUTf+OUyHcyf3/9+p+0A/p/wGpUm/3fnqvIi3Kfe+5/BT3/AHK7vv8A+xWoHoXhhFuYkWVvkqxrGgtYal9ssZWhlgXer/7Vcv4e1XyZ4t27Zu+ZHr1NHW8t0+68TL9z+OgjmPsX9mbx+3ifwzbrP87pAm5K92fcn+xtr4k/ZO1JtE1TVYmb900vlKj19xwutz+9/vqtcFSP2jaJyXjyH7ToLr8z/edq/J745TS/8JNqCsv71N0rb/79frd4w/5BF3E0uxJVr8n/ANo2zgh8ea3ub5EndN7/AO+9XTCR4C770iX+PalRed8/yp8itV28/wBbtb/U/wAL1V+58v8A6HXeQS7/AOLbvd6iTd8i7tj1LCipE7ff/wBuondf+B1AFpNnyRfwL956e9t5Lpt/77quj/Kn8af36up93a2102ffoAsJ/qab/HQibNm350odGf7tAGxpvlf99LWxs2XG776Vz9hu/ibfvraST767m83/AG6sC3sbYny+Sn399XYUV3+8zulV7bdt/v8Ay0WzyqkrfLQBYT73+9TUTZL93e9O/wBcu1f9+jf/ABN86VAD0/cyff8Akf5/92mI2x0VNzp9+n+Sz7P7lMh22zeay/JuoAbcv/FsqvbJ+9272+7sq07rI77V+dqWRfubfufxUAInyL83/AaPtX8K7vk+SjYuz7rfep6I23atWA+b7jr/AHac+/8AhqLy/wDP+1T3/g+X5KAHbfm27vn+/U1v87/M2yV1+5Vfyd8Xm1pWFtvdKgDs/hpo6694o8j7SqW8DIjI9fob8MYdI8Jadb+fcwJbqtfI/wCz98E7rXr9JfN2PcS75X/2K+xof2V9M1K3i+0306fLs2JWNSXJHmIjH3jsJvi14asLWVrO7juZf7iV+eP7avxyl8eapb6VbaCtt5Ur/wCnP9/5vkr7Y1L9lrw9ptr59nLc/aIvnV938VfA/wC1RpUWgy3arOz/AGW8Tyn/ANjfUUq8Zm0o8h4/D8m7/Z+/vp/+9/FTN7bflX50/jo+XzX/ALldhAb22bdu9/4abM//AABEWrDoz/d2/JVT+P8A26ADyf8Ax5atw/uYpZd2z/bqH5dqf3K2/CsNnf6zb6fPt+zyrv8AkoA9w/Z+s5Ybi0n8iW5SVk3PbxfP9yvp2H4r6v4b82LSNFvZn+588FbH7LWlaUmmosVtGjov33WvoZ7y1sH2+UtebXxMaRtGPOfJOsfFbx1rcT+fpl3o9oit++SD77V8H/Eu81PVfiDerqtzc3Mtr92a4+5X6zfFS5Z/DkrRRfw/fr8ofjBfz3PxI/hRGilRnq6FeNUiVOUDmvlT/b/3KZsbytq0eW2z5amT7n9z+9XeQMe2+/uaovm83f8Ac/gqxs3p5tMRFfe33EX+OgB8MLTO6s373b9ytLTdKbVbjaqNsil/jrHR/lRYv++3rsPCT/v5fK2v8v8ABUAfZ37Pvwu19/C/2mz2pd3Cvt3/AHETfXqVz8DfiDM3/Ixqn+wlbP7Md5K+g28W5nSKCLcj/wC+9eu39zc7naJm2V8zi8TKlI9WhSjOJ8yfEXwZrmg+E9Qg1W+gvHlidIpv4/uV+aV9bfYPFesRfwS7Jfkr9av2gba5m8OStuV38p22fx/cr8nde+XxvrfyN5Uvzrv/AN+vRwVeVaJx16fspFj7A3m/e37l+Wodnkvvf5Eqvs/u0+ZPv7NuzdXsHMRP++T/AGKd8rptb/VU/YqfdbfK/wDcplymx0VvnoAfbJ8sW759jV12g6VBreoo23fCq/x/wVyNu8v8Lb9tdh8PXa18Q7m+eKVYk2VAH6YfAT4V+HJvCNozWy3KNEv3/ufcr1NPAHhO2i2rpltu/wBuKuJ/Z1jZ/BGn7lZH8r+OvS7y23y7vuV8xmFWVKR6WGjznzJ+1X4MsdH8G6heaZbRpK6/wLX5j2e3z9Q8v+C8falfrR+0tZ+d4N1CJvni8ryq/J+5s1sNZ1WL+NZ/Nrvy2vKrH3jHE0owHo/yJ8uzdViZ9jJtbZFs+aqif63c3+qqxc/9M69s4xvnK/3fv0bP/QasQ/uf7rpt+5Vd33r5uzf/AHUoAdbbfkVot7/xb/7lesfAW8XTfEunr+7d3undkrx9Nzy/O2x/9ivUPgt/yFIty/6qXfvqJAfrX4Av9/h+3+VfO8pfuVYfW7z7QkUq7Eb5Fesf4Pp53grT/k+doIv/AECurmsP+ev3d1fI4zn9rc9qhy8p8Y/tvaVLf+HtTbylmeKz31+f9gmzTok/1L7a/Rv9tKzb/hCNTZYt7vE0S/8AfFfnJZuz2cSyNslTcle/gpfujy68eSRS/wCWibvkT+/Uqbk3qrfJT/7kX3/9+n+Tvt03V6RiVEfydm75P9+pdlRbN7VKn39yffoAM/7HyVNv8uL5fk30P8n3tqfL/BUL7nXb8tADftPzf7/8dWH/ANUn8HzfcSq6Qr/F/BVh/k3/ANz/AG6AIX2v826h3+fazfuvv/71Ph+6/wB1Nn8b1X+/vb7/APdoAsTP87/L87Uz++1RTfwbV+dP9qnffb+GgCZ/42b5P4Fqu/8A4/Us37tNu1k2VF9z5moAH/u/7NEO3+L53/uUO/yf71RJNv3/AC0ACP5MqSp8+1vuV9y/sZ3+/wAQSxfKm2Dza+FLndDa/L9/bvr7Y/YzmWbxRb7P+WsD79n+/QB+hEyf6PF/feq/+1/wCn/8sk/e/cWq/wBps/urcr53+/XHI6YnxZ/wUF+Dk+paNF4v0+L/AEuwbfOkK18G/bF1K1hlVv3q/IyJ9/dX7a69o9t4h0uazvoo7yyni2Mlfmf+1R+ypqvwf1u48S+FYpbzw/cNvnt0+/a1cZGMviPnR0b+H71NdNv97Y61Ys9Vi1KWXyG/eov72J/kffTNjeWn3keukgr/APLLb/HTEX+JVZ3q3sZ/l20z7n8VAEWxv9zdWZrGpNDs8rdM7fIqJT9SvHbZBY/6Zdyt8qQ/fSvpD9mP9kvWvGHiO01XxBbMlv8AfWF6AOw/YS+CF896niPU7Zv3v+oR/wC7/fr9K4Uis7WKBfn8pfuVj+CfAdj4G0aKxtlWFEX+7XL/ABF+PHg74Yo8+uanBbfwfvm+dqxlI2iegQzfJt37P46qeJ3WbRL2L/pk/wD6BXzVZ/8ABQj4c3+qJZwfa5t77POSL5K998DfEvw18S9LafSL5Zv70L/I9SXzH5H/ALRVs1h8QvFHlf5avnTyVRUVl2bl31+iH7f/AOz3baCsvj3Q54IUXf8AbLH/AHn+/X5738MqJ5v39n8ddFP3DEzZtyf7lWrCb5X3VSuZvk/vp/cp9tMqf79akHQWf3K0rf7tZ+m/6Su6tBE2b/46yLLCVoJtR/78SfeSqq/wVY/4FUAdLonlJeWU7L88TfLX07DNv0uy2/JF5Cbq+VdHm2apaNt85Gb5kSvqiwRX0a0Xytj+QledjY/upHfg/wCPEr+c3nf7FXYbzf8AerKm2pLTk+avymvH35H61h5fujbR1+7u+etOH51/uf7dYKbt33t9W4blk+Zm+T/brzpUzsjI24dyN8v36tr/AMBR/wC/Wcj/AGlvvfcq9DMyVkWbCJ5mz71Sw/e+b7lUobldv+3/ALFCTfxL97dsqCjdV1dv92jeuz+Gsf55qsJC2xPmrnJNNJlqVH2/xVlfafL+WnfaVk/2KC/jNb7Yuz72ynfbG+T5t9Y/2ldn+3up/wBpX+H771Hvl8pqtc7/AOKq8033f4Gqv9pg2/7aU3zvO+bdWnLIzLVrMrqn9+rz3Oxfl/4FWD9v2Jt+VP8AbqrNqS7X+8n+3T5R8sTokv8A/gfzU2a8WuU/tJvM+/Uv9qq6f7lHKPlidGl1voeb+PfXOJrC/wALbKm+3q/+5S5ZDOg+0/O+2hLnY77qyYbnZUyPvRFo5SDV+2fNR9pif71ZiOqb9v36imv4kf5m3/7FHKacpqzP83y02Ob5/wDcrETUldUdf/HKY+pbJfKZWo5Q5TpvtKp/EvyUx5leLcv36wvtkTKny/P/AOh0f2qrrt/eJ/uUcocpsfafk+WmPN8lZX2/5ty7v+B1YjuVRd2756OWQi0j/JTX/wB2qn2z/W1E+q/I6/fo5ZGpKm53+VfuVKj1jvqXzfep/wBv+T5fk/26OWQG2j/N/sVYd12fxVxj639xVb56u22pfJ/raPeM+U6D/wBApUhb72+sFNV+ZNrVMmqs7/M3yUcojX+V6f5K7vl3VnpeLT/tip8tXygaSQon96h93mf3KzU1BXXd/BUr6h8j0e8QWF3/AD7Wofzf7zVnpqS7P4f+AU1NY2fuv4N38dblmlvlen7G3f8AxdUf7S3om35Ka+pb/ut8/wByoHyl1LZnfdu2Vn3M0ttL5XzbHqWG/Z/l+5VWa8/e/wB+l7wjQSb/AIBVeb738VMS8+T5arzXmy4/etvStALbzN83/odMST/Z31El5sT+LY9Dzf7z/wCwlBqWnf5Pm+RP7lPhdH/2Kz3uVT+8n+/TPt6otLlA0H3b3bc3+zT4XV/vfI9ZT69BD/r5Y0RV/jqouqwSS/uG3p9/fUcpkbrP+8f+5VT+L7zVBNqSu/ytAj7azJtY8lXXdH8v/TWjl/lA2NreX/t1F9m2P95axE8Qo/y7qH1vf/y32b6vlI906Bf7tVJt3m/7FY76rvV2+/WbN4heH/7OjlkacsTsH2+VuZd9Z802x/7iVjprzbNrfOlVLnVWf73yJ/sUchHKdBNeRbfvfPVdNVXbt+5/sVy7/wCk/dbZTN8tm2777/7dX7OQjrkvI/vM2yoft8W1Nrb65p9YW5/cL9z+JKiRWSXdH8iUezkB1TvFt3NKtNmeLb8zK6VzO/zv4mTbVV7Znd2Vmq+WRJ0X2yLzPlah7mJv4tiVi/Zm2I27e9D2DP8AL9yp5QNi5ubNEdv40rMe/VH2t9xqzJtNl/1u5n/2KpXkPzJuZkrWMAN2a8g21nvfxVlTXnybYm3p9z56qffd91bezkQbc2t20Mf992/8drn7rUl+0OytsemXVt5PzVm36RSRfM1dNKn7xBdfUv8AaofUleL+5WIn92q9+8ttLtb77/3K7/ZHN7Q2/tn977lRPeL/ABfcrn/O3/dZqZNC33lb56PZhzG6mpKj72+dP7la3w9v4Ln4q+FI5ZdiPeL/AOhpXEpbfak83dsarfhJ/sfxB8NT7v8AVXUX/oaV6OFp/v4nn4yX7iR+2EMf/ErtV3b/AN18tRfc+9Vewm36Dp8v9+KpXf5P4q/VKPwn5JP4h++mSUbNjbovv093+T5vnrUzIaKPv/w/JT3+5s/u0AM85vkXdUyfufmqH/coT79AE2/Z87fcqH5XqbeqJUPy/wAHyUAP3/8Aj1Hl0x/4KN9AA6bNjU93XZTP4dv8FNRKAHf79P2bPm/gpn+5T/vptoAZR81H3KPl3Pu/4DQAUPuo2bKN+6gBvzbqd/t02rENADH+daH+79356Z/cXbQ//AqAD/WD/bof79H+5R5n/wARQAO/z0b6b82993zp/co+58tADt+3/codN/zU3Z/wB6R/v0AP+bZ833KYn36fuam/w7qAHff30fLtptO+/wD7H/s1BIJtpv33o2UInyfxUFCP9+l+Vqc+z71N+Wgkdv8Ako+b+L7lNenfwUAH+5Sp9ymIny/N9yjfQAOnyUJ/eoT+Omf7v36AJfmof5abS/8AxVAEf3G3fcp7ov3W+59+h/no/h20AQ+Tsl+98lS7PlTbTflo/i20AM+VP9yj5Uof79TTfdTZQBC6ed8rfx022s2tt6r9z/bqXzKPmoAf/BUL/fp6fItRfcbcrUASzfc20+GmP86bqPvJQA9H+emJ+8f5aP8AYo/vUAEyb/l+/R/Bu+amec26h3V6AH0UP/7LTNuxvloAf92j/gNMTdv+b7lPoAF/vUfND9z+KhPv/wBz/bp+/wDh+/QAJtf7v36H+d91G1f71M+ZPnWggHdf9qijZsXdTPvp8tAAibG3K1Pd9tMRKN/3933KAD/bp9MdPl2rTfn/AO+KAHJ/H8tD/OtNT5/71OoAI/u/7dHzr/eehE+/89P/AIfloAZ956ftaovmh+Zm+Sjzldf4qAH/AHFo3/I+2mP/AHlodFk2f+yUACfPUv8AFUSfJv8A/Q6N7fxfcoAl/h+X79M/god/l203f9zbQAKjIzr8uyj5dvy07f8AL/t1Fv8An+7s2fx0ATJ9ymTfJsp2xX+Wm/clRFoAjT/V0v8AFuqXy121E336ABtyfe+49MR9/wAtTffT5qZsbft3bKAHv8i/3P8AbpI3V/8Ab/gpU3f79GzYu7+OgA2fPTP9ynunyf3KZs2NuoAem3zX/gp3zJvVaa6L96jevmJ96gBnzOv+x/FR8sny79lP/v8Azf8AAKY6f7Oz5aAGOjbPmb5KP4d+35KP4flpv3G/i+aqAd32/wAFPk+4lM/76psibPmVv96pAZ8iP833Pv0fK3+/R9z733Kc+3Zu+/8A7FUQNjp77d/+xTNmz5lqWP7n3t9AB8qJuoTaiU3Z5K7vv/7FOd1dPl+R6ACmo+9drU5P7q/fpdmxt1ACU3/comfeuymfJ8u2gB+z7n8D0Qp8+2j/AHKHf56AJfn2f7VV0+Rql3/L/wChUP8AJs3fcoAY6b/l/wCB09U/+ypu9kbc3yJ/fp38KLQA2T73+xS//FUjuzu67dif36Pm3UAOo+425Wp/y03/AHl+SgyHec39z5KYnz7N33KfQ6f7VADNi7fnb5Kbv37NtOTdT/JX+H79ABsV0qJ/7ytTvL/+Ip+xU+9QAz78SbqNmz5aHT50X+Cj7+z/AL4oAam7YlG/5t1CfJJ/fqV0+Xd/coAZv/g+/wD7FN8tPvU7Zs/291Nd2R6kA2r/AHqPm2pR9+hP3jo1UAbNn/2FHy7vlomTZ/FQm7bQAf8AAf8Aeod1+6rbJaZu/vU9N33f+B0ACbvu/f8A46lqL5kqV3+bbtqQGb/4W+5T/ufe+5UX3E/3KN+9v4v+B0AH/LX51+RqlRG/4BTH/wBr/wAcoR/k2q2//boAPm+Snv8Ax0yPd95/uU/+L5aAB3+T5fv0xE3om37lPf8AvN9+mfKibf8A0CgA2bKZvX+9/vU903U14dn3v++6AHJ/eb/gNP3/ACVFv/hi+eh3bzv9ugB2zYu6n/N/cpm/e77moT5N/wDcoIHv8tCOtM37qf8AK6JQWH+3upnzb/n+/Qjt8ny/JT0dtu5vuUADffp9Q/N97+On/Nt/uUAP+8lM8umb22bKNnzbl+5QQP8AuvR9/wCZvv0PtbZ/Gn9ymOn/AHxQA/cn96h93+5/7NTE+dP7n+3T3+f/AIBQWM+Z/mo/jp/yp977lD/3moAF+5R838TUxPkk3fx1N/sUAM+ahP4PloX7lCf3v9qggPvv8v8AFT3+Skf79Ls30AMX7lH3PlWh0b+H5Kd/fb5aCxrJ89Utn360H3baruip8zfcoAru/wByhJvk/wB2nff+7Tfv/LQBK6bo9tRf3Fojff8AKzfPUv3XoAiTcj05PuIq/wC/T/8Axymf8B+RKAB0/h+5/Hvpr7t1O3/P83yJ/cp+9XT+5QAz/ljSon95vkpy/co/g/2KAGfJ97dQn36b/q3+WpfmoAEf5KNiP/wGj+7R838XyJQAL9+hvv0f733KZQA/Z9+mJ935aNnz1Y+R0+b7lBkNR2Sh/n/76pibUf5mqV02b/7lQUN/2Vpn+3T0/wCeX92mOi0AH+7/AMDo+ZqPmRfNoR6sB/7ymOzf8Dp/nbGSmJu3p/B/HUEj0+dU3UbNi0Ux/k2Nu2UASqd6PuXZTU+Rqd/qUf8Ajqvs/ioKJpvvUbPkT+Db/A9M+ZEf+Onov31/jWgkEf7jfc3/AHqdJ/d/joT51Rmof+7QAK+9Pm+ejYqOi/N8tCbdv3aez/Nub5P9ugBmz7m35/8A2Sn/AH1T/Y+9UX+rP+xTpvnoAP4fu/7tN85o2ohf7/8AsVYdFmV6AGPtdd1MR/M2UQ/PvWn/AHPvLsoAP4vlp7vTP9yjzKAIkfY/zVK/zrTP9r+Oj767l+R/79ABv3/KvyP/AH6fD8lM2fN81Cbd/wDcoAsfw/LVd/491Tb6Zv3/AMVAET7vni/gpyOqJQ277v3P46i3/wCzvoAf52+X/wBkp3/LPd9yq6Jsl3/ff+5Vib7tADVfy/8A0Oj5vvU6FKGZi25fvUFH5v7JY9/zfP8AcqLyZ3T5fnd/kq63+qT5m3012+58lfyzzH9HcpC9ns+bdvf+49H2P5f7+7+B6m+0/wAW37lEz7Jfm/i+69XGRBX2bE+7v3fdSi22/wCyny1a37Pl273o3/Ju+4+7ZR7gB/y1dv8A0OjYqLt/4HTf3v8AF9zdUsPztT90B8K72fbu/wCAUz7/AMn+1VjZ8v8Af+anvtdE/gpAV0+5tWrCPv8AvfxNTP4P7n8G+pn/ALrfc/3akB3nMn+5/t0PN8/y/PupnzSPu+/t/gen7V+61QWRO7wrtqX/AMcRKi3/AC/7Cf6rfR8yRfd37v79WUO87/0L+Cptnmb3bdv20yF/l+b+H+/UvnK6/wAWyoMiqn+18lCQsiJubYn9yrG/5fu73X+/TH2o/wA25938FBYx/nT/AG3qbydi/epn8H3dn93fVt5mmfbt/hqyCp5LfP8ANv8A7tReS2zbt+dV/gq2/wBxF+55VJ5f8XzfeoAanm7Nq/fpn8H+xUuzZ/D81Nf+6q/OtAFf5vl/ubaYkLpvZd3/AACpdrOm7/0Opv4/l+59yqAZDbb/ACv7m6i2h/e7m3feqxsV12/c+b5tlHy7/ml3un3UoIGTJ/do8ldn/Tapv3U2z+5t/jqGGZ/nb77v9ygkf82/5fn2/eqVE/e7dtNR/L+78/8AeSnfM/y0AN/1L7drb2pj3K+b+9/5a0fwO27e9RPpqzfdbY/36ALH2/8AcfK/z/w1U+0qn/Al3tUX9nv/AHvko+wfc3fOm2tivhHJf/3vu037f9/+5Vd4dmz5v92oXT+9tqgLb3ny/wAW/dUU15+9/uVU+zM/3f8AWpVfyWTZ/A2779acpJoPfr97b/wOq/2n5f76NVLyfvsnz7PvPTvsH2l/laT/AIBW4FW5v4nV0/5Y7XR99fLnj/7M/iV54vNmeXbuf+Cvp25s4vNi3bk3N82+vmr4ip9j8QfZpWV4nXeqV9lkUuSR8XnXwnsv7KiNZ6vafvVh+V0ZP+B1+iEPz2Fu25djRf8As9fm/wDso3P2PxRbwfN/pE7sv/j9foxpUy/2Np/914q/QvjifDfAcf8AFd9nhS4b5vNWKX5P+AV+VvxFm/4ur4gi2bPKaV97/wC/X62+OdKXWPC80S/f+dNlflJ8b9En8N/Fq9WWLyUulX5/9j79FP3iJHJbPOl/dfc3/cp3yfw7f9vZTfJ+Z2Zm2fw0f8C2In9/+KuwgYn39y7flqb+Pyl270pn3H/2Hob55dq/8CqAGO/nf8tfnqXf9z73yU3+/sVf7lG9Zt/zMku7+CgCXe3yf39tdN4b8bXmjxpFO32y3i/gf+CuRvPn+VPnWiz3vqNvbLFvd2d/kqyD7I/ZdRtSv7RmiaHzZWlZP+B196w/wL9xFVK+Pf2V/Da6VFbz/M8vkbNlfXty+yX/AGPl3PXNU5TpiY/jOHf4XvWX/W7vlr8n/wBpiFk8deK4l2o7Sq6u9frH4h3TeH9QVf8AlkvyV+V/7Utts+I13/z73EW9tn36imRI+crn/nl9/evy1Uf5kT+//sVdvE+zXHyrvi+4u/8AgqkiK7/8CrvIHpteL/b+5Tv9hfnT+Kl2fMm2nb/OZPl37aAD7ip8v8VaEKN9n/2KqW33E3L8n+xV5Pkj3/cf7i1AB838HyUkPyPt/jar0O13fd9zd/HT3hi3fc+9QBYs0V1T++tXX+RfNqKF/JXbFu2bK0PubP46AJbB/wB1/v1Yh2vF8q79lVPl3oq/3/uVppt3f3PmqwGPtfY33/8AYoR//Qqe6bERfv76Y/z7Ff5KgCbf5P8AwNqY7/L8rb3/ALlP3/J91aZ/sUADp9z59/8AsU9E/wCAf7FMT/VJ82x6PO/vfJ/sUAPf51pP4X/j/g3vS/L5Sf71O2NverAa/wB51X53o/ubf+BUx/n/AOB/fo+V5X+98v8AHQQSwx/I+1tktdR4YvIvt9urbXSVttc0m128pfnetPSm2Tp+92bGWgs+zf2YNSuf7cdX3JE/yKm2vt19z2EP3v8AVJXwr+y7N9m8QaetzP8AxPuf/gdfftjCtzaxfMuzb9+vExvNy+4dlD3ZHOXiS+RLu+5X5i/tjWGyXU/N/co7Ptf/AHXr9UNVsNllcKjLX5yft5+GNkVu0Hz/APH0/nJ/v1x4KM+YvEcsonylvWP+LfR99vmWmQur26S/wbUdaf8AN/D8m6vpjgHJMr/76rTV+RNzfco/gTd/epjv8v3qYD02u33N6V0HhLbbaok6t/pqRfKn+xXOQuzrs/4HWn4Yv4rPVPtlztSLbs3vUAfpb+y68qWtp5+754kevo3UtN3yvKtfD/7PHx88OaPdRLc3Kw/L/wCz19UJ+0P4JuYkZtT2Pt2f6qvExlKU/hOyhKIePLZf+Eeli2/P5TV+UX7QNs2m/EZIGXe8U7fw/wB6v1D8Q/G/wFf2TxS6gqL/ALa/er89P2pdY0XWPHl7PZtFNv2Iv+/V4KlKHxEVpc54olz9xv49uyjf89PmhZPvL/FRDDv2L8v3a9s5iX7T5ybWg376a6b2dW2pUO/Z91vnVqN6On+3QAI+x9yrXV+A9/8AwkCIyeTEybN9cl/wLZ/eq1pt/LZyptn8nZ916AP1W/Zd82HSEVvkRoIkV694ubPelfmf+z9+0nrnhi9fSpf9J2N+4d/9U9fXEPxj8dXNqksGh21/FKm9XSWvn8bhPa/Cd9CvyHVfGawlm0G7b+Dbsr8ivG1s1j8SNbibzU3btqfx/fr9EPij8ZvH9npL+f4TgRG/6b1+fnxI1j/hIfiDd3k6+TdvFvaH+7XRgqHsTGvV55GJ8iS/xP8AN81WZkXypd33Gqp999r/AHP9in/cX5vkf++lewcxU37G3fff7lP+/wDK1H3E3L/4/R99fN27Nv8AHQBY+5En3fk/jrpfBOt/ZtSi3KuxZU+f+589cuk38X8DUW219/y7Elo+yQfq7+zl8RdBTw/b2326KGX+HfLXuD+JNFRU/wBOtt7/AO1X5L/AGGV9RisZ7mWa081kS3f+5X3N4V+GPhXWLBLlrm5+dfl2XXlbK8fEYT6wdlOt7I6L4/a3oupeGbuD7dAiMrbH/wBrZX5Na86v4g1Pb8+6V33pX6C/HL4D6Z/wi97eaLqF88sVqzxW9xdPKm+vznuLZrC/u4J12S/J8iV2Yah9X+EipUlVJoZmR/4v9nfV2Z/9H83aqfwfJWfH/svV1P3yfd3/AC12GJXT+OVt33ql2bPN3fcSot7ebtb7jVN8qfLLuegAd/v/ADbH21teEvFtz4YvftK/volX9/DWE8zN97b8v3altvu/fV4v4koA/Qb4D/tRanNpEVnFZteIsW9UT+GvaH+N/iW5tUli8Hag6N/Gi76+CfgV8S7PwTqUTXLLDsb5a+qE/bG8HabF5Dah5zovzfLXHUw0avxG0akoHG/tFfFTxD4n0S90y58J31gksWzzrhdlfBlhYXlnFLFLGzypLK8qPX3L8YP2lvCHirwlNKt8sLsvy+d99q+KLzVWvL24uZfn82VvKT/Yq6dKNP4SJS5zO370T5v+AU379Dpv3/dSL77U7fs2bVbY1dJA3/Z+/RR/ur86U75nf5vn/wBigB++J1+X79Gz/gf97/YpkPz7FVtj1NbTK+xdvzr/AB0AM2bH/wDQaN/7r+J3qwu/5/8A2emQv8jt9z/boAr7Nny1Enzt/cdKsbH+T7zv9+ovuO+37jUAEyffb+OnInk7Pu7G/jSmvu+fdup0Lyo3y/xUAPudru/zNMi/wP8A36rumzYy7Xf+5Vt0/df33qj/AAvLQBMifL8vyP8AfqF6E+f+Gmoku96AD7Mt/cW9sys/myojf7tfoX+yRoljouly6m0Wx4lVN/8AwCvz+03Yl4kqts8pvl319YfArxheWfgC9nVWud67JYv9mgDsP2nP2tNas79/DXhOXZcbPmf+7XzFYeJPH/2x7yXxffQ3rfPsinaqU142veI9Y1WX55bifZ8/8CVd3+SyMv31SoLPqP8AZ+/aW8UaJqVpp/ii5bVdPdvs6y/xrX2R/oOvWCNLtmtJf4HXfX5g+A9VtrnxGmn/AH7iXY8Wyv0g+FbtN4ViZv8AnlUcpB4l8Y/2CfAXxIuJdTsWl0HVZW3tcWn3H/4B/er5y8W/8E3/AIl2E/8AxT3iGDUrf+H7Q2x6/SJLb/lrt2VsQ/IiUcxtyn5H3P7CvxutmeL7NA/+2kqVveEf+CcvxB8QXSNr9zJZw/7Etfqxvb/pk9DzN/sp/uUc0iOU+VPgz+wN4Q+G+y5uYlvLj78ss3z/AD19J2Gj2OiWvlafbLbbfkrV3NN8j7qY9mztUcxcYxOK+JfjD/hHfDMsrS/8Ar8qvHnie5+JfjK71XVZWmtFdorW33V+nv7QOgtf+ANQaD55Yl37K/KrSod9vqFtK2y4iun3Qv8A79MJFrSo4LOe3lW2gRIPn+Rfnr6Y+DPxFg03VLS50xvJuG2pLEn8dfMt5eLD8zbYVr0r9mnRJ/E/jq0ng897d5d7bP8AZrUg+kf20rmLWPhQ/wAuxJ2R12V+az2cFzpd3FE3zxbki/4DX6V/tk6U1h8Jf4vllWvy/v8AW9l1e7V2bW/joiByTor/AHl+eiG2/e1LM6v97bVuzh3snytXQQaGm7oU/h+99ytVEbcn/fbVXjtfubd1aCQt8+379QWPt0VP4asJ++bdtqps+b5W3v8A3K07b/j3+Vvn/wBupA0NHj/0y3+7s/vvX1Fo832zw5ZMv3Fg2fJXy1DtS6t/l3pLKqV9R6Cip4XsoIv4YP4K48T8B04b+KZl5N8+75flpkN8+52/2dlRXib3dl+/RDC23csvz/3K/K8X7tWR+r4SUvZRNiHWFREf7n+xT/ti/wCf4KzoYfn+833q1rbSok2f7debI9IlsL/5/vVtveRQp5n8NZX9m7F+Zf8AdenPbb/l+/WPL7xZvW2qqyfLViG/i2p8vz1iW1t5P8NaqQq6/wAW/wD26x5Q5i8mqxJQ+t/3vnSqiWau/wDFUr6T8v3mqOWIcxN/bED/AC/NUL6r/D/BVKawaFHb+BKzIdYlSXymi+Sr5Q5jem1LyU+7vrJufFHk7/l3/wCxWhbPs/e7d/8AsVoJo9nqS7ZbaJ/9+r5Ikc8jl38W6g+xoPni/uRU22v9VuWfdLO+5fuV2T+D7GaJNlt5O3+BGoh8PbJfu7ErbliP2pw95rGub/s0S7F/vvWhpt5qG9Pti+S/9+uom8Nyv93/AL7pr6POieV991pcsBcxj63ptzNavPbS73X+CuJ03VdQtrzyryL593y7K9D+x3O9Ivv/AOxUreHmmb7nz048kQ5jknuWo+33K/NE7PXZ/wDCBrMvmtPIif7C0628E2e11Zmeo90vmOEm17U/NT5WdK3tN1vUHi/f22xP+etdLD4Ps7aXzViV5f8Ans7VofYN6/M3yfc+f7lEoxCMjin1uVP++v4KivLm+mi3Rfc/3a7uz0dU/u0ybTVdvlX+KuaJfMeaahDq81g/2bclxWPpX/CS/aNt1BP/AL/8Fewf2auz/bp6W2xP9bv/ANhK290OY5fTYbl4Nz/J/eqx9jlf5VVn/jrd+y7H/cfff71P8nZ/uVl7ocxziJPv2/f/ANiib7SmzatdHCkTsit8n/s9SpZxOiLt2f7dAc0zn1Rn2L/HV2GGJ/mZW+StCawWGVE3K9RPbbH27qA5jj9Y3w6tbrBL8m75krrfscTRfLt3ulV7mweN93yvT9l5sdV+5VES5jCv9Ei+0Oy/I9V/7HZ0fbLslroGtp3/ANarU5LNIfmX79X7oe+cbDDfQu6yrsT+/Ut+1zDBuVWm/wBhK6uaFrn5Vb5Kh+wSp8q1XuB75wtnq15c3H7qCRK6qzS5ud+1d71e/sqf+7v31YtrCWz/AHqr8/8AsVpLlI98yrn7ZD/FsSoftU7ROyyrMir/AN8Vq38Mty/zK1VbOzW2ifdu+ajliRzSOGfxteWFxLBL5iJu+/5VRf8ACf8A2aXaytNt+f567DTdN+x37ztBFMjN9x60LzSrG+lSddKtkd/vO8VdajS+0XzHC/8AC1orZds+nsjv913ifZWfN8Ub5Jottt51u7fKiLXot5pVtNAkTafbfL9391RDpUE0XlS2MEyL/s1fJQDmkc4/jPU4dNS6gsfvfe+XftqLRPFs+t3HlS7YX/uOuyuztrNbZNqxbE/uJVSbRFvJd3kLC9Ty0iOaRzXjbUte8K+VcxRS3lpK3y+TVddb17VdLS8l0yW2t/uLvruk+02y7XZnTbs2PVi2edF+ZmdP7n8FRy0uUvmkcLomq3Mzp5isifcapfGF1q9nEkumM33f4Pv13aW1y/ysvz/w76hudKZ4/wDb3f8AfFR+7DmkcL4Js/EPiG33XKyQvu+/NXYal4MvFsnaVtjp910rVtknh+bd89PuHuZvvO2yiXsiJSkefzeFb6aJ/wB//wB91Rh0rXIf9Vbb0T+OvSPszP8Aeam/YF2I23fRzUvhL5pHm/8AwiWr6w3/AD5v/t1CngzVbC43XMizRf71el/Z2T733KfNYeds/jo90vmkcTD4DlvH+adYUb+/V2bwHBpuxl1CWaL+JErqUs9kXzUzyW3/ANyp5oEc0jn4fDaw/wDLVkR/4HqLVfh7Z69E7LqEttKv8b10X2BZnqKaz3v8v8dLmiHNI5S28JNYfuJZ1mRf46vf8I3Bsfa1bT2Evy/x01LP7lHNAvmmYNnpKQ3W5vuVNf2cU2zcq/PWw9n8/wDcpj2Gz7y0c0Q945T+x4kuNzfOifwVp3ltA9ujQRM6bfnrYewidf7lRfYFT/P36OaIcsjkXsNku5V/4BVj7PL9n+Rfu10H2P8AvL8lD2yp/qvv1HOHLIyodsMTrKq1F9viSVPl2f7FaTwo6/7dUprNf7tXzC94imuYrn5V+Sucv7OV3dflfdXR/ZvmoeHZV832h8pxn9jxf7W+qj2EkMu7b8ldhNCu/wA3b8lV5rNZvurR7SJHvHL3Nh51v/F/wOsi58MT3XzQSx/7SSy/JXZPbbNn9yotn3933KuNTk94PeOJh8Nzwr5rSxvL/cRt9Vb7TZ5rp2bd/uV2syN/e+Ss+ZN7v83z12U6/OYype6cY+jy+du+5/sJQ9g39z7tddt/vLUM3kTNtaun2sTm5ZQOVSxZ/vfcp1no7f8ACR6FtX/l8T/0OugjhRH/AHXyVb0fd/wlnhzb9/7Yv/odd2Fq/v4nJiqcpUJn61eHtz+EtKVt29YKtptRv4qbpXz+H9P2/wDPL5ql+Wv1Ol8B+TT+Mf8AM/3fuUz/AH6P9T81D7kStjIZs2U//bo+V1o/hT+/QAz+OjYv8P36fTET77UANRPn/uU77lB+98v36Jt277tAA/3/AJWpqO2+nI+z71FABvV/u/foT79FHzzLuoAH/wBmib5E3L9+m/NUu/8AdfLQAbm+T+/UXzbqPmp2zcvy/JQAfM9D/fpqIv8AD9+nfwUAN3r91fv05Ki+bdUtAD33/wDA6Y8zUUPv+egAR1o++z7ab/vfcp33H3fwUAFGz+99yj5d+1qH+/u/goAPufd3fNRTaEfbJuoAldNi1F8qNupyP87035vnoAc+77rfcodNibqG2/w/fp+/91/8XQBFv2fNQr/f37vmo3LQ7r9+gkPv/wDAKKYv92pP/iqAE2UfMnzbqdTaADfR9x6KR/v0AN2eX822jZs+an7N/wD7NTJnaFKAHo6zf76UfwUz+H5qPMoAfTPuN/foX73y/fo/ioAP4qY/yfe+5RvZH+b7lP8AloAZuWn/AC0zyd8yfwJT9ny7aAD5tz0bWob7lMT5aAHu/mfLTNipR9z5lo+VH3NQA/8Aho/3WpifJs3fcan7VoAf/D81QvCv/wCxT1T56P4qAGQp8ny0Oip935Hqb/d+/UMn+y3z0ACP/DQn36B935fv0I/z0APb79P/ANX/ALdQv/33/sUb1/3KAH/NRUXnN/CtS/3PloAP4vlod6JKHT5KCBjzbP8AboR/np6PvXa1M2fJQA/ctH3Pmpvl/wB1tlJ8yb2+/QAfxbaf9z71M/13zUfNQAb/AO7T0ff96mbWoTbQA19zy/7FO37Plpu/5/n+5Rv+f5/uUAO37qVPuU7f/s0yZNj/AC/coAikh2O/9+hXb+L71SpJv+99ympu+RWf5P8A0KgA2Kzf7DUb2+6tOdNj/LRv/iX7lADdy/8AA6P93/U06b5021XR9n+3QBY2rTfuD/bodvl20zd8u1/uUAS0fwf36iRG2fN9yjf5PyrQAJ8jf9MqJP8A7NKf8s0f+7UMf/HwlAB9xtyr89P+46L83zUfL8/lbv8Aao3+d81AEv3/ALn/AAKmun92j7n3fuUPt3/3KAGfw0/7ibv79MVl3055v++KAFd1dKZsVKlf7u6oPm+T71ADnTYn3fvUb1ferUfN/F9ym7N77W+RP79ADn/u/wCzUSPsba1S+SyfdqunyfLQBK71FvWT/Yp+z+79+mIjfcqiB6fP9356ds+Smp+5f/bod9q/71ABs+X5aP46P4/7lGygByP8j0J/tVFDc7H+5Uu+gA//AGqN/wC6+Wh3/hZab8yfK33KAHJ8nzUfw7qf9+VP4Ki/1m9fmoAZ/wADZKfs/wCAJ/fo/j3ff/2KKAD93Qj06b+Blpr/AMDUACfI1H3H20fMiUxf71AErp5n3f8Ax+mp/dpifJsZqf8Ax0AOTd/uJ/fod+Nrfcp+5aYjtvoMg3/M+75Eod2prt833qdHN/eoAEdk+9up/wD31TF3/J/dp+/5f9yg1GbF3/N9yn/Kn3vuUd9v8FCfJsoMhjv9yh6e/wDeWmP81ADfuU5/3ifL9ym/8B30bFT+P/gFABTEdd/9+n/c+X+9Q7rt3UAG/dQm1Pu/8Co2fu9vy/36KAB32fdpn3H3ffo/vUfwf79ADPn/AIaf838P3qG3I77lo+b/AHKABHZ320+b51qHYzv8q7E/v09/loAfG+/fu/jodP4vmoT56N+z71SAI7VL8v8Ae2PUX+r+dm2Ub/m+b50oAdvX/fp/y7aZs2fItG/53oAfJtRUpn3Pl/gojdX2bv8Acp/3Pv8A/AaAGP8Ax7vuUI+z733KNmxvl/32o2/Jv/2aAH7lqL7nf/bqH7rf71WH+RP9ygBr7d26nU1Pubvv/NUr79vy/coID5dtCf3f+B0xPv0b1/ioLH+ZQ7/co+78v36E37t1ABR9z5m+5R99vu/cooAPmffu+5TPvvt20+b5Fdv9qno+xti0AMdKZ9z5afv2bF/vUbVoAEddqUbVpmzZT/ufLQAL/dp/3/lb7lMTbTE+TY38dAEzp8vy0xHXY+753o+Z/vfcqKagCX+9RuamfcT73/2dP3/N/uUAP3L/AMDopnmUJuRKABvv0fc+79+mPQjsiUAPT5/u/fpj/P8A8Co37v71Gx9qL/foAimT7+3d/tVElWpofk3f7NVaABPu7f4KcifJRNt+dVb56ajtQAb9/wDwKnfcodN/y7vu0/Z83/AqAGp9ykoRPlTdRQA9P7v3KPv/AHaY/wB75W2Uf5egA373+T76U/ev8Xz0z5aNlAD3/wDHKH/jaosN5X3aej/+P0AO3s9DpsWmf+P/AOxSv/qv9ugByP8A98UbPk+X56i/76o3NQA6n7+f9umJIyfK33GqZ38v/vmoIGfx7Wp+zem77lMdN8SKtHnbF3ff/wBigkfuWoU+XYtHl/NtqbZ/DQAzy6E+/udvko37aEf+8vyVYB8u/atCffWj+5tof5H/APH6gB83+q20yNF2/L9+nw/On/oVM+ZX/wBigBn3Pk/2qm3/ACbv7jUXMcv8L0Wzts/9koANmxvlo/8AQ6Ef7v8A6BTmTZ8y/O/9ygA/2U3b6H3baP8Axx6Pm/4BQA1E+SnP93dQj/Mny7Ke+/71ADPl8r7uyn/cT72+mPsRk/g/jp/y7tlAEWz5vmp1zuh/2/8AYpu/ZH81CSff+agB0O11+b+Gh03Ufc+7/wCP0/8A9DoAiTd97bvSpfmk/wBiokdvN2LUvzKlAA6M6baqMjJVjf8Af3/wUP8Awbv4Pu0ATP8AcqFfn2f7FPd/kqL7kqfwbf46AHO9RIn3KlmVIVRl/gpfvy7v9igBk27ZQifPTt7v/wADpqfwbfv0AH3NlCbdvp/tU99u/wD2KjVQyqrfdoA/Oh/n+Zf/AByh0/77rJSZvvL8ju3zbKt+d+6fd/er+Vz+ky2n3/8AY/26cib0+9861X3rtfd/wGpkufv/AMb0ASvD5Mu3+9TP9iqU1+r/AC7/ADn/ANv+GrCXO9d3zVZRd+T+KpkRX/u1npMv+18zVY+Xc+7bQQWE+/tWL/7OnInnb/K+R6z3m/3tlWIZk/vbPlqCS9NZ7Ikb+D/Ypnl1E82+J1Zv9unPM0Lu3zb6AJnh+Sj5fut8ny/fqFNv3m3bEqZNn3vvpu+5QBDsV/lp6J5ez5Wd9vy1LNMv+zvqv9sVE/uOlAD0RvKf+N/7lGxdz7m2Ov8AcqKG4+b5fvtVj76/L870vgAPJb733/7tS7Pl/wBuoneX5/mb71OfzXf/ANCpkD1f+JfkdKl+V/72+q6fu9lP3+c21fv1ZA9PK+7tq09t5MX3lf8Aj2VSdPnf+NFqL7SqP/rZf+B/coLLrov9z5GqpsVH3N9z7lRfb1/dLt+5/HRDqUSI/lfc3/NQA/asK/L8jvR8r/P9/wDvUPfr96X7n9yq/wB/ey/fqgLVzc/8st2xKqwwy7UZlZE3ffpybdm7b8lP+07NnmrQAJD/ALVS+Suyia8VU83crv8AwpUSXKzfL/H9+j4jIl3/AMX3Ho86qv2n5EX79MeTZH/t/wC3V8sgLc235Iv71EN4v2Xdu2TKuyqKXC/xfw0+a/iSX7v/AH3RygWPtn+0zpUT3Pzpt+5VH7YvlbVZaPm/h/u7625Siw77/vffqulzF/F8n8FV5ptqbvm37qqveRfP/fX/AJY1tClKZHNGBob3+9THm/5aqm+s/wC0r5W5W2J/cpkN599vm2f7ddHsJEc0TT/i2/xvUTuyM38brWf/AGlEnzfc/wBumPqX95t++n7CZHPElvHTdF/A+7fXzb8YLCKHXkZmbzVZkr32/wBSXa+3+CvEvi6/nX8sq/f3NL/45X1uSxlCXvHyWc8s4nRfs0zMnjLTG2qjpeff/wC+6/TDR0T/AIRzT1bbvdXevzN/Zp/0/wAbWk6NsRbpE/8AHK/SjRLmKbQbTbPHCixb97198fEF3yYvkXz96Sr9yvg/9uf4S3kN1ZeKtPtvtPlN82yvuNL+x/i1CLf9yszxJ4b0zxt4fl0y8WO/tJd3zpWUZe8HvH4+JeQalapLBu/ubP7tWE3O3lfwba9I/aB+A+p/ArxRLfRQSTeF72VnSZP+WT15lZ3MF5va2uY5kf8AuffSu/4onOP8ln2f7H9yjZsf/gNG/wA7YrN/Dso2M0SfLverAcn3f96j7r0PteJFZdiVSubmKH/WyxQv/A71YEtzMn3v7vztsrq/g54Pbxh4gillineJ12RIi/wVheFfAGteP9RtLaBZUtJX+bZ99k/+Jr9BfgV8Crbw3pNo0+2F1VN2/wDiqJS5APU/hR4Si0HSLS5aDZK/3Uf+5XpD38T/AMPzv/47XM3/AI28NaDBuvtVtkS3+TZWK3x78AXLOsGtWzv9zZ5tc0veLid1rDrNo2p/7S1+YX7WPlf8Jbt/5atF8v8A329fpRpXi3SPFtk/9mXkczsv8DV+fX7b3gDV/D3ii015rPfp6zunnJ9zbVwCR8b3iNs3fcdN/wA9Q/3F273q9cvF5r/9MpWSqMzff/e/98fwV2EEvy7H/wDZ6i+VH2t9z7lWH3PF8z70qrN86fLt+T+OgCxbO3yfNvRvu1oImxax7Ob59tbVt9z593/A6AH/AH/9v/Yq6m53+b+P7v8As01Pk+X+N2/jqV5lWJP96gDQtk3o7bv9+re1tvmfwfcrPTc8W1vuVq7G2fL/AHaAGP8A3kX760+23J8vzbP9umIjb9qr8lWP4vu/eX+CgAhk2Mv9/wD2Ksb/AJN33/m2b6r7Pufx035v4d2/dUEF3/rl8/8AuUOmz5V/vVF53y/7dOR/ubt2ygse7fun+670TP8AxNEtG5afs2K/zf7dADPv7Fi++/8AA9HzJLtb5Ki2b97fN91KsJ8iv/t0AO+/8y/f/wBump86/KuxG/joT725mp2+X5F/g21YD5vk/vU+F2eVG/5ZfxVDMmxP+A0JuSLan8X3qgD0DwN8Qtc0HVLdbaWPynb5Zn/hr7e+GnjDxV4ksPsra9LYS7f3Wyvzss79beWJpVl2L/cr1Dwl+1RfeDE+XSldE+Tzpf8AxyolHnA+69V8H+OvK323i9rmJv4H/v18j/tLarq+iW722tLLMiQb2mm+49Q237f95NF5DaU2+L+5K/z15/8AFT9o3UPivYJZy6G1tE7fNK9RGlGAcx5vDthVN25E2/Jsp+xX+VW2f79V3+T/AGEqxC7bU/8AZ62AYkPy7v8AgFDpv2bvk/go/iT+/R/H/fT+5VgRecu/czff/uVYheWH/caq7/vE+anb1ddv8C0Adn4JezttUt2aVkiil+XZX3t8HNV0G80nbeW1tcxf8spvK+evzks7lrb5vl/2atw+MPFkKbtP8Qz2EP8AzyhqAP1N8Q6P4J1WzliaxtIXdf8AXItfnp+1F4MsdB8VpeaevySzptTd/Fv+evN7nxt4zuvll8UTun/j9Y+y6ub77ZfXk+pXa/8ALWZvuVfwkE3mN/vv/cpyO33ttDouzylXe7tvp/333f8AAKCwf+7/AM9WpiOvzs33F/god/4vuOn3dlPS2V/+BfeoAi3/AC/33f8AgqHZKnzfc+b5am+4399Kc77F2su9HoA6jwN4y/4Ru8SWX/VJ/fr6Y8PftpaR4b0/bOs9y+1PkRfuV8avD9pt03LvSmfYINn+ogf/AGPKoA+27/8Abn8L6lpcvn6fIkTL8zvs/wDi6+RvGHiSx8Z+LbvWNPsZLCyf5YvOX52rn0s4EdPKWJP9jbVlPn+X+7QBLB/5Bp/313LTN/8Atb6Z9/5f+eVAEVDv9xl+dP7lSvtSLzV+5UX+7t2UAP8AJ3/Nt+7Vi2fyV+Zf3TUzfs+82/8A3KPu7P46ANOz8Yah4bnin0//AFsTfLXVP+0n8SIX/wBGnX7P99k+TfXBeT52/b87v/BUUn8DbV+f5KAPQLj9pD4jaqsyf2h9jSVNj72/+Jrz50nd3lll+03Erb5ZttWbNG3fMtWprZkVG2/w0AZ6Qt977if+h0/79xtb7n8VMf5P4W+9T2Tf83zb6ALHl/aPl/u1X2Mm9d29KZ8+7+L5af5O+3Rl+/QBFtZH3Ku+pYX/AHrru2f7lM2fM7M2yiF2+RW+dKAK+pQrczpu8x6i/seB7dPmlm/uo7VobPv/ADMlSptT5d3z1QFKHTYrZE+XZVj5v+eW9Ke6eT8u9vnaod+/d/B/t1IEUiMkm5m+X+5T3+58rUzzvm/v1L8qM7fx0AH3v9v5f++aN/ypu/3FpqP9zdTv3H93+KgB8P39zMtS74t3+3/fqKHd87bd/wDdom/1X9x6AHu+/wC9LvT+5TPk3fukZ6lhton+98m77v8AtvTdmxPvfcoAP97/AL4qp/y1TdUsP39tH7re/wB7fQA99yR7WqLf/DRcovyNu306H7j/AC73WoAa6M7IrLsoeGnTbfKTb8n8dNTc9WAzzm3P93fRM/mbP4P9uh7bzv8AVffSj++u1negCWz2/arfZ9yWWvtb9l3w9BNpFxbRKszyy+U0T/wf7dfEnzQxfK/z/wByvov9nL4/aZ4M1y0aedYXRdk6fx0AY/x++Gmr/CHxvd339lT/ANiXTb/NSL5N9ecv4q0yZdsatM7/AHIUX56/UiH4wfC/x/onkanqenvFcL81vd7f/Zq5ez+G/wCz/pV79ptotChl3b1fz/8A7OoA+X/2ZvgVqvi7xBFr1zE0MTN8sP8Asf7dfoxoPh6LQdIis4F+RF+bZXk+t/Hj4c/DvTX+w6hZQ7F3rFD/AB/9818u+MP+CjviOz1SWPRdKtJrRG2LM6s++gD9CobNv7tTPbNs+6tfmpZ/t5/FnXvmsdMtEf8A2LVv/i6xJv29vifbXnlaheW1g6feR7Oo5S+Y/UP97tRloh3TPu+5X56eBv8Agp39gt3i8S2y3+35POtE2U3xz/wU+g1XTZbbQdFnhuG/5e7iX5KOUOY/RJ3VPvSrUT39mn3rxUr8X9S/af8AGfiSaae88Y6vbI7fLFaSvsSsK/8AjB4hubja3iHxBeQ7f9c870cocx+2t5f6ReW7xS3MD+auz71fH/x4/Ybi8Z6vLr3gfUI9KvZfnlt5V+SV6+Ak+MGq2dxuWXX7nyv40unr1DwZ+358SPBNg9np8E9/br/HqLea61fKRzHpGj/sAfEbUtSi/tq+tIbRG+4jff8A++a+0vg/8CrH4UaNCreR5qRfM6V8D6b+358YPE+qRWcUGm2bS/Pvhgff/wCh19TeDPDfxG+LXgC31Wfx1d6bd3UHm7LeJNi0Acd+3b4/jvPCiaLpk6vdyy7GSvz60f8AZ7+InjC4eWz09nieX5pk+evsDUv2ZvFVh418/Xmude/jW7T5/wDvtK+g/hd4JudH+yK1nJCits+er5f5Sz8wvFv7PHi/4aN5+uQN9kZd6zJ9xawYbCLai7mev0O/b80S5s/Acv2aL/R925pk/vb6+B7D/jyRWVUfan/Avko/xEFGFNj/AOx9yrKI23/YqV4f++P9umJDsoLDY2zb/wCPvVj+Lb9/5f4KZGjJ83/odTJt/hbf/eSgCxbQq91aRLu2rLuavqrww6v4ZsmVfk8qvldP4NqypvZPnr6g8DfP4Nt23Ns3bfnrjr/AbUP4pN8qNu2/xU5Ei3bkply8Sfeqbf8AO6/981+X4v8AiyP1bC+9SiMh/d7F+X71Xodqfw76qJNvX+5/t1ds/vJXmSPQibFvt2pvT5K0La2VP7v99KzUk3t96rsM2x0835ET+OuCR0l77H/uf36tfY/mSrEPkbfl/jWrvkxfI3/oFY+0DlM9LZZPlokhVqvOi7Nm7f8A7FRb9/yt9yj2gcpUSw/u7vnoTQVf5lVd+6rsO3d/FVuHZ/vpRzFmemlRQ/8AA60EsPlRvlR6tPCvybtyJ9//AH6eibavmlIjlKnk/wAW6n+T8n3mp823+KjfsR/ko5wIf4PvU3ZQj/PUq/x/+gUc4cpF5Pz1L5PybqN+z5qsO/yfMv8ADRzF8pE6s+z5vkpiW0qN8rVoJ++T7v3af/yxqOaRHumf9laH5f8AgdQ/ZpXfc33K0/O2fMy/JTPtjfw0cwFdLZ/NTbu/2qbNZsjbm27Kuu7bXaov+A7/APYo5iyi9n/Erf71CWbeZ/f+WraOqOjfcq2n8C1HPIDMS1Z2en/YGf8AhrQeb+L+5TPmXfto5gKT6Vspn2Nk+b7laG/5Ki6/7dRzAZ8dnLNvaq9zDLv/ANythN2/bsVKY0K/xUijE+b+L7lHzf8AA60PJ/2d9RbF83cu7f8A7FacwyL9667WXe/9ymfvU+WVa0E+f5vv093+X5lo5hGSryuifLR5z1ofL/AuyjYsKfMvyPRzAVEv3t/u7tlPfVWm+9u2VNcor/8AfP8ABVf5UX5fkq+YA85du379MTZ/Ftp+xX/h2f8As1O8nY6NRzk8pX3q++nu6/J8tP2Kj1K8K/8AA3q+aRfKV9vy/do+R/lX5Hqx/D833PuU1P8AZ+9RzyI5Rnk7KHT+986VL9z7rbH/ANujeu7ev36vmDlK+z/Z+Snp5X8P36tb1eh/9r5KvmDlK/nMny/980Rvvb5vuU9v71D/AOy3ybaOYBltuR/l+5T9+75dlMSZo/8AY/26fv3/AMVQQDxtt+ZvkSokmbZ/sU/zG/vr96nJu+fb/wCP0faL5SLfuofc/wAtWEmX/gdMebf97+9TDlGOkrpub7lD20rru+//ALFTb6Y9y+51ZvkpFFSSH5/7lPe1dE+b50/26l37/mpu/wDu0FjEtl2/3KYlts+ZtuzdUzqz/wDstM2SUEj3h8v+L5Pv0zyf/HqY/mp92m/vfvbWSggc8K7X3bX/ANhKg8uL1pE+d93/AH1Vff8AfZaAJnRf+AVX2Lv/AHVMdPO/26iEOxdu7ZUgMeH7+1vnpjwrt/hpqJs+78n+3Vff9/b9+tSgfYn8apUT/wCq3blqs/8AHt+/QkK/c3NR7oEUyRbtrN96onXy2/hqW52OnzfO9VH2Q1ZJXmSJ9jL9+qs2xKtTbdu+q/y0AZ7uvz/LvSov3E3+xUs3lb32r89UneJErph8JAyZIv4W/wC+Kqui/eqw7q/3VqpM67Pl+dv7lbR5iBmzf/sf7dGlbIfFXhyVvuLeL/6HUX8f9yrGlJ5firw/83375f8A0OvQwvN7eByYqPNQmfrno9wr+H9PaL5E8qpfM2f+h1X0T9z4f09f9mrDbdv8VfsFH+Efi8vikH+01Du2ymJT5K6DIiSnfwUbKPuUwFT7lJQfvfL9+ldG/ioATZ89G9kTbQ+75KP40oAb9+j7n8VO3qj/ADfxU10+b/YoAE+Spd+9ai/3Kcj/AMNAESJsb+Kpn+5SfKlCf71ADfmo3/xU6jf8n9+gA372o+Wmp9yh/wDVbqAD7j0fc30N8ibqE+f5qABNv8O7fUuzZ81M2bPmpU+5QAn36bTv4KbD/HvoAd8tN+b+L7lIn36kSbfFt/v0AM+T+KihNqP8v36Y6/O7UAS/fTbTd6pRDu/h+/Qm7dtX7lABs3/Mv36E2/8AA3oTcj0z7j7qAH7FSXdTtlNd9ke6nPsT5qCRtG5f+B0xfv0/7j0AO+Wm7N/zLR5afdo+5QAUJ/vUUUAG+nfJ/DUX9/8Ag/26fv8AkoAH+T5qZvT7tP8Av0ygBiffodFp/wA1G5aAGeWu2jfT9nyu1M2I6f7dABQ7702r9+m7PJenPt+9/BQAJ9x99Gz+99ym793+/T0/vbdn+3QAifL/ALlPbbtWmQ7t2ylf7yfx/wCxQAifcfZTf975KdsTd8vyUb/+BpQAJ8if7lP+V/m20zer/LQm37v8FAD6Zv3U/wDif+5RD975vuUAM+Z6bs8tqe7/AL2nUAD7dtM+/Q9Dv5bVQA+3+9s/vPQn+98lN2L/AN9U7/ZWpIDZ826jzG+7t30f6n5f+B0b6Cxvyu/3vvfwU6T5320f7lH/AI5/t0EDd+9ttS0z7z014dnzUAO+b+H71H3H3U3b/D/31R5Ox/8AYoAcm5G2s3yU3ydj7qdD/H93ZT/7tAFeT73+xUrp8lG/Yv8AfoT5020ANT7lH3/4aP4Plb56d/6HQA35kakf79L1/wBug/e+b7lABvZPvfco+/TvuL/sU3/ZXd/tUAH/AI//ALFM2bH3baldFRE2/wC+1N3r8lADtq1E+1P4af8AN/F9yj78VABDNQ6K6/3KYn39rfco/i+b7lADP4vl+ejzG37v+A1Nv/vfOlMmT+L+PbQA/wDg2tVdE+f+5/t1LC//AC1Z6e+37rffoAZIjb0o/wCBUP8AwfK1P2f3aAGOn/A/9imI60/crvtqLY27/coAlT533UD+P+5R5y7NzUbGd9v8FAD0/wDZaZ+9+f8AuUfdSoqAHfwf3Kr/AMdP37Pkf+Oj7n/2dUQP+ff/AHKN6/My/co/9AooAYm3du+apX3U3f8A3aY/+7/9hQA/+Hbtpm/59v3KelM+b7R935KAHv8AJs/2Kdt2f+h01/8AZb56N7/eoAds3fxU3zPm2/NTn+dai2N/DQBLs2fd+ej+ChEbZ/co+/E6UAN+Z6cybP8AYb+/TdnyU5/vO7fcWgBtFDv/AA/fShE27GoAPv8Ay7qYnyNT3ff92mR0AP2bPlpn3PlqWZETZ/t03atADnTYm6m76P8Ae+5R9xPloAE++ir9/wC/UrzL/wDFUxH/AL1Hyp81BkN/4FvT+5Tvk/ipv36d/Cjf8AoAPl/3KNmz733KNip8336f/n56AGb/AOL+Gib+P+7Rs2f7FN+VH+b/AH6AD7iJtp3+0tG9dv8AcoTbQA2neTs/4F92mu6vRsb+L7lADOn/AAGj5Wof5qNm2gAX79P+6lH/AKHRMm9/loAYj/J/ceh9rpRv3/N9/dQ336AGImz5Wb5Kf8u35God/M+Wmfw+V/doAfDMv3vm+Wpev/Aqi/ho3sjbakCx8r/K33KYiKn/AH3TX2b/AOKj/boAl+bbUX3/AJf+BVL5y7Kif5N60ASv935qP4aiT/vvf/BTvuL8vyUAHzo6M1P/AIdrL8lRb6dv/hoAi2b5d38FP+b7tO/jof5/u/7lADf46c7/AH22/PTf4Eb770b2+Sggd/Fu2/dp+z+7/v1EjtsTfR5zb/79AD3T5H+bf/sUffWnb91RJs/ioAlX7lH3aKZ/t0Fj/ufNRGjR79v8VGze1G/bQAx/v0/fto2/Nt/vUxPkf+KgB+xfvL9+mbPJ+81Tb91M38/7dBAb/nfd9ynwvs+ZvuUyhv8AZoAE2v8AMu6jf89E3z/dqL5vur99qCyV9u/cvyUO6fwrUX3G+Zt+6h93yMnz/wCxQA503/Mv36Em/h+5TYW37/79S/7FAD6Pkj+WX7lM2/xUyP8A1rr9ygCZ/kT5v+A0yT5FVvv0Pu20/wD5ZfNQAx3+R6qf675VqaZ/uLTN6/xUEEWxvkZvkSiH738VHzbtzfcoX+CgsP46d9ylf7lQ79mxt38T0AS/7v36D975fv01H+batO+4n/oVAB/sU1/3bf7dEf3f9unPtoAbv3Ub/wC79yh/7tM+bf8AeoAsf3P/AB7/AGqZs+Tdt+SjZs+X/wAcqZE+V2+5QBC//stPR/v1Ejr8m6nUED3R4fmpn8W6nvu+f71M/wB379BIf733Kf8A8saZ9z/7On/32oKGb2f5f46fs2f+zUf7lMR/nqAJvl/haj5l/wB+hPuJv+5R/B/FQAfL/wADpm/Y/wA33KE3bqez/Jt+49WWCfc2/wACf36Y+7dTEf8AvU/+5/u1BA/+BP8AZ+SmJ935fnejZs/i+ShPnT/xygke7/vU3U7fsbatNdNkf9//AG6Zs2f7f8dAD/vJ/c/2Kds+T5W2Ub1jR1pv39m3/gVAAifxN/33Vh3VF+aq7/3v46dubelAB9/5qbu/efepyfJvpr/JsagCWRPkSooX+5/cp3nK/wAtN2Mi7l+T/YoAlR/n/wB2opk31K/yL92ok3eb/wCP0AO2bF+an/wPT0T5ttDw7PvUAV0fzv8AgNS/+gUz+N6f/FtoAY8aKqUb/O+T5ae+3f8A36HRUZ2oAihdd+3+OiZGRNy/P/7JTnRfvL870Qv+6oAiSbfu/jen0yZGRtrffoR23/7e2gol/hTd9yh9u3dvpqffRvuVLDDv+WL79AEW/wDvfcoemeSyb91En3v7lAH5m/ad/wB6necv95dm2q6Q/ZtjMyzUJ8m/5fn+/wDJX8s/4j+mC7v3p5q7X+fZT0fen8NZ7O23b/BUqTL+6ZVZHp+6BYe2aH96rsn+5T0fyYtyy76r/bPtDbW3IlGxpl2f3/noMjY+2RP83y/8ApiP5jVnpvh+7/dqbf8Ac+b50quUC7N8i/f/AHTf36JPk/u7P4Hqkm5H3fNTFd32bpfnT+Co5SeU00mX/c/26HvP+B1mNu3u0TfJtp+xkd1l/wBarbPkpke8XftP+02+j7eyfN/wCqWyXe+z+OmPD/E27+5S5YgaaXny/wC3tqGa8WaX97t37vv1Xjdvvfxq38dPhT5/7/8AHvq+UCw832bfL8uyraa38u1V2JVT+Hb8rrR9gif5v9mo5SB82qs7/Nt2VXTW2T90r/c/v1YSwV33L9ynJYb0Rf46uMYgNe/+bbu+/QmpfJ/En8C1K9mybN33/wCGontm2fdXYtbcpYz+0m/iZv79Pm1L5Pmi3pQlt/vfNTvsb/O3935/nqeWJiY73Lbn2ts2U+Hc++VvnT+KtP7B/pH9xKlhs1mbav3KoPeKiTb1+X+H7tMSaX562f7H2fdb5GXe3y05NKV/lb5E/v0B75lJcy+X5W3+Kpf3u35fnf8AuJ9+tj7NBC39/wDgpsMMSfLtVJd3zP8A7FHuknKTJcozqvybl/8AH6tp5/2dGaX566X+z137mZXfb/HVe5sF3/L8ny1fNEXMc/5zI/zfP/t0TTN8jfM77/lrYfSvk3N/FTP7Kg2/xfeq/dGY7zff+bY6tVd/NdPl+euj/sRXTdFuqv8A2ayJu/2av3TP3jnH83ZsZlf/AGKel5eQv/FsWthNNifd/AlPTTdi/wC21bR5RmZ/bDXNr+9X7yffrKudKg1Lzfm+f/rrXRPo7TfNtWon8PeT+9/jrspSjCXMcVSMpR5Tmk037H8nm7Iv7lSpbfxM3+xWx/YO9/3vzp9/56emm7F2r9967/bwOb2czJe2V1Rf73z1Etnsgdvvun8D1qtprJs2017B926r5oyMuWZx+pbo4t27fL/cryf4kQ3MOpJK0q/ZJYvuV7rc6P527d9xq8M+J0M9gt7uXe8Uq7f9yvqcr5ZnzWZc0Ymn8Ab/APseRoIp/wDSPNd4nevSPiX+0n4o0u1/srRZWe9b5POh/h/36+b7NPO/er+5lWXzfNrdtnZ5f9a1zLL/AB7q+r9mfLlu5v8AxZ4hukudV8R3f2j7/lQyvXa+BviL4x+GOrWM8Wr3d5p6fPLFNK/lbP4642zdrb73yP8A+h10H9vRXkX2Notjzr5W9Pv0SiB+huiPofxa8FRS3NtHqVpdRI8sMy70Rq+aPjF/wT10jXrp9V8B6h/wjd79/wCz/ft2/wCA16Z+yu8+m6H5G5niZtn3vuV7x9m3puXd96ubmlD3h8p+WXjD9l34t+CYN1zosWvIrbFuLGXe/wD3xXn83hLx/Zy7ZfBOqQv9zeitX7N20zIu1tr7/wC/VebRbO5uN09tveun2xPsz8ebP4V+OtVdPN8PXNnE/wDH8++va/hj+xzrV5f/AGzU7OTYqb/3q7/++K/RP+x7P/lhbbEWq+y5TZt3Jtaj20Q9meaeBvgPovgyCKVoooURfmi2/ferHxg8eQeD9Le2RVR9v73Z/cru3SVN+7/f+evnz9q7wrPeaDqF8qts2un+xXNHmnIrl5D5S8YeIb74i6vLeSzyWGlJK3lQ2/8AHUOieHoPNTyvMudz/fdqxdDuYrnSbRt2xE/dNs/360odSa2/1U+x2bZXpe6Yn0R8N9en8GXlvPY3LfZ9/wA0Mv3N9d9+0J45i8SfDnWIpYF2fZX+R1/772V8ueANb1DxDr1vpiyt9ninR23/AMVfQfxgsJZvBt3LuZ4reBk+SpA/Oaz0eWbVL2L+B53dXrT1Lwl9mRGZvnRd9P0q8ih1e+WJWTZdPu31t69rcV5EjQbXdfkatyDiZE/dPu+4lVU02+mXdBp87p/C6VtWdnFNL8rbEdvmr7A+Ang/Q/EmlpY3kEVyixb/AJ1+41MD4l+x3ltK9tPbS227+OtCH7ifwIn8de8ftM+CbbwfqksECs6LB9qXf/n7teGQ7Zn3bvkf+5/foAsQvv37vndWqwkK/Oy7kotk2J8u3fV1E+dNy7P9ugAhRXfbuqxbTf3vk203Z/dapU2v975Pl2UAW9iqz7vuN/cqWbamze3yVFC/71/u/wBypdn9379AEsOz7zfIlRP88v8AsU9E/wC+God183/Y+5UAO85X+Xau+mp/6E1M+WHZu2/31pm9UZN27/gFAFt0l2bv87aZ/uqqU2aZv+AVRR5Ul2r/AAfPQBoJN/rWZvvVNvV0+aqkM29vm+5/7PUts/yp/wCPUAP/AIflp+xv4ttV7l2T77fJRZv833qALUO1H+bd8tP85f4k2Juqv/E7fc/26f8AwfeqwDzN6Jt+SmfNs2L89H+yu1P9umf6t/3v3KgCZ3/fbv3nyUze27d83/A6fv3ttWnff+83+xVgRb1/h/4HT/v/APslMmT/AHfnqx9yLb9/+7QAz+Cm/Kn+3Rbbd/8At7qdM+xNvy0ARP8AIm6hPu7X+/up+zyYtifPu+9TH2JvoAsfcjbdFs/26i+0sj/Nu/dfdottu12b5Hpn+sZ/3v3f46ADzm87/wAfp29fvfwb/uVXfc/3dzpU39z7yUAP3+c/zfc/uU7Z/F9xKi+/8qr8itT0T/ZoAP8Ad+R/7lOd/L/75p/+u+Zm+4tV9j7fl+egB6Tb/l+5/t1K6fvf+A1U+bZ/u0/fvd/79AD/AL77m+5R/D9751oT/W7f4KZGm6VNvyPQAyH523L877v46m3/AH/79O+58rfc3VX2M/8Av0ATJM3/ACyp38H+xTU+5/c/26d/qW2xLsT+5QAfK/zbmSmr/Hu+dKPmf+L+KmfM7uv3HRqALCOv3m++39ypYfvf7a1Shf76/Nv/ANupnf5P4t6/3KAJ5nWaVGVmSX/YpsPzKn8G5vv1X/i2t/F/G9M877MnzbYdv8b0AaCTNb7Nvz7Gomud+z+D+P5P4qqR3kU0XySxu/8AsU/ZsR9zfe/goAZ529/lp/yo77v+A0yFPmT919z/AMfq39/7yqlAFd/N2fe+ejfsbbu+Sn/32Xd5v8NQ7FT5vv8A+5QA2b9ylOR/4vv0376on/A6Hm+T7tAAjs+z/wBnpzp/db56a/7lPNl3J/eqGF5Zvmis55k3f3aAJkTztj/xrTvuM6/7NM8nVYYHuW0W9+zov34onf8A8fpbDUor/wDfwS7HX5GR/v0AMSFd+37m7+OpXTY25tuym3PzvtX/AFX8NHzeVuVtm77yUAO6f7FPZFRfl+/Vdf7tS/8APXdQA+FPvq1G3zo/m+RFamI7P/Dven71hfbuZHoAEhb5/wC+lCOv/PL5/wC/THmbd8vzvT3m3Nu+49AD4du/+/8A7FVH/wBn5/8AYp8LrtTzaN/3Nn8dADvldNq/fobcny/ceokfZ97+99+iZ967qAB5vkSqiO25Fb7lTeT8qfx/x07ydny0Fh5mz5Vajzvn+Wj7MyO+35Kfs+Xcy/8AA6CCJ/333m/dJUK6VbXL+bLEvmr/ABp9/ZVjatHln+7QBS/sqL5/9JnRH/6a/crvfhdbaG+rPZ61ct/A8EztXFb/AJvlWneTbXPysq/76NsqAP1R8GaD8KNe8FRWd82kzJLEu57vZv8A/Hq4+/8A2ePg/bak9zbanZJFu3/Z0nXZX5qf2bL/AMstQuYU+597fVSbRN6bmvrt5asD9Y/D03wk8ARSyy6hpFmifxvLElfGn7cPxF+HPi2WyXwrqFpqWprP9+xVX/g/v18xQ+HoEl3efO7/AO9ViHSoLP8A1S7H3b970AZi20D7Fltov+BxVoQ2Cp92JU/u/LVjyfJ3/wC3T3Rv7tAFTZv8n+D/AHKfsXb/AAvUvk7F2L8+7+Cn/Z227tv/AHxR9kCkkP73b/BVjyWf5ad8yfw7KsQpuX/Y/ioLH215PZ3VveWLKktq29d/8VfQ3w6/b88UfD3RrfTJdFgmt4l2bH+/Xz8iedF/sJ/cqaG2tkTc0TO9BB9Rf8PLNT8//kVYJt//AE3p95/wU18UQr/ovgy2hf8Av7n/APiK+X3279zNsSon8qT5VlagDvfjB+0z8QfjxZJY65FaaVpTtvZIVbe6150ib02tLv8A4F31L99n83c7r92nv9z51+egCGZFR9u7f/t01Pnb5pNm3++1Of8Avf3qP3X3UXe+2oAfs/dbd296PvvtX7lMRNn3Yqsfxp/c/wBurAsfd85vv7Fr6I+Gl+1z4QiWXdsVq+d3Tekvlbd+3+CvffhdG0PhKLczO+5f/QK5q/wHTQ+M1ryFpn/hT+7RbPsTa26tN7dZvlX771oJ4bZ/mi+d6/Lcbze0kfqeD92lEyba2+0ujfNWtDZ+X9z79ZkOm6ml46+VKif7FF/Nq+lJ58UDOn+3/DXlyjKZ6cZROjSGWP5dv8NS2sMvz/K3zVxkPiC+/wBbLbSQv/vVoWfjCXzYv3U/+1WPs5HTzxPQLOz3om59/wDsVoQw7/8AgNclYa833v739+rE3iS5SPdEux/4Xrj9hLmDmOr8n+6qp/t0eTs/264f/hM9cTerW0To38aVds9evHZE2tv/AIqv2Eg5jq/J/i3VL50SO9c59vuU/vfPT3+2bPmqPZS5g5jqIb9X+Vql3r/f/dVy8Ly7f7n+3T0f/a+ej2bDmidH8u771Q/Lu31lfx/ep6fP8v3P9t6v2ciOY1XeLbupnnRP/tpWelmz/eb5KtpbKj/M1HspBzD/ALfawy1YfVbV1+9v/wBis+bSlf5tzVnzaVs+61HsJF8x0ttrdm+/5vuVqw6rpFz8v2lUfbXFJo6+Vt3feqomlfZpXaJd70eyA9Gf+zFX/Wr/AMAqpv09Jf3rfJXOaa/8M6/JU0yfxffT+FHqPYkG3c6lZwr93/crJm1ixebb9pjT/YrKmh+0ptZdlZ83hK2m+ZfN3/8AoFHseYv4TpXvLP8AidXT/YqL+1bN/lZt7f8AoNYkPh7yf4m2f7bVbv8AwrBcsksH+t/io9iX7pu/aoHZ9rLR9si2bt1Y9to7Iu1m+5UsOjsj/Mzb1rH2YF77eqfe+/TPtkUn+qffD/FUV5pW+L5d1MsNKZN/y1HKUWHvG+f+/wDw0x7zZs/uU/7Gv8TM/wDsU9LOJ9m779Isr/b4tv8ArNlM+0r/AHldKZNo/mP8rfJRZ2Hkv83zpT5ZGpYhf+7Q/wB79789Pew2MzebsTb/AAUz76Iu6kZBvps029Pm/wCA1Ye2TyvvN89V/JiSgCL5m+79/wD2KR38n71PeFf4f46Z9j+RG83/AGK1JIk+dP4aYjbm/wB2npbeTvVfkf8Av0xv4NvzvWRuHnM8u1/uUO9V9nz/ACfcp/k/L93fWpn7ofbP4f4Ke942/wC9/wB8VXeFf/sKltrben+7WRoPe/3/APAarvqq1YfR/m+Xy/n/AL9V30pU+b5d9ae8A77d9/yt2/8A26H1hYV3t8j1Vhtvm+VqlmsIvKlbd89EeaRkZ954ts0byvP2PVS28Z2dtK/2mXYn9+qs3hWxuJXl/jZvm31n6l4Dtpk+6sP9167404yJl7pvv8S/DyL81zL/AOO1Zs/Gdjcp+6lb/Z3rXGJ8LtKmtX8/cj/30Wug0TwfBpsH+taZP4UerlTjAR0qa9bTJ8rLvqZteg27vlrHSwihdEX5Kd/ZttI/zffrkNOU1v7etnT91tej+1bbZuVfnrMSws7b5fl+ej7NAn72q94OUuv4k877q1E+vRJ96meTZ7tyt/vU14bZJfu74vv1Ig/4SGL7q0z+3m/h+5T9lj/zyX5qh2QebuWL/vigCu+vTuifLvf+4lRTeIbxNnlW3z1p/aYIf+WG+j+1IP8AngtBqZn/AAkF86fNYtU1trd1ef8ALBoXq1/aSOn/AB7Lvoe53/8ALLZQAfb53fay0zf/AHqa9zTvtK7fu7/7yUGQ35qhuXbZUU1z/stspj3jbP8Ant/v0GpSmSd5flZn/wBinujbfl+/Tprlvk/dfI1RfaW+9t2bPu0HORImxv4qrv8APJ/coe/l31XmmZ/matQHzJ/Cv36qbGf/AG6l3P8A3qqfMn/fVBZE6ffqu6bP4m2Vbd2+SqMztXQBSvH+/WV/H/t1sfM//fVVHs2Rt3lfPXVS5eU55cxnvuqJ/wBz8q/f+/U7wt8lROjV0+6BEk0r/e+f+7VjQfn8aeHF/wCnpP8A0Oq7Q/3qdpUyw+KPD8rfcW8X/wBDrrwv+8xPOxX8CR+wOl/8i5p7f3Ilqxv3rtqvo77/AAvpjbt+6L5ac+533ba/XKPwH41PeY/5aN/H+xTN9P8AO/2fvV0mQxPk2NUz7XSoaE27/m+R/wC/QAqfcpny075d/wAvz0x/v0AP/wB77lN+Wj/cooAN+/fTP+BU+mfxUAP+Wnv9ymfx0590P7pv46AGunzP81MfbuqV0+T71ROjbP76UAHzr935/wDbqX76fe+SokdaNmz5FoAf9xdv36Ef5fKo+5/Dvp3yv/sUARfw0xEZH21NQ/yUAOo2tTU+ej5v79AEr/On+3USP89CbqYifvaAHo+9t33KHT+KnfLJLRQBF5lPf7lO/g/2Kan3KABN1HzUfc+WnfLQAUPTf9umb91AD/7nzU7atNf7lCfPQAfwUfP/ABUUP89BIJ86bf46NlHzUzf/AArQBL9ymvs3/L9+hPuUUAFD7dtD/co3rtoAEf8AhWmSUbf7tPfbs+X79ADE3f79P2VCm7c9PoAP9uj+GmP/AAU9NqLuoAZs303Pz/8AjlOdNj7/ALlPTY//AACgBk1NT5P9unJ97bTZk+b+5QBLD/wKon/1vy/co+bb81Ofc6/+g0AG9v4vuUb9nzUfwJ8vyU13/wDHKAHJ93anyU3/AIEtCfJ8jfwU5Nq/7e+gA+f+Gn/xu38b0zYu19v36P7+6gBsyVCnm+X8v+tT/wAeqx9z5f71N+5/FQAJtf7q/wC9TPmSX5vuVLvX7q0/YqJt+/8A+y0EDN9CP53zU35o/l+WmIips+8lAFijzKZ8qfLQ/wD3x/t0AG/Z8v8AeqJ4WT7tP2K6U/8Ai/8Ai6AGIjUPM1CTfvNv36c6fPQAPt2f36b83/LKnbdjvT96v8tAESOv95t9Od6VE2M7Um//AJZ0AEz7Fpqfd3U6olT56AH/ACp92hPvf71HzI3zfco/3KAC53bPkoVNm+n7Pk+b7lM3t/D9ygAT59n9+nOn+Upv3PvU9/uUAJ8tH3Pm203Z8m1vuJRv3v8AN9x6AId+9tv9+rGz+GmukSffod2SL/boAY+75P79S/wf7dNfds2r9+h/42egBifJs3f6qn/w/wB96Y/zt8tM/wCW1ABvdP4fko+V3p7p5nzUz+P/AG6AJn3bPm+5TE/74p+zZ/FvdKhT5G2tQBM+55U20bP3vvUOxv4Vanp99NzUAPm/vf7NMT5Plp7/AL7Z/Bspn99l+/u/joAH+8/8dE3yRI1PdGkemOnyfeoAr7FRfu0bFdKfsZE3VDv/AHbr99Kogf8ANt+WmO+2mo/+z/8AYU5Pn+99+gATd93/AIHU2/8AvUfx05/n+b+7QA3ftpmz5t1Sv++j+Zfkpq/J8tADnT5H+b/epqP/AMD/ALtOeFkXc1DorxUADvTfn/ho/go2bE20ASzfPUXy/wAP36PmSnUAN/1f+3Tt7P8A79N2fP8AN89OfZ/DQAOmxdzU3er/AC7qlkdkTbVf5VoAe/3/AP0Gk8l6V/32xqH3fJQAf3Nv36e6fL8tQp91P4P9un/P/DQAbNn3vn/36Z9x9tG/+989P3/w0AH3Upj7Pnp/96nO67KDIIf71LD/AKv/ANApn8W6pfufNQA3+5u3Uj/x/wB2h9292b7lG9PvUACP/e+SjZTfuU7f/D9ygBvyo/zU77ibv4Hpv/oFH3N+5vnoAZv+eje2/wC7THpqO277tAFinff+79+ov9379FAD96/w/fpjvRRQAfdqV33r83+qqKj71SA//YqHZ89Tb2f5W+5UOz5/vUAP2baP97dsp/8ABR/fb79AA7/L833KZ8zJT33Iu+hHV/loAN+/5v8AvqnfwU108n/gX3acn97/AL6oAHRUT+5/t0P8/wDFv/gpvmNv+b7lD/coAd/tqv8A9hUT7v4vuU9Ep0mz/gFADU27Xo+Z1Td9ynfcf5afJ/wKgBn+99yjf8lNf+Dd9ynb2/i+41BAv+rRN33KZv3/AO5Tn+dNtNR/LWgB33D/ALFNf52+Wnp/d+/upz/P8q/foLIv+WSf530ze2/f9yrGxPn3Ux9qUACO23av36N+z7y7P9uovmREbdVj++tAAj/88vv0SUI/zbqP4vl+/QAzev8A31T327aP/QKHf5/loIGO67Plpr/JL8vyU5/vPt/4FT32zb/loLBJP4aPm/v0zf8AcX79CJ833aCB9MeH+78lP/3vuUL/AHaCxifLT97bd7fco+Vvl+5Q/wB3dQAfc+Zf7tDojptaj+KjZ9+gAfZt/wByh33rTNmz5f4Pv0/b/FQQRPD8m7+OoXerb7dv3aif/ZoLK9M3tv8Al+/T0+d02/fp3yb/APboAb/6HRsVvl+5Tqb/ALdAB+93I/8AHRv+b5qdRsoAN/8AEtHmf3fv0f7X3Kr3N5BbJvlZaAJvld9zfcqpc6lBZz7d3/fdYWseIIkWVopfkrh7+8/tWfzYpWT+9v8A46gD0DVvGdtZptX56yZviXAi7mg/8driptNiaHcsux9v/fdMTR7zb5q7pnqyDq4/jBov2p4mga2/vV1Gj+OdF1iVIra8Xzf7j15lN4bvLzfA1nv3r/HWCngaezvfN8iSzdG370rDmGfQ0M3mI/8Afp3zI+6vItK+LS6PL9m1BWmRP+W22vS9N1621hYp7Zvkda0EaTvQjr93+OhP+WvzK9H3W+ZN/wDt0AP+ZPvfcp77G30O+9qP4P4aAGb23bf9ihPmp+z+79+mOjUAS/c/2/8AbqJ/n/26I6f8yfL/AAUAV5Ebeny06pnRf4qh+4v/AI/QAX9yttF5rVSs9etpk2+ar/N9yn+IXX+xpYtu93rwHVdV1Xwx9oaxllfe33P7lAH0d99d38FMT7/9+uP+HWt32t+HreW+3faEX97vrsN/yUAS/Ls+X79G/wC+1Rbm+8tMR22Ju/vUEkzpvbd/fpzzKi7v4KHT5Ka6b4nVv9+goz7nxDY2f72eX7n8CVzj/Gbw0krweaybW/vVxXxXe5sInWBW+ZvmT/YrhLCSK4i+VIoX/iR6z94fMe5w/EvTJpZWiinmT/YrQh8eadcpuiZt/wDcevL9Nm+xwP8Ad2OtM+4m6KVkb79MR6mnjmzRv3sTIn9+obzxtbQ72gZd/wDvV5k+pfarXypW2bf46z/7EWwt/PiZppfv0AafjD4l6veK/wBhll/3ErQ+GPxv/tu6fTNQiZHibZ97771w95ZyvI8v3/7yJXL2dzP4b1T7dt877nm1YH2HD88UUsXyIy05PkdF31y/gHxD/b2iRNt+4v366v7j0AQ/dejZ/D/cp7/vPvf+OUzZ5Pz/AN+gke+zyvm+d/7lPRF/g+SofuvWb4q8Q/8ACMaXcX37r5P79AGvNC0jfdqhc6lbWa/v5VSvHNS+J2q6lFui3Ju+f5/uVy95c3WsI/mzyu/9xJagvmPXde+LWlaVG/lNF9o/223157qXx215591nbedF/C6NsrlE02KzifbBE8v8P8b1p6V4P1C5tZZ22p/Hsf8AjrIRq/8AC+PFEPlSy6YsyfLuh835673wr8WNF8SWsSzzto92i/Mky7V/76ryKaGW2/dNZtvX/plvpk11PHEkc+mXP/AIqAPm9LNv4fnqb7B8+1t3yVLC+93/ALm2re9W+Vl/dRLX8vcx/TBnpYM+xfl+eh7NUl/h3/cq7+63fLuf5fuUzZu+6u//AGHo5gKv2F923+P/AGKckLJ91fnq2nyfdX56en7mTdu3v/FsrQ5yH+zfufd81vvf7lPh0r532/J81W40Z327VT5aPJns/wCGXe/9yq+yBRms9jO3zf8AAKiRPvp/e/v1b+zSu+1VbZ/Fvoezbdu+V/8AbSo/xAV7Oz859n8dTvbbHf5t/wDBTUT+H771bhmbzXb+P/bplkPk/wAX3Hif7lCfOsq7diff3/7VTbGdH+X91t2VX2UGXxDkSD/cd/vPT02v/uLT/s3y1Yhh++tVzFDH27f/AEGpbNE3/N/DT/J+f+//AOyUf7C7f7/z0cwD9n+1s3fd2U6HbNv/AI5fuVX/AL/zb9y/wUb1TZ5VSZD9/wAj/L523+CiG2VET/vvZUTv+73fKn+xTv7nzfcqwB08nZ959v3Uof8Ajb5v9qn+Tv8A9um+S3lfxUgIXfe/8WxasQ7oV3L99aZ5bfPu+5t2b6m8nyX+X5/9+rAdv+fa3zo/3kqJ5l3ptX/YWnzfdf7u/fVRN+/979yrILDzfJ8235Wqw03yfL87uv3KrxosO/amz/bqX5UTdUEj3T7n9+onfY6MvyJu2fPQlzE/zN8n8G9Khfakqqv75/8Aeo+0A9NyIi/M67tlPk3PH96L53/jp2xdqNu+b+5USN/Eu7/gdWBLbXn2bf8AKvztVd/Nfe33Edqf8v8AwF6f996uJRX8ltrsv3//AGWmP/H82+pfL2N975NtV0+/8vz/AC1uAb3/AIvn2U/f8r7f4qG+5TN6u7rVkjXRf4fnTbVfYyfdrQmffFtpn7jbt++/39lVzGfKVB/H/co+VP3X33erHnK+yL7lV32/cVf4q2jLmI5SJ0lm/wBUv+9XiXxsT7ZqlxHFE0O/901e4JNs3tt+Ra8k+LVu224vm+9Ku9a+kyerKFeJ4OaUoyoyOS+BXgaz8c6pqun30Sui/Irv/fqX4wfDHV/hRdW8rWcr6FKr7ZUias/4ReP1+Hvi2WeXy/s8ux4nf/fr9CPB/wAS/A/xI8PJBeXmnzPLF+9tLhkev0vm+0fm/wBrlPzC/wCEqsZki+aV/m+4kXz16L8K/h7qvjbxHZXkunzw2lq3y71+81fcH/CkPhEmpPqcWn6bDcM334WVK622ufCHhW1f7HPbbE+7+9X5KOaRHukXwr8By+EtIRZV/e7d6pXe7W2fKvz18pfEX9vPTPAF++n2cUGq3cTfcSX7qf8Aj9cJN/wUvvLlXSDwv5z/APX1/wDYVzezlM25j7jRG3/dZ/8Abqb5ofmbdvr4U/4eO69vf/ik4kT/AK/G/wDiK9F+Hv7f2n+JH8rXNDls0/vxN5v/ALIlHs5Ecx9RpNvfyv8AxyrD2Er718ptleH6l+05p95F/wASPTLu8l279lvA2+vmfxz+3P8AETw9qz20tnBpsSN+6+1wN5uz/vuo9lIOY/Qi5s3miRXgbetcj4q8Ex+J9JmsbmDzon/zsr4ET9vDx1fw7vt1pD8v3/Ib/wCLpsP7bfxEa62/aYJk2/K/kfI9bRpzDmLfxO/ZL+IngnXrufwnpi6x4fuJfNWHzd7p/wAArh7D4J/EnWNSigufD1zZxebs2bfK/wDH6+iPCX7f8VhYRReKNIbzX/5a2/z/APjldRc/8FFPh3Z7/wBxd79vzJ9lro5pEB8Gf2XdQ0RornVWZE2/8e8K/P8A9911H7QNtbaJ4ZuIo3jS0SJt2z/c/jrzHxJ/wUy8NeU8VjpGpTO3yK7r5SV8z/GP9pbxR8XXTT4LZtE0x/8AWu8v36og8H1uaKz8Q3s8HyRTtv3/APA6pPrcUm9mb5/9j79ekeG/h1pGsXEUV55ru7bFd2+T/fr3jwl+zT4ckh825ii2L8/7n+OtyD5V8K6XqviLVreDSrNpn8377RN89fof+zr8E9X0fRrRbxp0u7rY7Oi/8e9eh/CL4e+DPDelxLp+mQJcbvv+UiO3/A6+k/BcMUNl8sGx6nmA/PH9tj4XahpukRanLA1y8X+jtLDXxPo9s01lbsit93Zs/wBrfX61/tsWbf8ACFXaxfc8qV3/AO+K/LTR4V8q4Xyv9VK6UANtrZoYvu/J/HVpPkT/ANArR2RIz7fuf7dM2qnzbfk3VZZU2Mi/3N1XU+6nyLT0+7vb5/7qUzZvf5fkegBuz5N33KlT+9/tfx0b2f8A30oT+81AD5vkTd8uxqZs3tViNF3/AC/x/wAFMmRXfavyNUAV/ldv7n+3T3Rf/Hqe7/6pVb56Pl+6rfPQAeTs+8vyUbP4W27P/ZackP8AwP5qb9/5WXY3+xVkAiL/ABfdo/v7vuf7FMdN1PRP4v4Kgsd5fyIzN8j/AD/7lCIsO/8Ajp/yo6L9ypd/93a9WAfc+Xb9/wDv0/7nzK3z1Fv+f+LetO2NMv8At0ARb2dn+VabNs+TbUqJv/4H/BV3TfCur+JLpLHSLNrm7+4tAGfCjPv+6lPdG8r+LZXqvhj9j/4m+JGi2W32OXa773bZWn4w/Yh+JfhXSX1CC5trnyvnlt3lb/4igDxf+L/ptTk+78zfcqK2e5SSWDU7ZbO4gbYyI1WJtzxJ83yO2+gARN7bfl/2aZNI2/azLT97fIq/c/v0x3X7v/fVQBE70J8/95E+58lGzd/v0z+CrAmR9/8AD521vv0Xm2w+aVlhdv4Ku2cP8bt937qV778HPgPF45RJdTs2T7V8zOi/Ps/2KAPmqa5gh/e+a3/APnohubaaXas8T7/4P46/SPwr+wB4Js7pL658y5i/ihuK83/al/ZR8E+FfDT61oKxWF7Zp5uyH+JP7lQB8YpC7ru/gp8iNC23b8n9/wDv1Xs79prNPlb+JPnp7zM6fN956sCVNs0W3ds+WovufKrb6T5oU3/cqb5dz/N8jfeoAr/MnzbaH/2vvVL8uzbuZ933ae/7ve7f6qgCv8zvu8pqu6V4S8Vax+907w5d3ifwukT10fgnR5dV160gWDzov+Wtfon8Cvh7Y6VoNpczr5O9d/z0AfnJbfBP4n6rLttvDVz/ALjwPXOaromueGL1INc0q5s9jbGd1/jr9q/O0XTbV5/Ntpti/cr8+v2/PF3h7Unis7OJob2XY/yLWPMB8ubFRN38C0PMn+1937lP8n/ll/tUbF2O3yu61sBXT7+77n+/R/FupJt33W+R9tKnyRRUAQujP/v0Q+bCvy1Mv3/m+5Utt/rk3baALul+GLzxVcJBFcrbRP8AedK+mPh7+w3oevaQjT6nc3Nw/wA7PcfcryX4MpZvqKeem/5t/wAlfaFn8b9K8Mab5FjpV9qVwrfcSL5PuVAHCf8ADtbwrdWrtFq8sMu3/llF9yvlL4wfBPUPgV4o+wz61FqVldfPE7/O6/8AAP4a+8v+Ggda16zeJfDl9YI//Lxbr9xK+Kv2mdSudS8bxLPPP/rf+WtAHl6Pv3+au90od28r5f33+/TJk2P8nz0/f8z7W+TbVgMTdu3fcf7nyVNM/krt/wCetO8lXX5W2J/C/wDt1XdP+2z/AHN9ADU+98tCbd+5/wCCnf6lNn+uqazdXvUg2/O7UAei/CLwLZ+MPEtp59szon3Uf7jvX6IeA/hj4aTSbdmsbT7Qq/fdUr4v/Z4+HXiXxP4kZtM/0byl2LceV9yvqi8/Zm+ImqsjS+MWdP8AYbyq5qleNL4i4xlM9F8YW2g+FfC93LLp9tNaeV81um35q/LL4wXOkar8Q7uXQ9NXTbdXeKWJFr9A7/8AZ+8VeFbCW5bxH5zqrfupmd02fx/8Cr85PE9tPYeKNVivJVe781/n/wCB1FKvGrL3QlTlD4jMdfm3U35f+B075nbd/qf9um/N/C2+uwgds/vyqlN++m3/AMcpiP8AvP8AdqVNu/7v+3/uUAD7kd/l+f8A2Ka77/v/ACPUrv5P/LLZu/jpmxrqX7u+gCJNn8NG/wCenvD/ALOz/fpn30+95KN/HQAyT7/y/I7U/wDj+b59lP8AuL93/gdCOz0AM3qnytQ6N95V309EV5Nrf8Cpj7/N+VfnX+5/HQA932bH++n9yoUfzt9P/dfw7k/vUJtdflb7n9+gCLzm+f8Ag2/x0LMzU6b7+5tv/AKEdX/hoAP3q/8AAqH3O/8Acej7mz7z019r/d3b6ABPl/hbfTkT77U3zvm2rBs/26dvVE/uPQBYSZfk+X/YWopkT5FX5Hpk1zv2bl+Sj7/zfx/3KAItioj/AN+jydka/Nv+Wn7Gk/2KZv2L/v0ARTP88X3qc/zp8jM9TW0Ku6K1WPJ+8v8A3zsoAo7Jfk+XZU1tDKj/ADP+6qXZ87/edP79P/hdfN2JQBDN9/dQ6ff3f71TOn3Nvz76Yn91lX/gdADE+T+9/wAAp7v8/wAzbKF+/T3h+WL73zUAM2fN/f8A7tPf9z80W35vvUeS2/8A3vu1C/yb1b79agEP3tv33qaZ/lRUX591Qp97bU33InVm31kAzzl83/YamJ97/gVDr8qfLR8r/wC29AFi1fez/dSj7mz/AJY7f4Ki+Xe7bv8AvirDw/bNrN/DQANN/o7/ADb/AJa+gPhFc/2l4KiVtybHV9//AACvnxPu7fm2V738H7zf4Zli27E+X565qvvwNaPxHS3ly0bbVb/Yp9tqU+z+5t/jp9zbb3/v7qYlg29NzbEr83zDl9qfpmW/wjTs9evNuxZWrQm1K5mieKdmdP8AerPsNHVPmaVq0IdNVPvff3b/AJK8GVXkke9GMZRK/krN/DUttpS/eZd6f3K24dEidEZn2S1oJpSov+t/4AlZfWQ5TEhttn8PyVsJZ71/er8laEOmo7Vb+wfLulrP2ozHjs9i/dXZTks/nTbXR/YIo9n8f8eypkt1T5V+Sj2pXKc59j+bZ81Wks28r+LZXQvbR7Ny/f8A9ioU2/eX5HqPbl8pmQ2a7f7lH9m/L8tbHyeZ/t0/5U+Zfv1j7eQcplJprbkqVNK+TdWx50W7+FHqx+6SLd8u+p9uRymE9nLvT5WdEoTTWmZ/4/8AYrV3/vX2/wB2iGb5du3ZS9vIszP7Nl+7T/7N/u/frWSaP+JtlS215F/AyvR7eQzH+xzxtub7lOfTW+99/d/BW39vVaPti/eo9vIRj/2bv2P9yn/Ya1ftUVHnRTf7lR7UDKezXb8u3fvoSzb5/wCPdWq9zFD/AN81E9+uz5l2J/fo9oRymf8A2bs2fx/7D0fYNn3asf2kjy7duz/bSnPcq6OtHtCyJ7BUfc336PJV3+79+j7Ts/26Z9sXb/cq+YB/9nrt+82+j+zfuU/7Rs3qtM85v7y/7lRzDB7NaEs1hT5f46ikm3/KvyPSb22bl+/TKFe2/vUx4V+T/nlT97f89d/96np88SLt2UAQyQ/3dtV/J+T+F/8A2SrG/wD4Bt+9TH+T5lVayLK6K2/5V+epv3Xz7l376N//AACmP8n3V+egoZ5P91diU3yf7v30qw7tt/hT/bqv50rs6/foAY8LJ/wGhLZUX/x+pX+Rdv8AHTd7/erUkZ9l+TbUX2P/AIHUsySov8Tp9+onmZE+b+P7tZFDPsGyXc3/AI5QiL/wOnu7fPuVqh6f7FagTblqGSFX/i30+H7jU9/v/epfABU+zpR9j3yPUuz+H7/8VA+7833K2LKqWcSPUrorq6JRJDsRP491DvsWnzmXukUOlPMn+3TJtEZ/llb56tw3Oxk+989W3uYtn3aOcPhMT+x2f+L71O/sdvu/3/79aaIr/NE3z0/5f9p3oNuYyf7EZ1+b76VNDoi+V96tV0XZ8jMj1E8LJ81UHMZ/9lqn8S0z+zYn/wDZqtv89M2Nu+VtlSIY+ieSqfNsRqifTfm3Vob2dPmaopn37P8AYqgK6Wa7f/ZKh+wRSP8AKuz+9Wn52+Lb8u+q7v8A8Do+EyGPpsSp8rffqJLCP+9861LUXzfxfOm6gCvNZxP/AA0PZrs+78lW5n+41VJnl/hoAZ9gg/vVXksFT733KsP8ibU+R6e/nulSBnvZrv8A76VF9gV/9ytL+D5vk/26a8Kw/wAX8NAGDNYROm1vkf8Av1S/s397827fWreQs77oqr7mT5matSio9nAjfL9+qDwrWrc7fu7l31U2fc/v1fukmb5Ku+2oUtl83bV7yf8ASPLbdQ/ybFq/hAoyQ7H/ANiqU33N33/4Ku3L7/mT79Vd6oz/ANx6ogzJod/3lqvs2feWrty6uu1fnqk3363jKQDNkW/5qz3TfrOlLF/z9J/6HWg9VYYf+J9ojL8n+mL/AOh16mDl+/icOK/gTP1q8GO3/CEaV5q7/wB0n/oFab/7Lf8AAKpaD/yKumbPueVVv5vvV+xUfgPxep8chPmp7fc/io/ho+9WxkM+/wDN/HRvpv8Ay2qX5dnzfPQAz5aJt2yij7lACf8AxNJv/wC+6N+2h/nlT+D/AG6AB32bFofbTtlN/wBYf9igA+ZKd9/71NoTd5j7vuUAMX79P+ZP9ym//FU6gA+ZPm21CnyNU38Py0UAMTe77m+5R5lFP3LQAz+Kpaa6f8A/26Hf5PloAPuUfNTEm+T+/T03UAH8FGymP8ny0/8AhRqAD5qZu/vU/wCX+H79M8xdnyt89ADv9lvuUv8Av0UbP7zfJQAUzfvX7tP/AO+qNn8VADPvPT/9imJJsk3Ub97/ADUEj99CbaKZ9z5m+5QA99z0J9yjf/FRs2fNQUHy7Pm+/TE2P977lP8A4Pu1D/q/9igkmR/++Kc+2on+78tEP3PmoAZC+9qfv2LT9q0f7v36AGbvOShH3rtp/wDs/wDA6ZsZPmoAZsb+Gph935fv1Cj/AD/NQ/zv/cf+/QA/f/sfJTNjI26jYvyN/cp/8W2gCKb7v3qEf5Kl+4rr/epiJtoAV/uUj/Ov9+mzfe/2KPn+XbQA75ttN37v4acj/wB6m/wS/wBygB38D01od7/Luo/5d02fPTtjbU+9QA/+PcvyP/fpjvtpU+5Tvl/h+/QAzfuop+/Z96optz/6pvnoAc//AI/TfufL9+iF1RPl/wCBU75X+bbQA19qfd+/Tt7baHRv4fkSmp8lBAf7TUf7X36d/D8tH+yn/AqAG06b51pr7vu7N/8Ado++/wDcT7lADF/2d1P+/Q/yJ8rU/wCV4qAGbPnp3nU1H+X5vuUz+L5vkSgCWj5Xd2o/go+bbQA1P9r+9TnT+KokRvn/APZ6PlRaAJUTYv8AF/wOm79jbv8A0Cj7+z+/RJs/4BQA53+Sm/L8+75EqHf89WP+Wb0AN37P9x6N6/J/cof7u1/uU90V1/v0AQpv3f7FS79/y013bZuX+Cnfw7qAIl+/RM/+zsp2/e33ae6eX81ADU2+VTNm/wC7T9+2h0X7lAB/rN60z/vqmJ/B/B/t1N8qfMv36AGb9vy7fv0+b7n9yoUf5/mp/nf98UAMqZ/kX+/TH+f5t1M37Pu/coAejt/wChtnyf8APahE/hVtj/36NjfJ/wCh0AM+597dT97J8r/x05/utUSf3qAJt/36r/M0tS4+/wD990Pu2fN9ygA8v5PutvqKnf733KbJt/3EoAHf7/3tlH8KNQ6fP8q1CnyRUACbfnp/y0z5/wCGh0/iqiAR/v7amd1+RV+/VSF/m/v1YoAYj/8AAKmd/m/2Kh2Mnyt86UO/zfN9+gCw+51+9Td6yLtp3/LL5m+Rai+X7qvQA/ZSP9+l+5Q/3KADfv8Alpzv8vlfx03fvXbQnz/L/H/t0AMSTZ/v05Pv0r/Jspzu25NlAB/wHfTWRU+bdsofdQlADE3J8rfOlP8Al+9Tn+T5WqLbs/8AQ6AHv93btWj+H/fo3/I9MRF2UAHzVK/z/e/u010ZPl/2aY7sifN9ygB6bn+99yj/AGKYj/3ae9BkGxvn20z5vN3r9x6eif3qYj/OlAEr/vl+X76U3Y38X3KdJN/do3r/AA/foNQ3q9FH3P8AgNCfP977lBkG/wCTb99P7lNeH+Knyfe/2Kd8rUAV6E+dqc/36X/ajX/7OgAd/L+ahPmh+X79O6f7FNd1dd//AACpAZ/v0L9+j5aZuaqAmd9/y0xfvfL9+mU/+H/2epAl8xk3r/6BUS/foT+99+h3X+9QAI/z/do3bH/v/wCxTN9HzbqAH+Xv+b7+7+Cn+Wn3qN+/5aP4vk3UAG5ad9z+HfQ6bqanyfLuagA+/v8A4KcifJTNnnK+3+D71N+bft/75oAE+/8A/EU9/wC5upn+/RvV9lAD3+RXpiSfw0f733KKAHv991opkLrI22n/AHHoAd/Am1qfs3tTP97dsofa9BA1PvfLTk/d7Kaiffamf8BoLJd6vTd67qERdlO37H/2KADer/e+5R/yyT+B6f8Acb5vn/j+SvL/AIqXmq2CpPZztDsWgg9NSZdm75dlLv2fN/HXkPw6+IV5eM9nqHyS/wCxXqttN9pR9vz/AC0AWN+6KhH/AIv+AUx/v0uz5fl+Sgsl+/8AKv36PmRtu75KZv8AkT7tHy0ED/Mpj/PFv/8AQKPm201PkVF/vUFh80P3W/3ql3799M+V/mo2f98UAPf5F81fnemJ8m+pv93+Kof4/vUAPpiTfP8ANT3+Xe1MX5E2/N8lAB/H/FRD8j7qf9/+Kj5f9+gAf53+9Vd0+T71S79++mvtRd1BBD81N2bKlRN7f7tPdfLagsr/AMP9z/boSnOjfJ8tNT5KADf/AHvkp3y/w/fo+Tv/AMBod/koAie58n73yV5J428ZyzasljZxfJt+Z69bmhiuVf72+vPPFvgPzrpLm23I/wDE9QBx73KwxbbmKV0/iq9pvhW81LZPaRMif7f8ddx4e8Nsj/Ntd1/6ZV1qWexdq/c/2KCDitK8DNbOjTz/AHP4K6Wz0SLYi/8Aodauxdmym/xfe2UAENsqfNt/74p00MTp+9WJ0/21pvzbPvb6lh27d9Z8ppzHH+JPBmn6lE6+Qu964zw3eT+D9bfT51Z4n+49d94q1htNt3VfkfbsWvMbzW1fUbRbn76N/rquJmezWcyzIn+1VjYyf99VmaUnk28TK3yMtbELr/DTAYj+Zsp6p89GxU81qej/AD0AM3sj09/vv/sUPt+8vz/7FD/ItADP4qf/AAJUMjs/+5/fp6TKn3fnSgAf5320eTspn35U20/f8z7qAKWtQs+m3C/ffbvrxS8vGs3lZ1851b7le26rfrbaXds33NteDzXnna9LuVXt5Wb/AIDVky+E7b4Ua21zcSxMuzf95P7lemp9/wCVv96uH8E2dtbQPPbRKm75G+Wu7TYqJt+d0qChzpvRF+4lN37PmZd70fxbaX/4qgBfuLtWhH+XdTU+5RD8jUAVNY8PQa2m2dd6bv4/4a5f/hV2ipK7NFv/AO2Vdn5zed96pd+/fQByk3gPRnstvlMn/Aaa/wAOtK+zpu3b1/8AHq6h9j/N/BR8qf8AstZ8oHDv8H9BubrzfNnhf/YrStvhjpCWDxM0mxF/1ztXTOu//gVZ/ie/bSvD13LF8j7Xo5R8p4vraRWF/cWyt9z+OsFNKlv50iiWJ0eX5t9bEO2bfOzfO3zVe0GzabxHaRRfPbo373ZWYj1jwxYrpWjRW21Ud/nlraj3fxN8lV4U3s7LUyf3a0iORYfb/C2yoUf56P43p7r8yLWghiP8/wA1Z/izQf8AhIdBu7FvuP8APWh829/79Phm2b2/4A1KQHyv/Zt5Z6vcaVPPslt2b79db4Y8H3011Eq7fKb/AFv+3Xp2seANKv8AXk1Vt2966W2s7OztUigg8n/besB8pyVn8OltmiuYm2f363U022h3r5Eb/wB53/jrVk++lN2b3/v1pylFRNHsXfzUsYN9FzpOn3USLLYwPVjyd9P27fmWXZTA/OSGwWGJ4GZvN3fwfxU9Pl3/AN9vkohm+T733/vU7/c3f8Dr+WfgP6OGPZ+c/wAv36sw2yv97dvqHfs+7F89Ptpl3oqts/vUwD7Ns+7/AHqf5O/7330qWZPlf/a/jqKH7/8Af/g30CJYf423bHqx9p++v3P9usz5k/1S74kWj7Ztl3bdlAF5Jt6oqrs/26ZsXynX/a+/VL7SyIn3kR/4KYl+yRP8v8VAFv5lR/76/JVjyf8AZ+d65+bUGh3r/EnzUJrEr7Nu7738dLlkP3ToNjf3d+6meT99fv8AzfcrCfW7yG4+7K6bt9WkvGufliiZ/wC871fLKI/dNbZ/DFTPufeqvDdTon+q+9/HT3mn+f8A8do5ZC5S07/J/fpvnRfdZ12VmXP2lE3MstVHtrzZ8yt5Sp/GtHLIOU20mV/73yN8tP2bX+792ucT7TbIm5fkercM0/8Ad/dUezmHKbEmofPuf7/8NQ/b/wCFtqI33apO8vmuvlVV+ytJNu8re/3FrblkY8ptPeRP/vp/cp/2mJ/l+aslLadYtvzP/eeqX2a+/ut/s1fKHKdL5y7/AOHYtN85Ul+Zm2ffWsmz025+9/Bt+atB4W/dLtqOUB6TfPt/v0JeLJ/DsRf46z302ffuX53o+xzv93ciJ/t1fKQW/t/y/wC5WJ/arPL93fsrTTSpUff/AANVd9N+dP771cYgM85tn/TJv4N1Uprxofm3b0/uVqpbbPlX+7Uv9mrv2/fer5QMRNebf93ZKjfLVn+3t/zff/2K0P7EV/m+XfVSbQfJbb/wOr5YkcxX/thfL2s33v40rQh1j50Zfk+X79ZU2j7tn3n/ALqVKmiS/wALbP8Acq+WIcxd/tVfuq3ztTXv2f8A2Nv8dZ//AAj0/lea2597VafTWT5t3ybaOWIy39sV/urvSVaie5/cp/A6VDDDKiblX5KNnnLu+5s+/VcoB9sbd935/wC//s03+0ltn3My70pz2c833v8AgNZt/o99cy7bOJnlp8oFj+1f3su6Vt7/APjtWIdSZ0f+Ouch8K6mivLKvkyo33N1atnZy+U/m/fT+5VmfNzGhJeecvzfJ8rV5l8Ud01h+93fZ1ibZXpHk7Iq86+Jdt52ifvVZ0+dK9nK/wDeInjZn/AkfP8AsV1RW/fRbfuTUxfPsE22MssO5fvpK9EM32m3ibayfx/8A30/Yr/eXelfrlL4T8vl8RUuX1C5+VtTlhf/AHmfdUTw3yRbX1OT5v7/AP8At1df7v8At/cqu+3ZuXbv+5VmIabbLZzO3+ud/vO9atgjTXSbvkTd+9rHh3J95tn+xViG52f8DerLPs74IfA3wd8QvDe65vIJrtnTzd/8Fe0aD+yv4V0S4ib/AEZ7f/br817bxh4o8Ov/AMSO+XTUb7zxSujvV3/haPxGun/5Gi7T5v8AlteS0EH7IeG9B8NeHoEgWC0TZ919tfL/AO2rYeE9S8KyztbWTyxNFtm+Xzdm/wCevgS58dePbyJ4pfFmoOjfwfbJazH0qXWG82+nu7yX+H7RO2ygDKsIWSJ1gXZFuZ4t/wBzZvrQm3P/AOzbKvJZ/N9z5P7iUPCv8O7+5QBz82m+ds3bnRv4PP305NNs7Zf9RG+772+KtXyfv7v31N+zKmxdzfOv36AK9nZr8qrEqJt/3KseTvf/AG3+SmL+5+63yK1W97fI9AGhoN5/Z95FLL9xa+nfhv8AtbeBfCul+Rqdn9smX70P2Xf/AOP18romze21nqL7NAz/ADRRfN/fioA+5Yf28Phb9tSVdF1BJYm+XZEmz/0Ouutv+Ck3w7tov3Wlakjsv/PJP/i6/OxLazTYy21s8X+2qVXfSrF/+XOBJU/joA+qPjN+3VZ/FLSdQ0y28OS7G3Isvm732/7lfMSbk/f+Qts8svmsn8H/AO1QkK/OqNsRv7lO2L/Eu/Z/BQA/7ifMm+j7/wB77/8ADTNnyf3Ep/8Acb+P7lWA+FFff/fp3+u+7/33RD9xPmp7/wC79+gCps2b/wC/tof+8zbKmeHYjyVDsZ0+X5HqABN38Pz1M83zfvfkRahT/W7W2u+1Kmb7/wDDQQSvt2Oy/wAX3ai/2vl30mz5d3zJ/v09H/i2b939ygsE+6ny0SbUf7v+38lHzJvamo/+9soAYiL8+1/n+/Ur/O237iUb/ndV+/tp6f6n/boAYkP/ANjUuxU/2EpvzP8AL8yf7dWPm+SLzWdKsCL/AHd1Mkfzm+63z/JT/m+dKlRGd/l+d6AJbbbsh/vytsif+OvtD9nvwfpVgqT3PlfIv/A6+ZfhvoK+IdUt/Nl/dRS/c/26/Q34J/B/SrnQUubrc7y/O3+5WM58hZ2Gm/F3wdoNn5TX0EPlfJXmnxv/AGhPJ8L3cvh6KK8i+41w/wByvZv+FS+EE3/6NA7p/firwz9o3wrpGj+F7iC2to0idn+4v+xXHHExmwlTPzX+0y6le3t5PteWWd02fwffqX/vrf8A7FVZpvO1jVdsXk+Vdb1SrEP7n+L567yByfffarf8Dpsz7/4f9uibcifLud3qxbbU/vbKAK/8FOttr+bub5//AEOn/MiLt+41MTzZkeKJm3r8/wAlWB0fhiGJ9Zso5YvtKbfuJ9+vuj4aeKtX0fSbf7DoNzfv/wAsEii/2P46+av2ftK099b0+8uoF3t8nlP/ABV+nXgC2sYfDySwWypt/gSuOvU9lHmLjHnPn+bxz8Yr93W20OOwT+HzoG/+Lr5q/affx7c6C8WtW08O7e8t2k+/5/7mz+7X6UPqVm7OqwbHX/Zr4k/bJ15bZbeD7kT732f8ArzqWPjUlyHTKhKMT4P0SFf7LiiXc7rFv+epkRUf7vyf+gVX03/jw3btjsz/AHKlT7z7dztXuHGPf7nzfcqFHVG/v7qvWyb/AOLZ/t0ya2WGX5lV/wDbSmAeSz7G+5R9xN27en9ynvN5zoq/wVXvPN2y7fn+WgD3D4A+FbnxRexbV+zee2xUevv3QfgDqH9h29s3iG9hib/Won/slfHn7NmpL/bmnwRf8u89vu/77Sv0gsHlfS4v9Z89eViasoRNqUec8dv/ANmeztrV5W1rUppdv/LZq+JP2z/D1npMN3LLLLNcLEm2av0zuXufstwsjNs2/wAdfnJ+3VZrtuJWX7jbK48JiZTqcp01KXJE+XIXb5Pm/hSjztn/AHzUVm7TRIy7kRl3U99/ybt23dX0JwDkdU/h+/Tfm3/+z0792jp/c3fx0XT229NvyUARfc/3P79WLaHzp9v8bfJUT7du7b8n+3TraZnurRl+R1lX/wBDoA+0/wBj/wCHuhzb/tirNcNKnyf7Gyvuv+wdFsLWKL7DBsT/AKZLXwf+yF5v/CRxLu2RPP8AMn/AHr9ALmw3xI38DV4uM54R5onVRj7xzOvaVpD2TtZwRI6/9Mkr8uv2sLxf+E8uGl/1qXSovy/dr9U9Stlh0u7bb/Dsr8wf2xrPZ41l2/JL5q3FYYKrJy94rEU4ng7p/F99/wDYp837tEqxfps/i+R/7lV/Ob738G2voTjK6ffRf4Gqwm6GJ/7/APcqv5LfeX5N9P8AvvuoALaTb/8AZ1YsLZf7Zt93/Pf+Cq+z+7/wOnQzbL20Zdu9Z0T/AMfqAPv79jzUmhurjym/dNL9z/gFfaGpXlykEPkfI1fDP7H6Nba9Eu7f5qtLs/4HX3qtn51rF/f2189mXNy+6elhfiOF8czM/hq43fx7/wD0Cvx3+JcP/F0NTiZWTbLLL/4/X7K+P7PZ4cuF/iRd9fkl+0O62fxQlXyGTz/4/wDgFY5Xzx+MvF/D7p55Nu3bm+49Rb9kj7v+A1L/AAVF956+qPKH+ZvX5V+ejf8A3fv0ypf+Wfy7tn+3UAHnfxbt/wDsPQkzf8DprfP838f3KZ/q/wDbqwJX2vKnzM6fxVF80L/7FG/f8tMaZXbbt3p/foAmmffs3f8AAaZsb+H79RbNjbqsbtibfufx76AGP/tLvp7TbP8AY3LULp/F/BUyfIibU/77oATydjp9397Vj7NF5Xyt8+3/AMfqvDuT97T0f+H+P7/z0AENt99l+/8A7dNdNkn3fkpyPvb++lRN9ygCXZsfc33Ki+XZ92pf7n8abqN6vvVv+A0ANVt/+/UT/cqXzoE+X+P+5TNmzf8ANsRv79AEP3Pm+Z0/uU/zv7vyf3qem5F/9nqJ0Xf/AH/9+gB02zc+37lNTytnyr89Syfd/wBioptu75fnoAd8nl1N/Gm1m2VXf5HR2/4DQn937nzfc/v0AXdm2onTf/D/AMAo2b/lVtlCfJvb76UAM/2Nuyn7+f8AplRDGqL9xXf79TzP8u1m/h+4lAECfI/+w1E33Pu/Jupybdv8VRJt+egA+/8AdbfT/wCDcvyf79Cbf4fv0ffd2b5P9+tQGOnkr95XembGff8AKtW/mffsdU+X5dlMmRoUfb/B96sgGvu+RW+/Qifutzbac8n7p/lVHb+Omffbd9z/AG6AHp++/h/2Kf8AvYZXVfk3/wBz+Om9v3X3/wDbpkL/AO1vT/boAtQou75m/wB6vYPgn5vlXsErK6LFvVHrxzeu9Nu2vWfgm7TXVw21XTyHrCWxrSPUE3I23+CpdjfJ96qk0zQt8m6iG/neJ1fbsr8uzSP78/T8rlGdI1of4fvVoWb/AOzWDDeSp826ta2uWm/26+cqRPofsm7Dc/3l+7WnCn7r5W37v4K5+2ml3/e2VsWdz8/+3XNygaEM0v8A3zV1Jt6fL8lV4bbzv9VLseraf6zYu16ZYz5qd/c3ffqZP9n5Hp/y/wC/QWM/h27qlhhb+Fvnp8O3/ZqXzoEdPm+eoIK7q38K/PSpu/j/AOBVdSa2f7rfPTn20AV0T/x+pnt23PUv2mLyv9tKEuYt/wAzLvrIshSzbzdu75KsvYfJt3b2pkN58n8T/wCxVjzt+/yt2+pArvYb0T/Yo+wKnzVYSbY/8KJ/t0edsfd/6BSI94b/ALzLsqX+D/YpjzRf7VG+De6/wJTAeqb020iWypUSOqb2WXzv9invMs38WzZSIGOnzfOvyU2aH5qHmi+8rfO9M+0xbf8AerT3gD7Ns+Zdu+opE3/7lMTVYt27/gFPmv4v71aFjNn3/vbKPlT5du+oobmJ/wCKh7mL5Nv96siyx9p8tf8A0JKEuYpn+7s21mPMu/5fv/fp6XSuzqrfPWoGx+6d6hdFTYv/AI/VJJlf7u7etH2lU+79+l7wFv5f9x/79G/5n+X/AIHWdv8Ak2t/HTfPX7lZhyl19qU/5PK/v1led8vy7qZ5391vk/irTlKNb7SqNu3LSO/nfwtWV5zP8qrs/wBujzm2bvmrMDTRN6SpVR38x9qp89VN8/8AwGokSV9+1m/4HVxpynIn4PjLqPsfdubfT3fd/FXP6r4q0rQUdtV1CCH/ALa1w9/+0n4F0d9v9pxXLr/zxbfXfDA16v2TlliaUPtHqu9kSot8T/e+/XgWpfth6RbPt0/Sp7lP79Z//DYcv8Phpk/23i/+wrujk+JlH4TmlmWGh7vMfRu/Y/y1FC/nfPXzZ/w1vrU2xrbSo0iZv4Fp8f7VHi/f8ulWzo/9+uj+w8Qc/wDa2HifSr/f3K3z0z+/ur5yf9qvxGifv9Btnf8Ah2S1Kn7XV5C6fbPDjQp/E6NU/wBh4ov+18NM+iHmZE+bbsqv9pV/4q8n0f8AaT8PeIdizxT2CfxPtrq9N+JHhPVX2weIbTf/AHLj79c1TLcTS+KJ108ZQqfDI61Nvm/M9WHTYv8Af/uf7FZv/HyiT2063if34Wo86VPvKyf79cHsZo6vaQn8JY3tv+X79Hzf3t/+xVfzlemb2/8A26z5C+aJb87+6vzVKm6q8P8Ae+5/sVbtv9lafIXzDt7f7VHnb6mdN6fL9+s9/kZ/l2f7dHvEfEXWX7++hH+T7u+s/wA75Pl/vVKk0tUBbf7ifNsT/bpmxf8Af21E8zJ/eo3ts2UFD967fu0LIv8Av/7FM/j/ALlG/wD2v++KCSx8u1P4P9imP8i7vuVE/wA6bt1V9/8Ad+/QQSv86/equ9tv/vU/5k+X+/R5nz7d1BZF5Lf8A+5R5Mu3c3z1L/H8zfJtqJ7nZ/eRKAK/ky7vvN/s/wCxTHt2+9u/3qsb9/8AFTJvkWpApeTL/wAAqvNZ/JtZt9W3mbYj7v4qr3L/AN377Vr8JBUezXZ95vlqo8Pk/NU0z7KqO6zfNT94CvMjXP3d3y1Smh2fLV1/k+8u9KpXO7f8vzp/cqiyu8LJ8zfcrMud38X3K0nm/wC+KoTP8n3quJRkuuz/AGPmqvMjP/eq9MiqiN9/+9UPypvVvuV0x5SSlt2fd+/TLZ/+Kj0T/r6X/wBDq26fL833KZZwq/iXQv7n2xP/AEOvQwn8eJw4z+FI/Wvwx/yKWmMv/PJf/QKu1V8PQ/8AFK6Z5f8AzyX/ANAq2/3K/Z6P8M/FavxTE+5/7PR8v3abv+5t3b6l+V1+X79amIPt3UzZTadQAI6/8Do+Wm/c+ah/uUAFM+X+H7tDv8ny0b1/h+/QA/Z/33R81FHX/boAE+SnPtR9y7t9N+aigA+b7tMfbupz/fpaAGeZQ6fJT3pi/coAZvZP9v8A2Kf/ALX3KPlo+ZPmoAf529P9yiH+NaZ9/wCah0WgARGR91P+581FHy7aADfv+7TP8/JTP91ae83y/NQAbf7tD7N3+3RQ336AH/K60zYqUxP4/wCCptjI26gA+49H/LGh/nWmQpsXbQSPT/dpnnLuen1Xm+9/sUAS1M/3Khhfeny0+gBlEO52dVpyffpuzyZfNWgA3733N/BR96h9r/Mv36E+T+LyaAGb/Jp77X+799qrza3ptsj+fPs/20rEm+JHhfTZX3amu/8AuUAdHv8AJX5qEfen3a801L9ozw5Yu6/LMjVzs37TNs7IttE0MX9+WqK5T3BE/u0P9yvnfW/2ir7TZUaz23m75/3P/s9Ft+1XfQ7GvNIV4v46OUOU+gtnzvtqZ3+T5vkrgfCvxs8OeJ3RfN+zXDfwV3fy+UjLKs0X+xUkgjrTH+T5lo2fxN9yh0VPmoAEdqNny/NR81Pd/koAZDt2/Lu82mv+5+Zfv1LG67Hpn8H8VADU+T71O3sny7aJk+T/AG6i85n+WgCbyfl2/wC1TE/ctQ+7e9H8dADt/wDd+R6I3i27l+/Q6b/4abv8mgB3y/eo+V6P3Tru/jo/goAHRfvUO+zey035dibqN+z733KAD/Vru3fO1FM37/vfco3/AN77lAEr7ttRfxff+SnpMr/e+5TP+Wvy0APfbTN/nfe+4tP2fw7t/wDsUz7v3vubqCA8zf8Ae+//AA0I7Ouzbvp77PNSmb9jfdoAem6RflXZsofb8+379CzOsqfPRMm99v8ABQAbPk+9TNzU/wC4ny0ffoAHffs/2qds/h/4HTdmz+KnP8i/36AIvl3fKvz0/a1Mfan3v4qe6ff3/wDAaAIdq1M+7bupk3yL96npMrvtoANm9aN/k/eo+43+xTE+/t/goAfv/h+/Qn3flof5P4f++KHf76NQASff/uf7dH/fT/7dCf8AAtlMZdn97ZQA/wCb7v36H27v9hqZI/yJ96jZ/Cv3P9ugB/8Atf8AodM/3WoT726n/cb/AMfoAZ8/l7/+AUyppNqVDvbbQA/Yv3v4KZ/H/fSpvvwbKhZGT5f9mgB7p5e/5aHhbbUSOy/d+TfTqAG05XX7rUeWu6jYv96gA3/PT9++L7tMo6f8BoAE+RN1Nd1/u07f/eqL5lf/AGKAH/wfe+5TH+daf8tM38f7FBAQ/J8rfcanvtSJPmqH/co2fKm2qAiR/n/9nqx8tV4X2OjfxVK//odACo+9/wDZpPm+6r0Jtf8A9Ap/y/eZfkoAf/s/x7aZ5dH/AKBT/J2IjN9ygA/3d33Kj+b/AGqmR12U2P73+3QAfNt2Ub9tG/7n9+j7/wDDQAO/8LfPUKPs+99ypqZN8mxqAJURX+Wmoi/I336Y/wB3dTJt32V/93fQBM7/AD/K1D7k+ZvuV5j4z8VT+Hk3QSyzJ/crP8AfGOXW9RfT7yCWFPvq70AetvtX/YpnmeTb7t1N3+ds3f6qnb1fesq/JQBnv4htkbbu2PWhbXi3Kp83+7XNa34YiuX83bvf+GtXSrZraJFoA2P93/gdV33b/lp6P/F9ynu/8VBkH8G1qZ/vN8lPR9tH32+X7lAB8v8AF92nd938FN/goTclADk2u/8AfoT/AHaY/wB+hPv0ATb1+59ymP8AOv7rdvo37P8Ab2VXudVtrb/WtUgTbFXY38dGzZvrMv8AxVZ20W7d53+xXKXnxaW1d1gs97p/foA775diLTkhavEtV+MGuO6eVAsKMv3HrP0r9oG8sJX/ALTtmtkRvvp8+6g05j3h4djfL9+j5f4v4a4fRPjfoOsW+2WX566uw1uz1L5oJd6PS5jM0JNib/8AYpiP8u1aP9379EdMA2MlM/y9TVC+6qAf838X3Kfs+Sq7/Ony/JUsMzfxfwVIDP8AUpul+5VK88Q2emp8zb/9ird+n2m3lb+OvOfGCQQxy+bP5P8AedKANjVfjBp9j+6Xyt7NWVefFe2hT/j5iTf92vOpnsXidbqX91K3yPV2w+ETXMvmwS70b5131RB0c3j+e83+RL/wOsTUviXrmifN5/nJXR6b8PbyGJ4Jdu/+H5asP8K0uYvKuZYptn3Uej3Syj4S+OUF/L5WpxeTL/fr0vTdYg1KLzYmV91eK+J/hitm77oG2f3/AO7/ALtQ+D5r7wrrMNssrTWjf36APfUdXqabbvrM0S5abZ5v8NacyfP/ALbVIDP/ABz/AG6enz/dbfUKJ5bU9fv0AS/K/wB7+Gh/k3/N/t0I+/7v36P9jbvoIG/c+b/x+nbF+83yJQiLv+9/wChNzvuoAN+z71Nd/wCFaETe/wA1Dpt/ioLCGZkT7v8AFXI/EiH7Zo29fn/dbK6usTxbbM+m/u4t9BB4loNg39sxS7tm1tle8ab8ixfN/CleJQ7/ALYjL8iffr2LwxeedYIzUpExN5043N9ymbPJbc33KEf+H+CpU+RE/uUzUPufe/go3L/tU+mJ9+ggfv8Am2r9ymSfP8v36fs2LTH+RaCx7/vvu0fw7arp/AtWN/8ADQAUeXUW9tz7vuU5N3ybvuUAP+aj5lo+b7zfcpjff2/foAfv/hoT50ej7/y0xE2L8v36AG79i0f6t/lp2zYu3+Oib+Db9z+KgCJP4Pm2U/fs+Z/npjov95qPmRqACZPm/wB+mbWp/wDE/wDHUX3G+VWoAdv3/LTdnltR/HTn/u0ANd/L+ah9rptb7lD/ACL8v36Z/rP99aAHw/uU+Wj+H/fo++j/AOxQ6Ki/L99aAB/71O/gpqfx7mp3yp/t/wC/QA93XZtpn3Pm/uUbF8p2Xd/tVyXjzxUuiWssSt9/5Kgg4/xzrbTak8Xm7E21z/2NblHVm+R/46z7m5a8uvNlVnf+Kut8MaP9vt0Zt2xW3/7tQB6NoKNDZRRbvnVfletVE/2qisE2LuZ/4atfJu3L8ny1X2QHunyUbFf5l+/UTv8ANtb7lCfdTb8lMCXy6Njfw0b1dtq0ecyUAMo+/wDL/wACp/8Asr9+jZx/sUAMp8dP+WoUf79AGb4ktnm0a9i+/wDcryFIZXf91bb3SvY9eTfpd797ft+WvBba/wBQhleeJtm2V/nSlIcj13wZZz2ekf6S/wA8sv3K62Hb8n+zXlnw98bLql7Lp9y7JdrXqaO2z5l+Rf46YRH/ACo22mO9Cf6p1p8yK6I1BBUT/Wp8tSo+xk/9kprp5fy/f2VKiffoAZN9/wCb7/8ABVhHZF/3qb8z/e+5TPM2J81AD9nzbaNn/AKclz9/dRvoKIkfeyLFXCfFrxDFZ2D2cf35fk3/ANyu4m3I+3b96vJ/EjrqWrXcsv3PN2VnIDlbbamyJdz7G/77r0X4aW0E0cvyrC+2uJ0rS/7S1JIrZt6M3zOleyeGLODSrVIliVN/3nrMDV3+SnzL/wADpzur7NtTTeUm/wCbfv8A4Kh/g/266AHp8n3V+emM7IiUP++ZFo2bNm5qABP7tPeP/lrR/D8tM87f8tAB8rxJt+/UW7y//QKm++tQw/e+X79BY/fQ/wBynb1f71NdNjJv+5QQMR9/y/cp/nbvmb7tH8H+3VS8uFt0RpOlQWfnls+5TPOb+7s/23q6/wD6F/BTfJ379vyfN/BX8tH9GlHzpdqbl3pt/jqaF/v7V2Onz0502Pu/2aIfubtvz/cqwJn+eL73z7qh3sv+5/fqZIf4dzbKd5Py7tv+xUAV/vy/N/qtv3E+/UU3+t/vy/cWtVLf5/u/vabc2f8Af3JKjffSrAIfKeL9+q/K336NStoN+2Jld2/gpnk/J/t/3KY9t827+Oq90y94W2s4tv3lR/4qzrmz8m4fa2/b93ZWx9jZETavz01LP97975P4qvniBiQw79/9+tjTf3Oz5fu/x1b+zKlSpbf3f4lo9qR75bs5raOL+48rffqX7TZo/wA0X/2dVPsy/wALb9i/98VE9tsl2su/dUAbD6rYwv8AL5rpt+5VS51WC5TYqs6N/A9VUs9+xvvu6/coezf7q/f+/wD8Bo5pDLD3kU1ui7G+Vf8Ax2qn7pE/hdWX7lPS2p2xdif7NLnkBX/db/u0PNFNF+6gVNv8dTPD/d273ohs1R/lX/e2U+aQivJc/wC68X8VH3/K+X5KteTEtuirt3p/fqL90/zUcwDN+1U2r+6/i2UO7bP96pvJim+Xcz0Mi+bu27NlHMBDMi7vvb0o+596Xe/9yrCpvi3bf9in7Pm2ttR/7lHMBXh/j2t8lM8lpt+75E2/fqbYr/Lt/iomf91937tXzFlTZ/319yjY339vz/8AslW9m1Xbd8j/APjlO8lfK3bv++Pv0c0gKSbvkdfk/wBumJN8u1nZ/wDfq2i/Js/8cp/2OL/ge6r5jIopto/2fmqwlt8zt/HRc2yzfMz/AL1F/gq+YopP8jJtX5KiT59+3dv/APZatJYfuk3Ns2fwUfZl+75uyjmJIFTevy/f+5Sf7u35vkerCWy/3tnzfcprw7JPNgbelacwDPO2Ju2/J/sf36i+1/7VOSHev8Wx2oSz3/d3bF/go5gHp5G12lWq9ykX3lX5P79Me2+5u/74p7w71dvmeL+5VcwETp877Pv7d/yV5/4/RX0FN33Pmr0B0b7yts+WuM8YQrc+H72KX5P7r172VS/fxPDzT+AfLLwtCu1vkdWd6a775X/uUJC0Nr5H30iZ030OnnM7MvyJX7BRlzUj8vq/ERfN/F9yj7n8K1Y2fuv9moXf5K2MBrv/AHV31X373f5tn+3Vh08ld25nT+5TJk3ujP8AIlADETZ827Yn9+rCyb0+989Hy7dy/wC5Qn3drff/AIaAJt7f7lOSZPK/iqvsb5mb/wAfqbZ8z79tBBL53yUyab53/wDZKERdnzffp6/3qCyLb9/+N2akdP4fuP8A7FXtNsJdb1S3062g+03Ev/LFP4a7XWPg/r2j6al4ssVyi/et0+R1/wCB1yyxNKE+SUjpjhqtX34RPPfs2xP3X975qlRF/utvqX+5ube/zbt/8NNm+dtq11HN/iIURf7zU/8Av/x0fNCifKtGyV/4aABE/wB2on3fJ/G61K6f8Df+5TGRd/y/JQAfwbv4qPmdqfIi7fm+/RsV4UX/AJZf7dAET7tqL8tO/gf5dn+3T9nnJtVV+amPuRUVtyUASpu3o25dm2pvlff/ALX8FVET+KpnufLTcu2F/wC/QA5H++tHyo21d2//AG/uVEjt8/zb/wDco+4/+39+gCXyV8r5VVH3b99H7qZtu3f/APF01dyPtb+KnbNv8NAEzwrt+b+Gh3VYP7lH9za2xKH/ANn56AGInyoy0/8AdI3yr8lD/c+X79C/98P/AH6AB/nRG+49MRNifO3+3TvOT52lbe9RO/8As/J/t0ATPud93yv/AAU7Zs/39tRI+z/Y/wByot7fOq/fagCwib0+b5/lqX978n9/+HZRDc/utrLv3VFv/e7dtWB3HwuvGttXf5mS4WdN1fqL8CppZtJiVm3/AC/+yV+XXwxeCz1y4WW8bfdNviSv0t/Z48W6VNp0Vt5+y727N9ebi/hNqfxHqF5prb/lbZuavF/2kNN87Q5U+X91+9b/AG/3VfQtykW9G81X315J8aLOzv8AQ9TZmX5Yn/8AQK8PDQl7XmPSqcvsj8kNe/5G/W1Vfk3JVf5v4fuVseMNNi0fxzrcCyy3MtwyXG9/vov/AMTWPN/y13fx19WvhPHJY3/+IoR28v8A1v7p/wCCq+/ZEn8f8FM85v4vuVYD5nZ/lVqfbf8ATJvn3VX/ANpdv3qtWz/7P8X36APaPgPdNqUNky7Ue1l+Z0r9SPh7D/xI4v49235/+AV+UXwZ17SvDd09rLK0Lytv3/7dfob8Mf2kPDj6NFEyzpMq/cSLftrzcXGU4+6bUJckj2a5sWhuN2371fEn7bfhJdV0GW8iZkuLNnRf9pK+mNS/aW8MwxP/AKNfTf7kFfMn7S3xw0rXvC97E1jdv9oXYu9f3SV5GGwUoVeeR2V6/PHlifA+lJsskTbslVqt/wAT/ut71Xtk/wBFlkX5IpZWlWrEP+3X1B5pY+47r9xPvUzfsTdTcK6J/HQ833/7jUwHQp9zd9xqsWyec+5m2IzVX/ih/gTdUyfI/wDc2f3/AOKgD6S/ZyhW21y3lWXejMn/AAGv048N/vrCLa2/cq/cr8X/AAl4q1DR0RrOdUWJt6bK+6Pgn8VPGfiHw5FZ2eoQW1xFt+e4i/grzcTQ9rH3TppS5D6+v7NY7WXdt+da/Pf9vDSp4dN3fwebL/6BX01rH/C1EtU8jU9Pm3L/AARfPXxf+09c+Nv7Ou11xlmtPKd4vJX50Zf/ALCuPCYaUJe8XUr858u2Hm/YLfcuz90tSv8A7P3v9iq9hM01nEy7v3sSffq2nzqn8bv/AAV7xxkOzzvlX7lP2L/Du2LRN8j7v4KfDMiMituoAT5ZvmX7+2m2aL9ti83zPKVl3UXMfz7t1Cbvut+5T79AH1h+zT480jQdRt/tly29Jd/z/wAKV98Wfxs8E3NmjJrlp8q/cf79fjZ4bmitvENlLLPLsWXY2yvvP4I3/hea1ia8s1v3f+Ob+GsalKM/iCMuQ+jdb+OXgVLWVf7Xtvmr88v2yfE+i+JNeuLzQ7yObbBs+SvuPVdH8D6lYPB/Zlkj/f3oqfLXwf8AtXeDNI026uLzTJV/e/P9nib59++saeGjSlzRLlUlM8HR9/y/c/23pIfvpt/12+lk27NrMyP/ALdMf+Pb8n+3XYQSvu3fvfn/ANino+/5d2xKHfzn3fwRVU/5Z7vv0AWH/wC+P9t6Ff7PcRN8vy/PvSm/N91vv7d9MRGf5W3bKAPdfgz8adX8Pa4jWcEiSoqbdn8dfdfg/wCKnxE8RWETQWenzROv+uT5ET/fr8v/AA9ra6PqKXct1st0+RkSvrj4Y/tReE/CukRQahrkUM0W1Nn8e2uapSjVjyyLjLk94978f+JPiolhcRL/AGWm9fll+evzZ+LVzq9z48t59cnWa4RpUZ0X5N9faGpft1eAJonilnluU/vwwb6+Qvjl8QvD3xA8URS+Hopfs7s8s7uuz56ihQjSCVSUzhJpl2eV/A9V/O+f/fqb7/3vvrULp8u6uwgmf7vy0O/93/gVQo//AAOpt7J8q/On/oFAA+3Z8v36Yjqn8Gzb/HQ6fJ83z0PCrs/zNQA/ZvT5l+//AB0bN+/+4lQ7P/Ham875fK/75oAPuKi7vko2bPmqHfv+X7/+xT/mT7v3KADev8e75aH+RPmZkR/7lMf7rU35pIqALHzeX83yJ/fp29fK+7/wOok+dXaL7i/eqVPlfds2UACqzv8ALtT5KfMmxPm20fKifd+f79P/ANc1ADE/jVvv1LCizJu3b3/uVE6LN/wCmI+z7v36ABNs3/2dNkh/u0I/3Pn3/wCwlCTfNtoAl+zKmxlaqWxU+Vvk/wBurGzY/wAm7f8AfqF037PloAbs/vN8if8Aj9Hyvs3fcpybn+8vyf36m8mJE+9QBXdNn3vufw06FG/hqbZu+VmX/Zpz/IvzffX+5QAI/ky/d2PT3Tc+5vuVKj/fX7ny/feqqXP71G8pn/joAl+V/lpnzJ8rN8/8NMd2835V/wBv/cp8O3b83yOn/j9ADd+x/vf98Uj/APAU/wBun7d7fNUzw7F3Nu3/AMNAFRfv1L9p3p93ejf3Ke+5H+b7lSwvBt/26oCu8K/9dt/8f9ypofuf7dMkdnbb9+pflSVtqt/tPUgRSRt8m1t/+xTNmxf7j1YfY/8AdRP79RPI2zdu+7/foAHT5027dlCw+X8zN/FTIUZG/h+b+5VjyWm/3F/uffoArp+52f32avVvgs+/Wdq7k/dPuryzyfnT975391Hr0P4OTND4ouFVvkeL/viomB67fzN/C3zvVRJlf7/30pl/uRn/APQ6yvtMqSpt/ir8xzb36p+nZR7lLmOrSaJPnb7lXba/iT/f/hrnf4EZ6tI+9fvV4Psuc+lvE6j+2Fmi2Kvz1p2czfO3+zXFJcra/wC/V228SN87fNtrn9hI1jyndw3LeVF/f/2Kcl4yPtbdXNJ4nX+FWR/79Mm8aRW1um2CS5f/AGK5fZ1S+WJ2aXny/K2x6sf2l8v3vnrkk8T21zEjKsiP/cepU1tUb+5RyTL5Ym9c6xsf+J0rOm8Q3j7NkTIi1jzeObGF9rS7HqwniqxdE3Mr7qjlkLlga39sX3yMv3/4aqPr2tN832mVP9hKZDrdsi7nqJ/Funwy/MyvV8spGnNAsTa3qG35omd/79Caxfb/AOJKani2xuZdq7aSbxJbQ/63y/no5JB7o/8AtLVXlTdLIiU+51LUpldYp599QprcGpXHlRMuxf7layTbF2+V/wADo5GHNCBz/wDxOLhvmnZ0/vvLUu+6dHibzfm/jSV66iG2gdXb7TBCn+3LTLmaxRf3UscyfxbGq/Zy/lI9tExUv9V8jylln8pP+mtCX+r2fyr5vz/32qV/FWlWDIs91Gm7+CpU8T6VMr/v4HWp9nMvngNh1XU3T5ZWhf8AuVb+2TuifM3+1UM3irw0sX7/AFWBH/uVbh1vQ7mHdBqdt93/AJ61XsZbkc0JkL3k/wB9fk/vVBNf3m7ytzbP9irSX+mXi/ury2d/96pZkg8p2ZlRP76UezkR7hmo8/8AF9ypURn+99yrcL2237yzf7lOS8gT91WPLKJfNEr/ADI1Pd2fZ81S+dF97/0Oqr6xZpLEu5UemIduam+dLv3M3yVDNrFnDLtWVZnp/wBvi+8n+qpcsieYf9plf+9R9sbbu/u/36hub+z2/wDPH/bpqarY7P3X3/79MCx9sZ9m9dlD3Mu35/8AgNVP7b0+Hf5s+x/9uov7etv+WUqzf7dK0ii79saP+Gj+0ju/4D9+qn9q2b/62eJE/wBuuK8afGPw14MtZWluftNwn3UirqoYarWl7sTGdalR+M9DS/XY7N8kX9+sHWPij4e8KxvLqE7Jt/2q+X/Fvx48R+KleLSF+wWLL/rX+/XCvYz3OyXU7y7v5W+f983yV9ZhuHZSjzVT5nE55Th7tLU+gvFH7Y0EPm2fhzT2uZdv+t/grzLxD8afH+vb5/NtrO3b7iebXFPDKmxlZfK/hSrsLtsTzfuV9dhsrw2Hj8J8pic0xNX7Rn3jz63debqEk9zcL95N3yVEmlWds/y20f8AwOrt/wCV5vytvqJvPdP9Rcuy/wByJ3r0o0YQ+A8v21WfxSLVs/ko/wC6+T+5/BV7f/FEyp8tZ8P2l/3X2O7+7/HA1Xbbwx4jv/8Aj20i52f33ZEStfZke0/mKM155Mv/AC1/2q2dNuoLmDam5H/vvVGbwH4qRElXSlf5v+etbH/CJavZ2u5raJJv7iS0cg/aRK+zf8u1U+b79P02ZftDrL8+77tWIfCWuTLtWBU/2HnWqieFfEMLOv8AZEmz+/v+So5DP2pXvLC2e4aXbv2N8z1VTTbPzXZYGR/76bqdeQ3Omy7by2ubP/fi+Spob+L+HbN/7JS9nf4jX2zRd0fUvEGiS/8AEv1q5hT76p9+vQNK+PHjHQX/AOJnZrrFkn8affrhN/8Adatuztv9DdvK+0765KuBoVY6xOunmFel8Mj2Pwr8ePCviH91K0+m3H8UMv8Afr0CG5W5iSSDbco/3XSvke502CZ3lli3p/cqxo+saroNxu0zV7mFP+fR/uV89XyGPxQPoMPnnL/FPri2m/h3fP8A3KuvNLsf+5XiXhL40wTbIteWezvXbYs0Xz769Ys9Wtr9N0Fz50Tp99Pv18tisvrYf4j6vCY6hiPhkatteeW/71vk/wBun3N4u35azHdU+bdvpnnLs/v/AOxXl8kT0S3Jcs/+5Qk2yqXnfvU/gqxv3U+Usd9v+/T/ALT/AKP/AHP9uhLZXZKl/cbtv33qCCv9pl3/AMNTfb5UqX5fvfwUxIVdqOU1GpqG/wDh+emPc/7Wyrfkxfwqu+q8KL89RykkP2ln/wBtP9ij7Q9WNn937lD2D7t1HKBS+0s7UPN/FVv+zfk/v0z7GsP3qAKT+aiblqHe33W3VobFSopo/l/v0AZ825H/AIaid/lf5vnqx9/5arzItWQV33bd3y/8DrPm/wB3/vitXeqf79Url/7/AP45QBmTPL/Euz+69V5kbdVh3qvcu71qBnzb9z/LUT/vP9j5avv91qzbm52fw7/9yugCk6NsqpMn/A6sfafmqvNN8tWWRfNs/wCWv/AKZpSM/ijRF/vXSff/AN+nvMuzbt3vVezvGtvEOlTqvyLOn/odd+D/AI8DhxX8CR+vXhv/AJFLTP8AYiT/ANAqw/8A33VLwxc/bPBujt/fgT/0CrTp/wCOV+x0fgPxSt8cx/3Kb/uUbmp3y1sZB8yfM33KNy0P9+h9n8NAB/HS7Pk+b7lM+WnJQBF9z/Ypf/iqkeHZL/Cm+uf8Q+J/7K/dWa/aZf8AYoA3qdsb+61eG+PPjH4x8NwefBZ201v/ALH365Gb9pbxRbQJ+4j3qv3HiagD6gSFm/ho2eT/AHq+Rbn9pnxi7btqon+xFWro/wC17qej+V/bWi/bP9tPkegD6l3/AN2on+WuX+HXxY0H4nWPn6ZKyXar81vN/BXUOjbk3fJQA+amJuo/i+anvtoAZ9x91Pd/733aPlpn3XoAPuH/AGKf/BUL70+Wpk3baAB/u/LRu/eo1Mfc/wAv36P4d1ADHf56e7q6USbUVKYnlI3+9QAvzfdpz7vkoT7/AN2n/f8Au/foAZ92ijZs+Zfv0zezttoAmj+98vyf3ko+Xzf7m+mJ86bv7tDvuTdQA9E2NRNseH/bpm9XX5fv0N9ygkIY/k2/x/fp+zzv9imN8+yhvv0AH+xRR9z5qJvnWgB+yvPPjT4tufCvhyK5i8ya33bGSH79d6kmz/fpt/o9jrdg+n6hAtzbv/foKPky++McV+yRQQTvuX5vNif5a0/D3hj/AITy3uPNtF83+Gbbs319FW3gDw5p6Iv9nxzf3UfZWtbW1jpX7qzs4rP/AHKXMB454S/Z9s7dvtN9AqI/9/e9dNc/s/eGbmXz/wB6+376JXoTzec33t//ALJT3f5Nr/cp+8HMcZYfBzwvZ7/KWfZt2bKz9Y+Bui3kDrZt/wAAeu9+VKmT7lID5f8AEnwZbwlYXFyqyebF86/7ldh8KPiRFo9lFZ307TWjr99/4K9lvNNttbtXtrz54pa8U8Zfs6xWG+8sWZ7fdv8Akaj/ABAe3WF5Bqtr9ps51uYn/jib7tS79tfJ/hjXtT+FevebbSz/AGfd+/tH+5X1B4d16x8YaJFqti37qVfmT/bqwNB/u7qZvV9lLv8A4f4aT/YqSR6bfK+T/gVM/wApR1/26Nn+yuygB+/+79+onX5vutTpn/epto3r9z5qAD+Db9//AGKH/gofa6f7lNR6ADf/APsU75fu0fLTfv8Ayt9ygA/2F+T/AG6Nm9XXd89Hy7P3v3FrH1LxVbaajuq/aZU/gSgDV+/sZN29Kem/dtriU+LUG5/Ps2ttv3a5zUvjdsdPs330b/nlVAevbPlfdVV7+BHdZZYtleE+Kvidr2sRbbGznhf/AJ6uvyViWGveLEt/3qrNvqRcp9DTeIbG3/5a7/8AcrH1L4i6ZYI7RbvN2/x14zbarr2pb4mtfJ/gd6mTR54bjzfP86X+5VByncWHxvaa6db7TJ0if/VOi/fqW5+NM+myfvdDu5om/jh/u1zVt4k0P7PtvG8m4T7yPXM6r4w877R9jgl2J9x3+5Uhynr3h74zaD4n1FNPiiuba7/uTLXcb8v8v3E/jr5v0S/a2fT7yeL/AEtpV+evo2F99haT/wAHlUBKI9H/AL1Hyv8Ae+5TnTzot1RbN6bv4EoJJf8AcpqOu/7tEe16Plf5aACZ/noTc6baZ5OxaxPEPjO20SDdB/pMv9ygDe2f98Uzf89cVpvxFlT5ryDZE/8AfrotN8Q2Oq/NBLvqgNOb+CmJtjl/uVM/zxp/f+/TN/yp81SA99qLuqHfs/4HU2+j5U+VqABn+5tb56Zv/vL89PT/AHqZsbfvoAf83/AKZvaH733KfM+9f4kpnyyJ/ufcoAfvV/u/fpjp8u6mp9ynfwbv++qAGbm3/M2xKf8Axf3P9uvMvFvxml8JTvLPAr26tsrovB/xO0rxsv7hfJuP7lBXKdW7/wAX3/4KZ81DvsZ0+Wj5f79BIeYyf7dDov8AwBqf8rUzYqUANf8A1X+wtM+bft+5UqJTdmx0dvuUAO/gpr7t1OT7/wA33Kf53zp96gBny/fX/gVDp/DtbZRv+fatN/goANjbflaq6TbH/i2VY/z8lMf7+5aAGfafn20P/epqJ+9qV/7m6ggi3sjb/wCBal/hqKpY6oBm+pvuLu/gqH/xz5qmT/8AZoLGf7Lfcp7p+7/2KRPv0r9v/ZKkBif71D/P8tFCbv4VqiB6f3qPk/hplHy/w/I9AEr7XSm74v4W+ejf+69qYifuqABvv0bNmxqY+5H/AOmX8VCff3fwUAHybP8AYo37PvU+mXT7Ivl+/QB5V8TraeGV2WL5H+euC8AQ/aPGrytFs+Va9N+JDtc2u37iIv368/8AA2pf8VvNF+7T5U2On36Cz6Fs32Q7v92iZ1os3+V9y799V7mzaN9y/Pv/AIKiJnIltn85vNapv4t1V4difeWrHytTGPf/AMcpny0fw7N29KKoyJV/i/3qPvv/AL9N/wDHP9uh3+SpAETfvWjZQm3/AHKl2/xUACJ5fzVFM62fzf8AA6r39z9jtdq/3a4fXtblht5ZVnbft+5QB0Gt+JFht/l+R/v15/4h8QtqVui233/4qozXN9qsvlRMzo/3q6DR/h7LNKkrSrCn9yqA49LyXzUVWnmf+JPmrY0rwlfaq6StA0Kf33WvULDw9BZqjRRfOn8daaQ7P/sKkfwnH6b4DsdkXmwb3SuS8ceCbOzR3gg/dP8Aer2B/kV9tef+Npp0tXXd8u2gR8z+JPDdsnmp80P8a7K9a/Z+SW30633TtNDu2b3rz3W5vJlu5ZV3ojO9d7+z9Ms2m2+750Z9+z/gdZ/aH7x73D86fLUuz/gH+3TIfkWn1oIf5Oz+KmO/96jzKEf56AGUU93/ALvz0z79ACo/9371YnirwNZ+J7fasrQ/3nrao/3KAPL7b4E6fYXCSyyyXm35/n+5XodhokWm7Nq/7qVp7967Wpnl0APdIpk+ZWqFIUR6PmShP9b/AOP0AYXieZfKdfK+T+/XFMln9oRlVfvf+PV2Xi2FU+avNdSSX7U6xUAeq6I7PsrY3LXM+GHaaytd3yOi10y/coAH/ut9yj5d1G9n+WmJ93/gdAEyfI/+5Tt7bf8AYpd/z/3KZv8AmTbQAzzKft2bNv8Av07Z/wB91Fv8tt3/AH1QBL8yfNTX2v8Ad+R6d99fm+/TX3/PQAb9tUdb/wCQbKyrvTbVv76/N8n+3Ve//fWFwv8A0yoA8SmRlm3eVs3t8tei+A7/AO2aakW351rzrxOktt8u3+Kuo+Gk07o/yy/Nu+5QQemo+/5ql6f8Bquv8FTOyolADv4PvUP935l2f7dNT5kT+CjZ83y/PQA7+Ld9+mv9x1p3+zv+989RPu2fJQWM2M/zff8A9inx/f8A7n/s9COyfLUv3/7v/wARQA3f8277j05H2L/4/Rs/utQifJQAb/4Wprps+bdUu9tiK33KY+5/3TfcoAb/ALv36lR1/h+/TETZ/sU/7nyt9ygAebb/ALe2optu91VfkWpX2o9MdNny0AV/46e/zUfc/wCA07+Hav8A4/QBB9ypdm6otnzfLTn+/QAbP7tH8KLRsodG3/LQAPv/AIarv977q7Kt/eSotnzP83yUAM+9T/8AYpn3JU/g/wBupd+/5qCPtESJ8/8AvU9Ebzadv+Sjzvs0bs392gsr395FZ27/ADbEWvMvFU1nf3+65uVRN1VPiLrzX7pp8DfvZd7151pXh7U7y6Rpbr52/gqCDtUSz8390yv8yba9G8MeHltrdFib/brifCvw6l3RNc/IkUu/fXqFhYfY4k+Zn3fdoHEvOqwo+z79H99WaiF237W+5R9zZ/HQIOn+xR8n/wBnTt7P81N2P92gB02xN60fwu1D7USnp860AMR6N+/5aNnl/d/4FT4XX56ADZ9ymff3/wCzRM/yv/cof+D/AGaAItY/5BNxL/cWvB7ba8T/ADfIzPXuGtwtNpdwr/3a8UfS5bZk27nSs/tDl8Jb+G+m7PGFxI0S73WLa9e1wv8ALt/v15j4JTZrNvErfPtWvTkTZsX+PdWgix/A+77lOh+f5d1N/hRf+B76YmzzHoAfN8jUif7P3aV9/wB6mQ/c2/wUAP37aZD8mxWb5KX/AOKpyIuxGWgAmRXf5aEd/vJu+Sj/AKa09Pn+79+gCHVbmCG1dmb59v3K8i1LVbN5XXb87tXUfELxCtndSxb1+X5K8xe8/tCX5V+TdWfxjkdn4MS2TUkgX79ekWybIk2/wVw/g3wx5P8Ap0v35a9Af9yvy1fuhEe779lO3/ut3/fVQJ/e++lSp9ymIZ99/lp/9zdQ6bG/9Bp7/OiUAI6b0+9UUcOyXd9+pvv/ADf980z7jvuoAET7m37+6pX2v92ok+Rkom2p91m+agscn/oFNm2791MX7lPfbtoIBId/y1w3xi1yPQ9Ht13fvGlru4f3KSyt9xVrw74la5DrniIKX/dQs4rCUjSMT5otoW81FX50qZ4Wtn+VqqQp9z72xKHm2J/t1/Kx/RhY+zbIn+95rNUqWfzeV5rfP/6FUW/7m1m8pf8Axyno8v8AF9/+/XQSG9k+Vtv9ze9Gxdjt990okTzItzbf+B0Qw7P9j5v4Kz94CxbIqJ/vUxNrsi7f++/uUxJmXf8Aep6IyLub/frQCKbe+xttQoip80W1H3fx1eZFf5v4KhSH5k27tjr/ABrQQNmmldfm2/8AAKIfnTb/ALP8dWHtotu5fnehLbYm6oLK/kt/eV0307y5U+8vyVY8zZs+X/gdP2/J/wCP0uYgqJ5sLbtyun+x9+rHT5vv7v4KVElT5v4Kd9m86T/Y21fukA9zvV/9ino7b0/jej7N/f8Anpny793+zRzAWETzm/uVFt8x3VfuUyT7u5fnpmzZ/qvuPWAEyWe9/l+5RJD+6+XdvSmb9n+/Urv9/wD2605pAVXT/vhqZGjfP8n8VXU+dEX/ANDqJ4fk20cwDEj87f8AN86Uz+H72yr32P5v4nTbRc2f8P8AB/sVfMBST50/2E/gqx/yyf72/dTkTYv8X9ymuny7aYDPv793ybP46Nn/AHxKtMRP33zbvKp/y/LtbYm77lWBF9p/yn8VOd/J+8vy7aH/AOWu3a//ALJRs859tAB/rt/9yh/nTbUz22xP+A1DN+72S7WoJG72+7/eWi283z/l+f8Ag3vRDMrv9356l2KifL/C1UAy5hZ/m2r89Zrwyv8A8AatKF9+9f4/4ae/yPv/AI0oAyv9n76f3KH++m35/wDYq2/yRfKuzfVTy9/3vubvuVsUHyoj7vvtUKJVv7MqNu+++77j0SW2z5dq70oApPu+fcvybqYm5P4vk3VbdP73zvtqGgCrcp/Du+Z65H4hbv7BuPKVdkUu9q7aZ/k+RvnirlPHjpbeDdVVtu+XYkVe9lsuWvE8fMPfoS5T5Sv/ANzf3vy/8td/z1C6fN/vVp+JHV9Rf5vnRVRqx33feb5Er9kw38I/Kav8QHfYu1v46Y7r92hPmpr/APAa6zMc/wA6bai2eYnzfc27Klf+Cok+8it8lBBYd12vv+5toh+6myjyfmf5t/8AsU/eu2gBibN3+3QifP8Ae/77oTa1Mfd/wB6AH+TLu+9s/u1Ytra5v7pLOxVpr2X7qP8A+h1Y0rTZbmVFX/lqvy19S/s/fBeKbZeXUH73/ns618pned0croSlI9vLcrqY6oWPgP8AApdHtYZbqPzrt282eV/vr/8AY16B8WtLtYdB2wRKiIvzfL96vW4dHttNt/ItlVERdu+uH+LCRP4alX77+Uz1+Df6yVsbjOZH6vHL6OHwvLE/Oq8hlS/1NWXf/pjbP9imfc/4C1aGtp5Ot6gqr8/n1SSTfu/u1/SOX1HVw0JH4xiY8lecQ3/adixbvkXZTEf/AIH/AAVKsKpFTX+f7vz16ZyAnybNtMkfYn7rdv8A4qlh+T7tV3/2U/74oAG3O+xafsVNm77n+xTPv/LVhP333vk2fx0AG3Yu77iUff8Avbv3tDzfLto2Mmzd9xPnoAif5Hfb/BTN/wDwPf8AwVe2tM/mt8n9zfQ9mv8AF5n9/wCSrAqIi7Ki3/vU2/cq79mX+H50/wBuq72fy1BBLv8AOlfb8m3+On79++qnlsn97ZVhHWZdu1USgsfv3/K1G/evybnp/kv5X8WymP8Awf39v8dABDt/3Kc6b5HT5U/26g+eH+P7zUkLt/tb6AJtn3Fdv4af/Fu27N38dQ79/wAv33p7/InzLs/9moAif7m5vnf+Gj+P7tO/jp/3qAHunyfeZ0/uU7Z+9/uPuSokf7/y+Sj/AMdPR/4lVn/vb6sCX5rmSJomlSWL/USp/fr6A+BXxC1W8it4ry52Su7xb7f7/wD+1Xz0j/P8vyf79dBofj/UPDCIttAr7G37P/Z6j4wP0o8K+Htc1LS4mtvGdzbOi7JYZVV9lef/ABp+HXjb+xpWtvF9zfo+95YngXe9fMmlftn65ounJZrYt5qL+9uEl/e/+gVXm/a38UarBceVBKkrrs2TM/zVHLAOc8k16w1OHxley6grfaLiJPnmql5zbH3L87tVjVdb1DXrp77U5V+2t8//AACotn8Kr87VYEP3KPv1M+75Nu3Y/wDco6f8BoArvD/d/wCBUf3qc/yPuXdQ9s391XSrAup88Tqqypu+66f36+of2fvGdnbfZGnl8l3g2LcXH9+vlSF2hd9v92rD3+oeUiwanPZp/wA8kiqAP1Ys/H+kPYxfaZ7RHT+4yfPXhn7Rtn4M8VeGb2BtattNfZv3w7d9fBVz9ud/+Qhcu6fwbaZNbfb0/fyyuif36vliQTQw+SrxK/2m3SVkil/vrUq/8CT+7T97bdrKuxfuUzfv+9uqCx8MO9U3f+P0bE3v/s0xN38PyO9So7fxf7lWA1E+Xd/dpzv/AHvn3U9/k+Zfn+b7lV3m/u/foA001KKG1fduR9uzfXsXgD9oez+GOl288887xKuzyvNWvBXRXRNv36fNZr8iSrE+3+/FQB9hQ/8ABQzSoYtv9lahM/8A11i2f+h15f8AGP8Aa0i+Jdg+n2Ogz/aJfuvNL91a8H+zxQr8sS/L/s1b3tv/AHv3/wCCoAYkPkxIm5ndPvf3Epm/Y235d9Pf7n9z/YehPNf/AGHerAe/+q/i21Cn3vlqx9/5VVf9qhN0LfLtoAi+f+9vdf4KZvbft3bP9+rEz/8Afe6m/Mn3fn/vo9ADIbxoX3L/AB1bTxb4js5Nljqc9tE/34UlZP8A0GszZv8A7vyLT4d3lfxb9lAGgnirxVC373XJ3T+FIZ5aqO8+pXXm3N5Pc3H+2zUzf52zd/BQnyN95d7UfAA90+fa1Mffs+X7lC/wVN8v8X+uoAhT5f72yn/Ov/Aql+WH73+uej/Z+5/zyoAr/ff5vuf36f5zJ9xmd/uUP/d/vU99zp/C6LQBC/8Aqv3q/wC38lRfY4JtrNFHVubZtTb956rwo3/fNADPsds/7qKzVP8AbSno+xUi2qif7FS/L/D9+hE/j27/AJqAHv8Ac+b7lMRP733Kem75/wDbpiP/AHl+41AD9/7x9v36cnzqi7WR/v76iTyvN/uJ9+pXTZ5u77n36gCv8vzpRv8A9mnp8/3fnpjfc/2N1WBYR/Jb5f46i/3l30x/4Nq/79Hz/wANAD0dU+987/3KN+9P8/LTH3On9+pptqbNq/JtoAZ5Oxf7/wDt0xP++6anz7Pu1YeFtvy7X/2KAHI72yfe3o38FEO3fup/krMn8KIlH2bej7W+SgBj/J/v7t9W1h3vtb53/vpVR3VN7fcT+KovO2fd3b/4aALDp+6/vvTG+5/FTfOb7u5t/wDsUz5k+X+D/boAimff8/8AB/sVYtniT97/AAVDvVF/36am53/2KANCa5i2/wAOz+5VRH3/AHvk+b5ai+592nfx0APfd5u1vuUO+9nT5dlQ/f2NS/x7WoAl/wBujzvO/wBjfTNjfP8A3KD975vuVqBMnyf/AGdSzOyS/eX5/wCNKqQp/D/Hu+WrH2b7+5dj0ED/AOP7yvQqM/8ADveKhLb+Jv8Ad2U/zm/iXY6f3KyLIrl9k27dsf8A2Kl85f72+h/7sj/PQ9tvXZuVE/2K1I+EH8qZf4qHh/u/I39+j5Nj/e2N/fqH+43lfP8Axf7dZFj0+T+670Pt+7uah3WZtzfJEv8Afpnzb/m/4DQHuj3+f+D5KH3bPm2un8KUf7at8n/odMfdNFQA/wCXa/8AsUxHVIkX7n97fT9ips+bfLTN+/YrJ8n+3QHuh/yydtvyV3fwr32HiF/+eNxXGQp8+376f3K6DwZMtt4lslb+Jd/yf3KQHvHiFF8pGVtjbf4K5p3b+Fd9dheIt5a7vuJ/C9c/9jXzX2/In9+vzzNKXv8AOfoWVVeeHIYlzNc7vl3f7lTWDz7v4kethLNXZPvPXQabZ2ezbKqo9eHzRPpI05FGwtvOdNy73q7f2CpFutvv/cZK1odNg2fe/i+WtD7NB5u1qjnidPLKBzWj6bPef6/7laD6Iu12/jrqLaztET5fvvVq2ton3r99K5pVIB7x5fc309ncPEy/On3dlaelarK+zdAz13dzo9m8u5oo5v8Afpn9mwQ/KsWz/co9rTNPfMqHVlvHSKXT4H2/xvUsdnp7v+6gVP4/krVewXZRDYLt/hrPmgZcszPvNK0+8iRZVasW68AaNNceaz3Ox/kZE2V2H9n/AO3TnsV3/wC3WnNGJPvHH2fw68Lwv/os+oWz/wC98lN1jwqtzF5UV4zovyLvrrf7HZ1/dfuapTaDOn95N/8AHVe1ph+8Of0ezg0eLazfOldRNrFtNao0v7natUf+EY/3nR6sf8IxB5W2VZER1/gqealzF+8ULnwrpXir/W6nLv8A7iUWHw30rTXbdqc/2f8A2N1T6b4Pi024+Vt7t93fW81s3yfL92tvaUomPLI5G/8Ahd4QvNm2+vUl/vpV7Tfhn4XhXypZb2a4/vvL/DWl9gf52qZLBt9L2kA5ap5p4t/Z+sZnSfT9ckhTd/qpf4azLP4M3ls6L/wkcCJ/txV7HNYPN8v+xWVf6PLcr8u7fV+2hEOWqc5YfB+CG1dpdVjmf/YbZ/7PVe88ANMnkNfSvF/cdq6iz02W2t0Vl30Taa1z83zfJ/47U+2gacsil4P0qLwxBLbS3izI7b97/wAFdWiWd4u5ryBErm/7B2fNt3/79UpvDq/dVdiP96uaXJMr3izq3hKz1iVF/t7Y+77iS7KYngzT0tXil1ryX/v+bWfD4Pi83cu7fV3/AIRWB4tsrNN/sVfucouWZjx+D9Mhut0Wtb3X597s1dNpU1tYL5Tyq6f36rf8Ifa+Um2Jv++qvWelJbRbW2un9yoqckvdHyzLE1nZ36S+bLsR/wCOsmw8JRWGpeauoM8S/wB+ttEg+7t2VXm8pE82Vdlun8dEIxIlzDL/AMD2Ot3HmtqEHzf8sXrn9bufDngaCWefU7ZET71cV8TvjNpHh5ZbPTGW5vfuV8z+Idbn8T37y6mzTJu3pE7fItfQ4HKZYj36nwnh4vMvZe7D4j0Px58eLnxbdPZ+HIPJ0+JtjXG373+5Xm7pK9095KzXN3/flpkMyu21WWFF/gSrfkt5HmxfxfJX3GGwtLCx92J8ZicTXxHxSEttS/dfJteX+5DVWbWJXvPKbajt/wAsa3dH8GarqUvmrE1taf8APaX7ldno/hixs23NZrc3C/8ALV69A87mjA8/0qw1G8lTzbG5SL/ns6/JXV2fhP7TF5Us8sKf7Fdw/nvZIrbni/2KqJIv8LbH/wB6tuU5vaSM/TfBOmaa0TsstzKn8b1t/vbb/UM32f7mxKJmX+F970yF9n/AqOWIFtJp9u5p2fZ/A9MjRrl9zbn2/wDjtV3T5/lrQsN6LtZW2VqQTQ7lieJZW8p/9r7lVv7NX5G2/P8A33rQeGVP7uzbvqq/yNuZvnoAhhsNjp8v/A6NS+S3bd8/+5V5E3xf7dMdVf5W+dP76UAZ8Lt9n+Xd5X8e9d9Z9zoOh6l53m6UqO33prdfKeug8lUTavz/AN2qWz5U2/I7/wBygDlrzwxbWa/6HPPs/hS4amol5DFs/eeV/sV3f9lRX8Sbfvr87b6r3Nh8yLt/dfxVPKB5/wCdL91tzvUsKb7hGZlT/crsJtBgmifcn8PybPv1S/sH7H823f8A3UqOUv7JXSH7T/yy2Rbdnz/xVds9V1Xw3dRS2N55yRL/AKmopE/0h/vQun3dlH7/AO0f30asKuHhU+M0pYidGXNA9I8K/FrTPE/+h30/2DU/7k33Hrskm+ba213/AIXSvn+/8N/2l+9Wuu0HxmugokF9BJNb/c87+7XyGZZH7vPRPuMtzzn9yueuwzLN97+Cnwv833tlYlneRX9r9pgn86J/u/7FW9+9vv18HVpzoy5Jn21KpCtHnibTzLs/2Kakyf79Z/zIif3KlTb/AHtlc3MdBde5V2Tb/wCOUfbGh/26r/721E/v0I9AFj7Y33tq0fbN9RfL/uf7dRO+/wC7to94Cx9vZPu7ad9sb+H7lVf9r5aZs/iWjmAl+2S7/l3JTXvPLX5v46Y/ztVd0/hqwHvctN935NtV3mldN1SpbNt+ZvnqKZ9ny7lqAIfm+79+q81yzt/Em3/x+pppvv8A9yq9yn/A99WAx9z/ADf+h0fc+Zvko2J5W6Vm83+Gqjv833moJK82zzPk+5TZvlXatOmh/wC+Kr1qQVZn+Sqk3zrVi6/vLVKb7r7V310AQ7F+fbVd0/74of51bc2xqqvM33vmerAldPk+Wqlyi/arJv4/PSh5vn+7TZtQ8y8slb+O6X/0Ou3B/wAeByYr+BI/WrwGn/FB6Pu/54J/6BWxWV4J/wCRD0f+55C/+gVq1+yUf4R+KVvjmCJ8n+xR/v01NqfMv36HetzIdQ7/AN6m/M/3aH/77/3KAHbKwvFXie20O3SLz40uH/v10Cff+9sry/4o/D2LXl+2Sp5zxfd/e0Acf8SPElzcvaQLq/2Z7hv4Grite1Lxjo8SeRqdtf8A/PLZ9+sHUvBOtalrMWi2Ktc29w3+udd/lV9LfD34S6V4P023a83Xl3t+aaaXf/3wlIs+ebbSviX45RIpdPbY/wDG6/JXr3hj4FNDDE2q3av8qebD/cr2KF/J+WOJU/u1FM7feb79HMQc1bfDHw5Yfdtond/43irE8efC7QZrFJ3sYHT/AG1r0D7yVn63D51rLE33KkD58fwrpXgO6TV9Bnls7u32/un+4yfx19DeG9Y/t7RLe8aL55V+Z6+fPHlhosz3EV9eT2a/34vub69l+ESKngOJVZpkXb5Ur/xrVFnVyf8AAqF/1L0/+D+5TPuvTIBP92n7/wDgdDuuyofmT7tAE3zbflpioyfL/HR/DQnz/N/doAP9pqP4flqXzqi3LQAeZR/uU/fTG+/QAfc+ZqH+dEp/36Z52xqAGb/+AU9vuUOn8VPf7lADPvJTU+5ToX+7THT5t33/APYoAemz71ElV0ufn8rbVj7+ygBif+OU+OhE+f71MT5N/wDHQSCfe+Zfkp67d3zfcpmz+99yn/f+WgB7p/EtMT/do2Kn3aKAD5t2+nzfPvamJupkO35/79AB/c3U/wDhpvlrjb/tU7ZtoAYnyf7dP8yjZ99V+/8Afpn/AKHQA/YqLup/2nenlVDvp6Q7/u/foA8H+MfhLznuNm1N/wA/yUz9mPxC1m17oLM37qum+IV4sOqeU3/LWuM+CFhc3nxB1i8/5d0+TfVFH0Q6fNt/gqL7n3ald97P/sVFvXzEqSSVvu/L9+on+R/3vyf7dSt9+jf51ADH/g/uUb9/zU/7/wAtMdFT7v3KAItn735dyRfxU/Yv8NP3/J833KYiLQAO/kq7N86LXnnif45WPh64miaLYifxvLsr0X76ba8X+M3win8Qqktmsrxbt/7lPnRqCjjdV/aB1PXL+WCzi+Rm+V0XfUKeKtcT/j8l3o3zqjrWn8Pfg/qelNLFLbb0l/57V6hbfCuJ2RryWP5Pn2ItUB5JbQ3N5qlvfXKyQxJ/BWmnwri1LVPt1nLc/O2+vc4fDekWaJttvOdf79aCeVDF+4iWH/gNHMB5zZ+BtcSDyvKi8pV++61p6V4GWHZ9pZd+7fsSu18xZk3NTf8AV/7dSHMZP/CK6f8AxQNU1n4e07TfNuVi2fL/AB1oO6zL/t1z/jnxJBoOgyrL8j7f46APEfHmiaZqWvPOvyPE38FXobGzvLVFtp1SJF+bfWIm65ilnlX97K2/563fCWjwa39otldkTcm6gDq/AHhJb90vJ/nii+6lep7FhiTb9xf4Kz9H03+x7JIF/wCWS7N9aDurp9756CJDE+/t+5R8ypQm7+L50qV9ro60EkSbX+9Wfqt+2jxSyqrfL/HV25m+wRJK38H3K8/8Q+M2uJUiXbsVqCyrf+P7m8aWKJWSL+/XCa94wazldvm31uvqsF5Km5VR607PRNIv2dbmNn3VRR5u/jxby1hVm/79V3vhX4l+FbaJPtOoRW1xs+Z3roYfhpoN4m6zWPZ/EjrVR/gtp94jtLbWz/7FAHe6J4k0jxDao2n6gsyf7Faf2b+62zf/AB182al4Jbwfq/2nTJ57P+Bk/gWvQPAfjC8S4SK8uWubf/boMeU9QmfYn9/+Ch5P3Sfwf7FEM3nRbm/1T0Sf8CqRhs+TcvyJQj0xHqb5aAHP935ai2fL81H3P9in/Ltf5t/+xQAxfuVFIn+j3Df3Vanfeem3nz6dd/7UX8FAHzT8Qk+03/2Zl3pK2+sfwT4VnsfFFpLbXM8P8ez+/Wh4zvJ7DXN0qs8W5/nf+CtDwNrcFzriWzbUleL5XSqkP3j6Ltpv3UXm/O7qlSvt835ar2afKm77m1KsJ9za33KkQP8Afprpv+b5qcm3dT6AItjPsp3+r/26Nm/7rb6a+6gCXZ/8XVd/v/ep6U75dqK1ADU/1W2mfw0/5aZ8zVRAO/yUO77NtH+79+mP/wB90AG/5v8A2Sh/n+bb/wDYU9/nWhvv0AVEdfN21Yf5Plb7lNeHe26ib5H+agCxN/sVCm7zP7lRI7VL8tAEz/PUL7qf5lP/AIKAIX3bP7lPT5Itq0I9Df7NAB/6BTP9Z/t0/fsi3Uz/AHf9+gB77k+7TE3Q/wDAqe7/ACfPu309KAGfL96mb9nzU93/AIqZuWgA3/IlD/vl2tQjrRv+b5fvrQB518TrCV7PzV+REavLNNs/s3i3T54G+R1ZG2V794n02K/0iXzW3ui/9814DeQ/2P4t0+Lc2xqIkSPovSpvtMNu3zfOlaD/ACLWZoPyaTbsv8a1p/733KksZRT9ip/uUSUAM3slPhfY6f7VG7+9TNny/LuqgJt7bv7/APsU776bvv8A+xTXTZsf+OhfkTbUmRH83+1SzXi2zbmp/wA22uf8YX/9m2r/AN+qAxPE/iRU3szbErh/7Sn8Q38UECNs+4zpViz2+JNc8ja2zb82+vTdB0SCztUiigjRE/jqQM/w34Y+zbN33/79djHZrbfxVCm3+H+Cn/foNQT+D/vupXf56i2fJuanPJsd6DIimRXXyt3yV5145vIkieJvkevSn27Hf5U214P8UbxneVItruy0Gp5V42miuYriDcu+X5N/92va/g54V/sSzt/mV0+/vrwS/s2v7q0tpWbfLOu7/dr6j8GWC2Gl2iwbk21n9oDstmyJG3/J/sUI9CP8v+3R8taGQUU/Z/e+5Tofk+79ygCL5Xo+Z6f/AHqZQA1PvbadR8v3af8A8BoAfC7UPu+781COqfe+dKY779n/AI7QBF81OmfZH5v92npt2fJVe/ufJg+agDhPEl5Ok+1dz7//AByua+wTpeJO33HrY8Q6qu92Wszw3fz63N5Uvyf3XSqIPSNET91b/wC7W2336z9KTZF/F8lXfvp/c/26ksHRd3/AqKfs3olMRG30APX7lPf7n9+h0/2qZ9z5qAHI7J8tNTdup/3/AO9TJKCB6fIj/dSjfs/291DoqL95vlpjf3aCw+XbTH+dNtP+58qtQ/ybG/u0AeP+MJltp/Kng/4HXQeBpokt3Vf465zxy/nak6tu2Kta3w6mi+1Ov/fP+xSkZfaPSoX2Ij7qm2fxf3qZDu+zpub5KP8Ae+5T+yUP/j2rTv4PvVF8v8X36l/i+X56CxqfJ/wGj7+yhP4Nv36I/vbV+R6ADeqfLR/srR99vl+41TujbfloIKqbkepU+9t/jprfIn3t9Cf3vv7qAJf7tM37ETbT02un+3TfJT/aoLGfM/8ADTndkWjf/tbKf/sUARb/AJk205Nzv/7PTdn93dvpz/8Aju6gCJ/vf71FP+//ALj0zy6AGP8Ae+Wm/wAf9yjZs2U6gB6/cod/3VMh+Rqf8uyX+OgBiU933tQ+3b8tRfMv8VAA6b0+WhE+Sj/Yo+8lAAib22/wVynjzxCulWUsXm7PupW7f6rFpsL/AHtiff8A9uvHfFuvJrcsqsu/e/y/7FZ/GQYK3k95rMs7Lv8A7td34b037fe27NtREasfwfpS3ksS/ffdXrem2EVtEn+z96o94CW2tvJi/wBirr/NE6qtG/5dqfcoRtv8NX8ADU3JTv7n8H+3T0dd+6mPt2bvv/7FMBuxdyfN9+pdrVF/sU796/yrQA//AHvko+6lEdRfMj/79ADpn2LupsL/AC7fv/7dO8lZvl/jpqJ/D/tUAS/wJu+emf6mT5f9a1P2K6pu+T+7TP77bd9BJFqW6bSbhlbY7RV4lZ6lLNb7tv8AeTf/AMDr3C8h/wBAuF/vRV4JMjWHm2yr/qpXSlEJfCdH8PZt/itF+46rXrSOu1N396vFfA37nxVb/wDTWKvbfuI6fL96tCIh9z967f7v+xRHN+72r8/96mJ8609EX+L5P7tQWP3s67tvz/w1DC+/erfI9Tb/AN07VDvoAmf513LUOxkdFX7/AN+no+z7tPdN7UAD/Iif3Eo/49rWWVfkdVZ6PJ/2vnrJ8VagtnoN20v77cv8FBR414w1KW/v3l/gq34P0dbn7v33aucTzWldp/vu3zJXe+CdKne9S5b5IqCT0vTbZYYk+X5FWtN3V4t38dV0mWb7v3P9upUdU/h+dqCiv/F8tSun36Hf5t1N/wBlf++KADY33mof5PmX79H8e5fkT+Oib7z0AS796P8AwUx/kl2UI2xXqb/XR0AV/ubF3U53+5Rs+T73/fdN/joAEf5H+WoY/m2fLvqby0+9UOpXMGiW8t5K2xNv8dAHNfELxbF4Y0F7Zv8Aj4uPlVE+/Xi9xA97cOxVQr/Nterusa9P4t1J9QuW3ojP5EX+xV3wvp7XszgLsl281yyNI8p89Qp5LbvN2fLvp81sr7/m/e7azPtn7rft2PU0j/Nu27P9uv5X+A/ow0vsyu3y/f2037N86fwbF+/Wf9pb/lv8if36d9s+X+J3X7tUSXprb5/96iGNt/8Au1X+079nm7vnqVLnZ8rbnegCX5of+AtT/M3rtVl/v1S3ru3Mu+mecyf3d/8ADT94DTR/kdd2x6Hdvn2/fi/gqilzKjJ/Gn/oNW/tPy/xbKz98CWHbs8rb8ifeqx5KvKjfci21XhdW3qvyPu376z/ADpd/wA3zpu+Wp94DTeNf4f71RJ/BtqHfvf/AOIp6Or/ACJ9+qAfv2feqxG/73c3935aqbPk3fMlDpFs+X7+35t9WR8RbS5+RP4/m+5THm87ylZd6bvmSq/3N7f7VSp8n3V+fbv+SgsbI/zMy/c/uU53X/f/ANim+Zv/AIfnpyf+gUAC7Pk/3f46Ifubv4KH/glbbvdqb9z/AJa/foAdv2Nu/gqZJk/36r/xf9MWoTd/wCgC19saH/co+2L87fx1Vfbv+X50od9jv92gxHecu75vv/fo85ttQfxv/tUifJu+X5K6ADztn+3833KbM/nb/wCP5flSh4fnTb/BTP8AaVdnm0Fj027JX+ZH+T79OSb7/wB2qqIz713b6ciN95l+992rAtp/3wn9+pU2733MyfL9+qW9UTb/ALHzb6e83zO3/PL7lBkWG+T5/l2bfv0Qvv8A3X3Iv79V5v8AvhP9imb/AO8vyVXugWP+Xf73z/c/36bJ97/YrP8Atiozs38NOfUt33f7tHwgWETZJ5X8CUfZtmzyvv8A36qJqq/wxb3qJ7/5vvN5u3/vitogaEiK7/vfk/26i+/8333qu+pS/dba/wAtPTUtiJR75Qz+La25NlMT55f93+/UU1//ALr7v4KqLf79/wC92bK1AvXPyK+75N38dc54htorzS72KX/VLFv+etK5vmdHbfvrl9Y1bfY3cX8bxV6uBj+9PMxn8I+X9b/d+I77/ZlXb/3xWa+5Pl3bN9bHiRP+Jpcbov4VrJTcjy71+T/br9lwv8KJ+T1/dqyGpu/9kpz7n+799aN7P8ir/wADo3/fb/gFdxyjU+981Cf63+//AL9Sp8kXlf8ALV/u0xPn+/8Awt/BQQPZ9kVGxf8AvqnumxP/AEGjZ5K7f4F+T56CwTc6fK3+7/sUL5vmbVXzrh/4EqXYqS+Vt2efL5UFfRvwE+A7axfrfarFE8W3eqV8/m2bUstoSnKR6+W4GpjKvKW/gP8AAprmKLUNVi3onzqlfXWl2Nto9mkFnAsNvt+ajR9NttKsEtrVVhiRdnyVzXjL4g2fg9v38avt/v1/MebZtXzrE8iP2TAYKng6XLE6qSbHyrtrkviRZxXnhx1/uq26neD/AB9p/wAQIX+yeWjp/daq3iq3nTTb1fNbesWz/erx8PSlh8RyT92R6VXlnSPz08YeVD4t1CL5k3fvd/8AwOseH596/wAf366v4l232bxBFL/HK3lN/wB8VymxvnSv66yeXPg6R+B47/epD3+9upm9fkp2xPvUqbtn3dn+3XtHnCTeb8m379LM/wAn8OxG+amL9+pdm9HTd8lAEXyp9359y0zYqbG3b/8AYoR1f+LZsqx/f20AN+WP7q/P9+pf7kX8bUyZPvr/AB1FvZ/+A/doAtp8/wDd+982+kTb/wAA+5USJsX/AG1qv/HtX79AF75vu/fTdUM3z/xf7FH+7/wOhP4//QKAGpDsX7//AHxUqJ5a/L9+mff2f7NP+b739ygA379m5qY+5Pmo+VN6/NRv+b5f/HKAIvu9/wDbq3D/AHqZvXyv+my0fxbV/j+9QARp/D9zf/HF9+nR3LKn73c/y7E31Fs+T/xynu//AI6tABNtd3b7lRfaW+6zfJSP++2f3/4aimttj/ebZ/FQBNv3v/sUfcoSH5dzf6pql/i3N/wGrAiSZv8Aaofdt3balR22fdpj7Hf7/wA9QQR/N/s1atkaZf4qr+TvddzbKsbP733F/jqyx2z59rLsf+/TXRf4W+enedvV1X53/vp9+mv/AAfN8lADKHdf4vubaP8AZb7lE3yPu/g3VAEW/Z95W2VL80z/AC0b/wCJvvbaET+H7m/7tAErw/P95arv93+LZT9mz726n+S00Xyts2VYFffs/vf/ABFO+V4vusny/fo8n5P9az/79P8A9S/99H/8coAZsWOL5vkT+/RbfIu7/gFH3/uf3qk/+KoAdsb/AH/4Kcj7GVv3Xlf7dHytF8u7fTd/+1/33QA6Hyn+X5t/+xUXk/fbyt6VL8smzc3zvVcTbPur8/3KAJkttn+w9E25Hf5aY95s37qN/wBp3/eT/boANipsZfn3fwPUrw7YpWb79MT7v+7Tfk//AGKAJVh+X5vvL/HQ+5/mVt9N+amfeoAsPCsMP71fn+/TE+/8vyfx7Eo/jRtrfL/BTfnR/vbEX5/koAZ+6dHVtybfn2VE8zu/9xGqV/n+Ztzv/DVd7ne+z+7QBKkmze7fcqJNqPu/g/26lf7u6ovOiRP+WSUAPR/++Kd/y0f+D/bqq+pWcMm5rm2T/clpyPBeP+6bzkT/AGqALabfu/Kn8e+rCfIyL/eb79V4XVJd22mb/wB6m1tn+3QBbmRUd/lV0/2Kqb137tzbP7j09UZInVdz/N9+q80P91fkoAl+VP71CP8A3t2+iHdtRlXYn3N9PR/3rtQAP+72fx7qZ0/2Kbc3MSfN5vyLWrD4P8WXlglzY+HL65tG+fekVAGZ83/AKf8AMlvuq7beFfFnn7f+EXu9/wDtxP8A/EUarpup+Hp/K1fSrvR/4/8ASFf5qAKUfm/Pto/4Fvf+5TN/+1vSjf8A7O+gB6Kz/N/tVL/0yqqm3+H+9Vp9nybd2/8AiqAK/wAybFX+OjZ/dbe/8SJRCn73a9P2bJdq/wDfdWAz/Zb5P9im/N/F8j0eTvRPmV/9uj7n3m3/AMC0AG/b/v075nfbR9x/mqZNrqn/AD13UAM2L91fk/36er7Pl+bZUqfvv9t933KHT5X2ts+b5qADZsTcq791D7nX5du/+5THfyd6r8++mtMu7cv36AIU3O+1l+f/ANBpv3Ljd81Sxv5ip/6HUO9UdF+5/eoLJt670o2fMnzfPTN/yU35Ufev36AJfm835vv/AMNP87Yv+xTHvPmRlXe9SpMzPs+XZ/FQQPd1k+ZFqLyWff8AuqZvbf8Auv71D3MvlfeoAPs0qU/5k+7996ZvaHZ82zbT/O+VF/8AH6AB0/vfJTH+/wDeo+V/vVKkLbv76VqAJN99W+f+7T/m/iapZodkXyr8+6oti7drffrICxv3p/r4v+B0xHlh371X/fp6KqbNrfP/ALtV3fem7b89AB5P7rb/AH1/jo875P3W1HWpYdyL83yJLUTfud+377/xvQBF/F8u7++1SpMzr8v+41MRFZfl3PLU3z/Oq/f/ANugAd/l/hfZQ/yM/wB2mO+1tu5UTb/31UT/ACPF/tUAS7JZn27aHT97/c/gepd/yvu3eb/sVXTc+/d9ygB/3Pmb7lRJueVPN/4BUruu9933PufJTPl/+JegCbb8+7+CtrwfC0PiOKVW+7F/qf79YXnb/l+WtXw2m/XLdv8AZoA+nXtv9CRlXZuiXZvrK8n7n8fzVoQv9s020lVmmfytm+oraaKH5Zfn/wBivg8490+5yT3h8NvFtWtC2s4k/wB/7/yVUR4t21W2f7FXba5XcirXxkpH3kTThs/4m27P7lXbbTd/zN8iVVsJG3f3/wDYrS+2fPtb5HrmlU5ALFtYfvfllatD7GqfdbYn8T1Xhf77NVhJPl2t/erj5uc2D+zd/wDF8lTJpW35qdvXZ833KsW23+Bmo5gIk0fzv49lM/s35tytvRf7laKbtvy0zztlHOBXezZPm/2aY9s38HyfL81W/O31LDeRIqf8tko5yDP+xy/8A21bhhbbt2/991Ye8X/cp2zf8yrs2fx0cwFJ7Nv4vkej7Hsf5asTTb23ffSmJ/d276OaQEX2f+9Vj7A3z7VqL7Z+93f3Ktf2kyRUc0gKU1n/AA1Elg3l7tvz1d+1LN/DT/O3/dajnAo7G3f3H+5Rs/iq35bfd21Fv2/3aOcCjMi/w7v9qmv935atP81Dw/J9zfRzllJ/uJ/H/sUyR4v4qveTFCn3dm6qLp5Mu7dvSr5g90q/7u7ZupyOkKVb+VqY+359v36rnkBVe6aH5V/ipn9pbPu/I/8AfqV9v3l/g+9WbfX8Ftbyzzy+Tbqu/fVU+eYT5KcecdNrdtCjtLt2fxV86/GP46zzSvpmhxNv3bGlT59lUfi18b5dVaXRdI2o/wDy3uEryVJltkT7z/NvZ3/vV99lOV/8vap8TmWafYpFRPPubp768Zprh/vO9WPOim+9tTZVjf533vuS10fhjwAty0UuoNvT76wpX20IwhHlifGTrX9+Rg6P4fufEM7xWe2FP4ppvuV6NoPhJdK+WWVbmVPvP/BXQQ6bFDEkXleTb/cWGrqf6r7v3fu766DjlV5ypc75n2t8+3+Cq6bIW+VVSrdskW19yfdan7dqbl2vs/uVZA5/3KJt+f8A+Lqr8v3tvz1K/wC52Iv3FqKbzfk+X77VJBC6S79v8FPtl+RGX/0GrCP53zbvuVK6bEeWtQK77vNTzfnq99sR4Yvl2I38dUfldPlb591Xra23pt/4F8lAFhJvsybf4Hquj/faVdiUfO6/M2xHoT99vVU3uv3aAHb5UZNv3P8Abq9bbZIn+b59tQwzbIpVaNd7/wAdNSZt+5l3yp/HQBC9ytt+627Edqa+2b/VNsf+/WTrEzTXXzf3qtpas8X+3/C6UAW7ObYyKvyP/fq0/wA8v3t6Vn79kqbfn/gatD5fkl20AWHhi+z/AHl/4BQmmxXMO5/vv/f/AIKbbIvm7V3I7/36lfzd7/3HoArpoiu379dj/wAL0alonkxI+xkT+/Wmj/cXdW7ol5FC+2eJbm3/ALk38FAHBW0nkr83z/wLUrwrc/L5W/fXa634M0+/fzdMna2l++9un3KzU8PNbfNu+dfvbKAORs5rzw7fotssv2RvvI/3K9L03WPtNrE33EesSz0pblv3vzpu+5Wt9gW2i82BVmmX/ljXzOaZTDEx5qfxH1GV5tLDy5KvwmxDeSp8u7591WvOZ1+b56z9Hv7PVbXdF877tjp/catjyfk3N8iV+XV8PPD1eSZ+mUK1LER56RV+ZH+WpftO+Xd81S/f+RV30Ony7q5vhOkHmb59tNTc++hEbdtb7lWPsvvUkkLv8mzayU3eyRVLs2fe+5/t03Yu7+5VEEPnf3V+ajzvl+VfnqxNDvWovJ/vUAVPOZH20Jc70etB9N3xbttVHs/7tWBSd0+Rqro/yJ97ZWg9h5fzS/JUT2+z7tAFTd/eqlNM0zfd+RK0nRtn3aqvDv8An+agsz33Kjr8r1Rmdd3zbtlaFyn+UqlNbSu1bRIKUz/3v+AVn+Z822rtzC396q+xvk3VuQUpnb/gFV32/P8A71XXTYj1Ufd93+CrLG/K0Xy/I/3KozWyf25o+77n2pN3/fdW3Rk+as+8RvtWnt/03rswn8eJyYr+BI/XjwZth8FaPt+dPIX/ANArT3rv/wB6snwH/wAiDojN/wA8E/8AQK0/uPu+av2TD/wj8UrfHMfR9+mInzbdzU//AGK6DIPmpyfx037nzU7f/FQA377OtQ3MK3MTxf7NWP8AgVN+4P8AboAx9E8N2ej3E0sUSo7/AMdbW+mp/rv4qH2ulAA6UJ8i7/4KZ92j71AEr/JF8tcV4z16WG3RYv4q6PVdYttKWVZ2/wB2vJ/GmqrCn2yWLfZf36AOS8T6P9vRLVd00t/L83+yte9eCdEXw94Zt7H+P79eVfCiwfxJrP2xn32kH+oSvcG27m2/8BpSAY+2n/wfdpm/f8tFMASRfur9+nvs/ipny/3KH2/xfPQAO/y/N9xqP935KE+5/co2/wD7dABsVPlahfv0f7lFAB8yPtofcj7qNy0UAPf/AFW6odiuiU/7nzfcqJPkdNtBJYf7n3qhT/vj/bp/mUfc/ioKGf6l/wDYqbfvXctMpj7v+AUEjURN+6nf733KajrvqWR1/wB+gCKH7/8Asf8AoNSuu/5vv0xEp6P8n3aAGf7v36f9/wD4BRTPmT7vz0APkpnzbaf95KESgA/5Y/fqL5d1O+4/y7qfv/ioAH3bfl+emf7FE33Plo+bbvoAen977709/naoYfv7Pv1N9z7tAEPy+b8v36q6rqTaaqLB87/xVbRNj7q8p+KmsbL+JYpZEi27GdKAMz4qaOvieW3lg1VbOWLfuR66b4J+HoNH8OefFP8AaXdtjTV5DrEP2zUbSzi+d52+Z0+/sr6F8GaIvh7w9FArNvdf46z94o3n/wDH6YlDvu3rQ/3NrVoSPb+Db9yj7tM/3KET/aoAPm+dlof7m7+On/P/AA1E6N87UAH39n8FO+b+/Td/yfJ9+h320AO30b/l+X7i03YrpTnRUX5fv0AKkzOvzNsT+4lM/jpnzP8AMv8AD96n72egA/1z7l3UzfvT/wAco+bd8tG/56AD+HbR92nybP8Ax2od+/5aALEO5N7t9yvHfiRfwX+r+VKu+JPvV6Lr2t/YLCVa8av3e51CVfv+a1VEPeCz+xvs8j5/4Nleq+CfDdtpVr56xfPL96vL/DHhi51XxRDIq77S13PXusKRW1qkUX935qiQD9+z/cpibaH3bVo+bd93ZTAem2n+Z8u6mJ8jbtvz1j+IdVitotvm7HoIOf8AHOpS3lrsgl+5XCJtSJ9y/wDA6valrEry7dv/AAOrXhXR2168fzf9UrfNVFljw94JXVXiuZVbZXYTeALP5/IlaF66GGz+xoixfIlS+d8m2pAwdN8PT2E6S+ezpW2jqvzN9+j/AMcpnmf3fv0ARalo9jrcbwXlsroy/wAdfP8A8Ufh1rPgO4/tDR5Z5tP+/wDJ/BX0Kn3/ALtRalZ/2ro13bffdlqiDyX4OfFGXUPK0++3Jv8A43r2V33x/wCw33a+QfOn8N+ILiz3LDdo29f++6+i/h74hub+1SC8+f5aJFnYQw7Njf8AfVMm+7U33H/ipj/99/7FSQG9XT5W+embN/8At0bP7q0qfcoAcn7lNtMvE2W7uv39tCP8/wAn3KLr/j1l3fc2vQB5Brc2i2FxL/abQfO33HrB8Pf8I0ni2Jbbcjsm9f7lYXj+Fv7Zdml+SX7v+xUvgPw9FeeI7eVW3vFt+/VcpZ9IQurwIq7k+X79S7P7rU22hVLX+/8AKnyU77/zLURM5E2xXV6h/wBlvuUP8m9abspjHf8AoFDpQm2mo/z0ACI/zrTH/wCPhNv3Ep/zQvup2zzn/uUAN+V4npiPv/4FQ+7e7N9ymVRA+mO/8TfOv9yno/k0x/7y0AG5XX/YWmv/AHV/74oT5Pl3U7y/l3UAV9n/AACppPnXev36Z8zt833Kf8275aAGb2+8v36l+433qHSj5tnzfcoAN6vT/uL/AOz1Cv8Arnqy6b99AEP36fsbdUTptp2/zFoAeP4/7lRb9/zfx075v79Hy0AC/I+6nvtejfupibt/zfcoAVPuUmxU+anp+7b5f9bTHf8Ae/33/uUAN8lofu/xU7/e+SjYz0bPJ2f7VAGb4kuVTTbjdXz54zv/ALTrmny/6lIp9le9+IUa8gdYvk/268H8beGJbC4+X5/3u9Nn96iJEj3jwk7TaRb7vnRK3V+5XD/D25lTRrfdu37dldm7/c/jqSxyb93z/wDAaH3bqPm/4BR9z5qoAR/n/v8A+xUyfPVfZvbdUv8Atf8AAKAH/NTPmWmJ/rP/AEKpvv8A3vuUGQy5m/i/9DrzL4haxKkrxNKuz+5XoGpfJFu/u14p4wuWfVom83975rfJQanYfD3w39mlS5bd8y16Qlt9mi2rXOeEtr6dE38ddN9x33N/t1IDE/eP/cp/+fkpn8e3+Gj7j/L/AB1RkP305t/mpu+5Tf8AXNVHUtYi0e3lZvv1IDdYv4LC1l89vk2/crw/xhqsH2p5dv8AuVr+M/Fv2yVGaf8A0dF/grkJryLUn83dvSqAzPDGoWepaui3MH+kbvl3/cr6L8PQrDaxKrb/APYrwTR9Kgudespf44mr6A0f5LW02/wLWP2gNVPufKjJ/fo/jp/8O2mfM6JurQB7/wAC/wAFP2eSv3qhp8btMlAAv3KZT3+Rv9umf6v/AG6AB/nd/lp7/wAHzUz5v9xKf/6BQAx/v09N1H+99ymbKAJvl3/3/wC9XOeItSghiRt2/wDg2Vt3My2EDtu2fLXnPiq5SaV2/urQBy+t7by4Rvm2bv4K67wfZxXNvuX/AFq1zlhZ/wBofL/BLXovhjRIrC1/dfwVQ/dNu2/c/Kv36sb9/wB379RbF3u0X/AqdsqRD/m+T+ChP4Nr/wC9TE+//ElPf+6tAD/m3/L89M3sjp/s09H/AIqZ8u7dtoAe/wAnzbqN+9Eah0+f5/uU90+X5vuUAM379nzfJTP4vlp/+3TPvUAP2K6/7FPhfYr1W+bbVhPnTay/7a0AeW+PLfy9RdIv9yqXw982PUf4q1fiLbfZndm/gasHwNeeTqKLv+fbVEHryPuqX5v+AVUs/n+9/A1W0T5U/wDQKn7ID0Tf935Kd9z7rfPTU+T5vv8A+xRv3UFhDuTYrfcobdu+T79S7/3P3ai+b71ADvufd+/TfmpifO6f36lT+BqAIn+R3+9sojqV4W+9/AtRP/db7lAD0+9/vUP935fuUQ/InzffpyJ8zr/eoAb/AB7m+/Tn2/d+/RsVE+V2em/3/wCD/boAc/8AG6f8Dpuz79D/ACJ81Df6lKAGIjfJT9/y/LTPm/i+dKE+R9tBAz+P+Kn/AO5Q+/b8v3KZv+egsPufNTURkfb/AHadTX+X5/8AvqgB1D/3fuf3nod/kSj/AG6AG/wPu+5VeaRkV9v8X3atJud65rxZr39iaXcSRfO+391UEHCeMNb1OaWaBYv3Xz/8CrjdNh1B5dzWc/8A36q1pXxA1O/v/wDTrHen/LJ0ru9K1KeZrdViZP8AcpcwEXw90edL2Wf5vK/uOuyvTbZG2bqr2Ftsi3fxv9+rCI0Lo1MB779vzLspiOyfLUrvuqLZ5yqv8FAEuxf4fuU10+d6Yifw/c/26l/3KABPnXa3yf7dM2bG+9S+X/CtGxvvN86UASj+P+5THVWV2ZvuUfLt+Wno+6gCujsnyr8/8dWHf5ty1Xf5d61Kj/J/coAm+/THTy/looX79AEV4/8AoUu3a/yV4zrbxQ390vy7/Nr2uZG+y3C7fn2768H1h/8Aiobhpfv0vtDl8Jd8JJ/xVVp8v3on/wDQ69m+ZGryzwrbNDrMLKv+qXYuyvW/lkg+X+981EiIkKP8n9z5qmT5InqH5nT5v4qP4nZV2UwDe3+5QnzttZaf/rP4tlHmfcagB6oqN83/AAGmb/LZP/Q6E+9tp6fJvXbQAxN27cq7653xtqltYWcUFy3zs33K6KF2t5K8c8c62t5rksEvyeV913rORRY+x6ZNsaL53b+CvQPDD2d5pqNEvyRfI1eS2D/bLxLOLaku753SvWvB+lf2PbyxbW2M2/e9aAayJs2/L8lSx0N99P8Abp/y/OlAD/8AlkjLUL/e+an7NlDp5NADk+SLdQ+16aj050/iWgASRfKdWb5KeqbP9+q+z/gFTb96f79ACPuR3/j2099ro+6mf3933KfsXb/4/QBX+aFf9hK8X+K/jOfxPqn9mWMuyyt/vP8A7X9yui+K/wAS/wCxLBNPs5d97cbkX/ZryrTdPVItrS/vf9az/wC1/crnAmtrnzpfKlXZEvyK9eteFfD5tLWKc/fdfmrlfDHh6W8v7RmX5Imr2KRI0k+b7v8AsUAfnrv/AHv/ALJUsMO+L/YrPtn+dNzbJau/aW8p2WJpvKev5b5JTP6O5omh5Mrp80XyfcWqqQ/xfc+b7lVIfGEG54p5YraVfuo61Y/tiB5du6J/4/no9nMOeIOjbH2y7Ep6Iuza25321UfUtjpuVd9MfW9jbfmT5qPZSDniXn+eLZQkP3F+5/tp9+qltquzf+63pUr3/wA27ytlHs5RDmiTeT9/azP/AH6tQw/NtX+99ys/+1WX733KfYeIftNx5G1fNRf71Hs5BzGg/mp93ajpTHdm+9Vf7Y27d9yhNS+f/bqOWYF7+L5fvpQ6N97bVdNSV/lX5N/8FD37feVajlkBatpv4duxPv1N/qdjfM+9ayf7SaH7y73f+CnvqjbEX7j/AOxW3LIDQ3/P9z56P/HKzHv9jb/m31XTVn+ejlkHKbf3/wC8j/c2Uf7v36xP7SZPubt9H9pb/m/j+5RyyA2N/wC9+X7lCJ5iou3961Ys2sSom5VqpNrdy77tvz1HLIo637G/m7NtKnyP/flb+CuW/ti82f8ALWm/23cp/eT/AG3rblJ5TqH3bfu/PTG3eb8qqjp/HXNfbLncm353Vd++oft95u+43z/eo5Q5Tq33QxfN/wAtVqv9s8n5Vb7vz1z81zP8n9z/AG6id7n5PIbZRyl8p0v2xblNyy7EdvmSiH5d7My7P4a4r7NeQyvL57fe/jq7D9uf/loyJ/fq+WQcp1vnRb/9atNtryCH/lr8lcv5M6S7vN+T+KjZcvs2y7/7qJV8pjynWvtT5vl+f+5QkcG9P4E/9Crn4bqfZtbd5qrsqVPN3/e+T/bqw5Tbmhi+dWbYi1FNDFvT97vT/wBArM3t/v7v4KYkL7d38G2j3gNB7PdL/wAs0Rf45vv1Elhv2xRMvlfxVU/j/ifbT/tjfxf61N1P3iCxNYr95W+T/YrKvP8AQ3eXzaHuWddy/wDAqz5ofObb992b7ldFKJEvdGfb/vvVL/hJII12s2x938dSvZ70/wDHPkrCvPDe9dy7t9ej7OJze0kbH2+L+L+JqHvF+6n8Fc5DZ3NnvVm31LNZ3Pluq/x/ep+wgL20jYfUvn+9vrN1h/OtX8r/AFrq9V/sc7ttbcj/AN+s93ubPerbXRPn+eu3Cx5JnJXq+5yng/iqZptUuItrI6KtZOz7itufd/BWn4hb/ibXfmsvzqvyJWUnyfMm7fX63hf4UD8vxP8AFkS7PJ+X+Cj76pt+5TE+R/l+59/56Pufd++1dpxD/lj+bdTPuL8q/O9Pd28v/bpiv/8AZUATfN8n+9VjZ/o7y/8ALLd/wOqm7/ab90v8f8VesfCv4Yz+ML+KeeD/AEKL54v9uvIx2OhgaUqszuweGni6vLA3fgt8FrnWNUi1O+i/es37qJPuRf8A2Vfavhnw6vhzTfK2xtKy/Mifcqr4H8DWfhbTbfbEv2j+/wD3Vrp8Kiv/AB1/L3EGe1cxxEofZP2LK8vjg6f94qyvsifyvkVF3V8kftGeLJXvJbZZd8ktfUPibUU0nRLhmbY7rtWviPxJ4htrz4hXH2yVXt4nWL5Pv108L4X21b2v8p1ZnXeHp+6dd+zr4u/4R/xDLbT7t0u2Vmr6s8UQf2j4euPKXe7wb1r46mudMsJbe50W8guZd29k3fOlfTvg/wAT/wBt+CLTd8kqr5TV6md4HnxMK8TiwOLlUpcsj4P+Jzt/wlSRS/IiyyvXOpv/AIa7L42W623jK3gWLZuld9//AACuKh/jbdX73kn+40z8ozSP+1SJW/g2/fpu9HlRF3b2pjur/wDAaen3E/2K+gPJJU27EZl+T+/TH3b3+X5Nvy03+/8Aepn737ypsoAZs+f7v3fvVYkf93/DsSot+xfl++/9yn7Pm/8AQqAHf99b9u+j+433Epu+VF+Zt/8AcpyXnnf8A+9QA1/4Pm+9TNjf79So+9/lWn+d8iL/AB0ANT7+5fv/AHKd9/5vl+Wn7Ff/AK60z+N9392gCJ3/AOB/7FOR12J975qi+Xzflf8A3qe/91W2UAOfbu20I6/O3975KbJ867V3OlG9v++aAJdm+Lc33P8AYpnmfJs/8cqZEVP9zbvo/wD2qAGPt2fLt30fci3NUT7fk/uPT3/1vz/coAd9yVP43+/Q6b/m/wC+qf8AK/ys3yf7FM+Zk/2FqwD7m/8AuNUqP8v737lV9/zf7FP/AIvm3b/4dlABs/i3fLQ6bGpiffp8Nnc3P7q2iaa4Zv3GygBnX/bp6fP8q16t4F/ZR8Z/EW1iltpY4Ub7zo2xFrv7b/gm/wCKNksreKFtpdv8CtLUAfNUKNv/AL9S7/J+WJV311PxO+D/AIq+C2o29nrUtpqVkzPFFd2nyfN/t1xzvvb5fndqsB/9/wDvrTKNyp8rU13/AHXzfx0AS/wPRC/kq+5mpmz53+7/AMAo3/8Aj/3qAJpnX7qr8lMhv1hR4tuxHX79RfaWf5v4Fr0L4XfCufxnqNp8vnS3DfLEn9z/AG6APMn16zhZ18/Y/wD1ypn9t2br80sibv43gev0u8B/sYeFby1iudcs1vJf+eMzb0WvTdY+Anw+0Hw7cQLoemwxbf8AngtQB+SULxXO+WCVZk/57JTkuVhb/erqPjZoOh+Ffixe2PheLZp8rMmyL503f7lcuyLveJvv1YE2zYj+Uy/N96ofl/v7Kb5LIu3+CnI/mHa23ZUAS/Nu8ptuzd9+ldNy7fv7f46Y+7Ztf7m7+Onpcq/91Nv9yrAr/Z23v/HW1ong/XPFWyz0q2imldvvvVLyd7O3+0lfWfwB0eD7ZFeN5SJuXdv/AI6APD9N/ZO+LesNuttMl3/wvMqIn/AHameLf2Zvi34G0v7TfeFVvLeL52eGdP8Ax/bX6l2fj/w1olqn2nV7a2dV/wCWv3K8/wDi1+0JoOm+F7v+zIo9YT50b7P9ygg/KSG885H3QS2cqtslhf76vUv+fnp+pa23iTxLreoNB9m82f5UpkexPl/i/wBugsfNuVfvfuaZv85/l+Td96m79j/7FSs/71G+5uSgBm9drrtpuzZ81WN+/wC6v3aro/yfM1AFqG2aZ/lVX/uo9e1/Bb9njQ/iFdRNr3mv9oTeiJL9yvGtH2/2pbxNKyfP/B/cr7Q+A9zbaVpqXnlSTbP7lQB0Vh+wB8NH2NLPffMv3PtSVxXx+/Y88AeFfBst9pGptpt3aq0uyVkffXscPxOuX81YPD2rzIzb98UVeGftFPc+J/D97c/ZruzdIvmS7XZLUc0APj9LZYY/ln87Yzp5z/fehJt8SK1M011ht0VdyOrvtqZ/K83d/BWwDk8123L/AA095v8AvumJ8nzN/wABpqbkfc1AAjtv+X5Khj3/AP7FWJn37/4/9iok2/d/joAu6XZ+dqlku1X/AHv8f8Fff37PeiXMMSNPbK8Tr/H9zZXwp4SSXVfEMWmWcX73cv76v0Y+HvwQ8UTaTt0/xHPptvtRN6L5vm/J/wCO1jKfIB6s9h4csIvPaKx83bv+eJK+PP21fH9i/hV7G20yC5iuFZFd1Tft/wBivoKb9jxb+V7nU/Ed9eSt9/f/APt18tftjfDeLwfo0ST3jXP2X5IP77r/AAVjGtGfwlyjLlPlpIWtrCL5f3u1d3+zTN+xP/QqZYO15Z2jM3yPEv8AwCrD/uX/AL711kD4bZnj3L8n+xTJtr/7H8FWHdtj/wAEVVfufKv8NSAb/ndfmp2/+7Tdmz7q/J9+nJ/qn2xb3arAam7bTn+78v3KftbZ/f8A9imP/wCzUAP3/J8/36f9x/4v9moaem3Y+779AB80zfL9+rHzPvVU2O/8dG/fEjfx0xHbYm7+9QA1H8nf/A/3N9G9VXbtX5/46lkRfvbfk/iqpP8AcTb92gBj/wC192nvu+d4qbvWR3Xd89HzbaCwTZ/FTvkT/VfPT4Yd6Pt+4lTPtT+Jfu/wUAQ+T8qNu/4BR5P+zRvZP729ad50uz/4uggb9ml3f3E/v0/7HsR281Xf+5Tkml2fdpu9vM2ru2VqAx0+b5W+f/b/AIaG+Rk3Pvo/ezS/e+7RM7K/zUAMR/8AZrQh+Rv78X39lZ8PyNu+5uq382x9v/jlZAXbmZnV/KVXT+49V9/7x2/g/wBimumx92751WhP9U6fwNQATPsk/wBVvf79EO2Zk3fc/v1Xh+eVl+//AAVahh2W/wDsUAPe2bfub50/hqvN8/y0Q/x/Mz/7CU/Yr/8ATH/boAhdGhd9r75X/gqWH52fd/wKl+VEdt33P46NiuybW3oi1qAybd/Cy7PuUz96/wArfOlWNku3bF8n96q/meT8z/3qyAf0/wCA1K6Ls2/+h1Fv2fvdvz0+a58vZtX/AHqAHI+yB1qK22pv+7vamTP9zyvk3feqZ137NvzvQAx5lj/h2f7dW/Dd+sOuWn73Z/BVd/ki+789O0dG/teyl2sj7vuJQB9R6P8AvtBt9u5E2799Z8zskr7fvvWr4VdZvDUTLu2Lu+/WVcovm/e+Svhs4Ps8m5pS5Yj4Xb+Ff9/fWlZzfw1lQzL/AKpm3rWhC6u6fMqJXwp9/E6CF2rVhZm2N/BWLbTKkPy7v9+rsNyqf7b1zzNjdh2/3tlW/wDWL/sVlW1z83zLWh/BXNyllhPvPuben3Kuwvs/2KpQ/P8Aeb7tOR1+emUaCP8A98bqbMnnf3URaqTTfNQl433f4P7lZ+8SXfJ+T5aelsqRfequ9yz/AO3/ALFSw3Kyf7FHvAP2Lv8A4vnqWH5F27mpv2lX/iX+5R5y/wCz8lMgsJt/hXe/9+mPCu+q/wBsVPm+amSX/wDtK9AFv7H8n8P3qlSz/wBrfVVNS3SbdzU62v1/joAsPbbPu7dlRPu3/LQ9yv8AE3yVFvj37fm+f7tAFp5mdPu1SuU/uVL52z+9VdJmd/vfLQakX7z/AGql/epF838VCTI7fe+T7lG9Zt7P8jpQBXm+f5V+/wD7dVfJZ32/foe83/7eyoXvG/vVZI/yfL/j2Ux/k/4HUU14u372yq732/5m+RKvk5w5oli5mgs4JZZWVEX5/n/ir5c+PHxYuby8i0yz/wBU+9GeKtb49/FqVLj+z9PbfKi7FRP4P9uvB7a8Z/8Aj8lWaZ2+Z6++yfKfd9rVPic0zLm/dQDfElunlfJ/t/x0J5tyyJ829/kWmIi+b9777fKn96vUPBPh5bCJLyWLzrtvuI/8FfcwUYR5YnxNSUvikV/B/hX7H819B+9lWuzhs/sexV+5WlsXfuZt7/8AoFNdIHZ1atjjlLnGed5PzfwU9P8AgXz1C8Kojq375Pv1Y2bEdl+SrIIvm+ba2xE/jpjzOke1vuf+hU+a52b1/g21Xh2unzNQBKkKfxN8m3f/ALlN+zM7Ju2/7L0xNqNtZtif3Kt7G+z/ADfc/h2ffoAz0+/8zMiJ/cp0K728qNW2f36sJ86bV+d2pvzI3ytsT/brUBiQywy/Nt2Vb85pP9hE/jof/VfNu+Smb1eL/boAZ/Ejbvk/v7qmd23O21UT+/R9+L7yp/sUW26Z923fQAed/wAtf9c606G5VLhFb5JWqKZ2hXbt3u38aVlXL7Lj/boAl1Xd5+6rGmzNNvWdvn/hqoky+RtZdj7qmtkid6ALS22xvll2fNv+etPZ8vytvfbWek3nLu+4/wDfrYs7bzon3Kqf3XSgCjD/AKz/AG6t7/JlTd89EybJd33E/v02bazptXfQBatofnl+Zq09+xP4fu/c3Vj2fzt8vyba0Hh2Rbq1Au2d4zv97YlbcKRXOxdreb/C9cem62Xavz7q2NNmVF/uP9+gDoJrNU+Vtu+qiW2x0ZK3tBhg8QxPAzbLj+Hf/HUsOjypceQ25JV/v0uUDitV02ew1F9Xs2+d/wDXxf362LDxDFf2/m7f95HlrdR1S48htv8Atb/uVwnjbwY2m6pLrVjcy/ZNv+k2/wDBXyucZTHER9rD4j6fJ80lh6vspfCdgmpWyIjear7v4PNp/wBsgf5ty/8AfVcFZ2a3kSbZd+/+NP4asP4bi8tGaRnl/wB5q/MalDklyTP1GNXnjzROqfXrFE/ezrCi/wAdUpvGGlP928V9lYMOg/w7vnqlN4Pi81JfKffUexiB2dn4ngvPuyq71d/tKJF3Ntrh7O2Wz2KrbHq9NNvXbu30/YxA6q28Saf8+65g/wBx6gm8Q2MO/wD0lXf7+yuMe2V/++qls7ZEfbL86f7dV7GIHUR+JF+80reVT01tZk/cSq6f71Y/naZcr8i73X5Nlcvqng2xTUFvNP1W5s0f70X8G+p9kQdreeJFhf5mZ3+5spia8s3zLXLun3Iml875fvutWEh2RVXsOUs3n1uLY9V7zXoNr/Mr/L9ysF9NZNn9x6i/4RhZl81mlT/gVX7EDQ/tuJ/laVX/ANh6pTa9BD/F/HTE0GC3+b5n/wB+pZtNg2fNR7PlAzZtYaZ32/P/AHar/b22bnWtJ7aKF/3S76q3iROr7YmR0/jq+UCj/aX36rzaq2/dQ/8Au7P9uqU3zzIvlNW0YgD3/nfNt2f3qpXmobJrRv4ElrQ/dzRfLEyOtZmpJslt1/6a114WP705MT71I/Xj4XX/ANv+G2iS7t6fZU/9Aro/+BVynwlTZ8L/AA//ABp5C/8AoFdX/q1/2K/YMP8ABE/F6/xyD/cpE+/T6b8tdBziP9+l+/8ALTqYn36AF+X7tHzfdb50omT9581M+9QA/wCX71D/AN6imff+7QA//wBDpjvsidt2zYtPrnPE9/8AZrL/AFvkpLQBzXiHxVAlw8TRed/t1wnifXoNS0Z9PgX97dNs/wByqnja8g0qWK8s7mK5luG2bK674Y/DqW8X+09V272+fYlUWd74A8NxeG/DNokC75ZV+aug+an/ACpEir8kSJsWmb/nqSAp6PR/t0x9j/LQAOjbvm+5R8tG1qE20AH/AAL7tP8AlamSUzfsbaqNQA/5qP8Abob79G/+KgkPldf/AEKjev8AF9xqEeh/u/NQUMR1dtq09vuUxkb5Nv36N7fxUACbt1Mf/W/LT0ff8rfI9NRWhbc33KCR331+9RN8mzbS/L522neXQBFvpybaNjbEptBRL9x9v/A6KYkmyWpt67aCSFHVH20/7ny/3qZvVKe7/coAZ5Oz+9T97bqNrUz7z0AP8ymfLup77qZuWgAf5PK3fOj/AMFPps23+Kk3703fwUAGz/vin/cP+xUR+9833Kl+T/lr9ygDN1u8ls7OXyq8G8Q/adSvbjzVZEib90n9+vY/E9/+6f8A5bRPXg9/8S5b/wAVPpS6f/o6/Jvqiom38HNBfWPFz6gyslva/J8/3K+hXmb+L7n8Oyuc8DaJFpWjIyLse4+f566B342t9ypAE27t1TeSr/dbZVf7ifLQn8dBI75nb+5t/jo3qktH39ny0Omxt23Z/t0AP+WT/Yohf96lMo/gegB/y1X/AIHp/wDDtp3y/wAP36AD+J9tNTdtp3zU3eyN8y/JQAI7I9J/D/8AEUr/AO9/t0z5tvy0ACO03yr/AMCp/wAyUz5Wo+595vkoAP4t1Pfaiu3/AKHRsWauc8Z63FYWHlQfI9AGF4k1KJElllbfElcDDZrf3H25WbZ/cqxc37+a6tLvRvnatbwlpq6reptX9yjUFHoHgzR10rS0l2/PL89bs339zf6qiFNkSKnyIq0O/wDCq/PQSH8CbW/77p6Ps+bbTE2uu3/vqmTXS2du7S/8BoIMrxVr0WiWEsrV5JrHi2K/2NPO3/A67bxbrdteRJbSstc5N4b8PXMW6f8Ah/2aoqJlabc2epbIoJ971674S0pdNsEiX77/AD1heFfA2lWGyWKzVN3zr/t13GxYbfytuxEqRhv8v/bpny7d9Mo/2NtAE38G7bvqF/4NnyVNs/d/+z1D/vfcoIJodz/M1CPsamfc+7/BRv8A7q/PQB4P8XfCsH/CWpeQQM8rtvatXwTrEsOr28W2VH+T7ldH8RbNpry3lXcnmpsauC0fVYtH8VRLK33qr7JZ7603nfcX+He2+mbP3vvT0mimVGX+NaZ/BQQP/wCBb/8AYpnzbno30O/z/LUgD/JsWq+qv/xLbvd9zyqsJN89NvPK+wXe77nlfx0AfN/ie2bVdQll3fJFXQfDq2b7aksX33f7lc/4kmXTdUu4IJfndt+yrXw1vLxPEcu7dsllqgPoaHdDv8379Dvvapf4Nv8AFR/BuX79REBvzbvmpz7ZPmSm+c/3fmpH+X/cpgH3Plo+/s/v0/7y/wBx6i/i+WgCR/8AV1GnyfMrU5/9qopt2/crUAPR/v8A9+mOnk/+h0I6/wAP36G2O3y/fqiB7uvlbaro+xdq1L91Ki+5/t7qAHfLt30I/wDwP/cpqO33ads/u/foANq0b2Rfu76anzvt+5Tm27vmb7tADUff/sVL98/7FM3/AN3dQj7aAGu9O87Zs+ah9rvTX2/w/foAl2fLupqfcp0Pz/LuoS5ZVdf4KAGb/np/y7d9Hy/eoX7lADE2P/sUfKlHzJT/ALny0ARfxf8AAql+XZ8v36H+ffTHoAYn36kST59r/fpiPTn/ANpKAMrW4fsy7f8AlkleL/Ejz/PRll+SvcNY2/2XL/c218+ePP8AT9jLuR0VqDI9G+Fd/LNo8TS/PtWvSkTzkRt3yV5L8FtSW80aKJf9xq9YT7qfwfwf79Sae6O/2Ke/3fm/gpj/ACbP9uj7lAx/9xf4Pv093+X+49Oebeu2ovMoMg2ffo+ZaP8Ae+5T3f7+2qAwfELskUu2XZsWvD9ehlm8R6Z/Ajy/fr3PxDpTX8DxLuh/268X8VeHtTsIpWllWZYm/dOn36ByPaPDCbLC32/x/wAdbs3yfL/BXD+APGEF/pcUUrfvVVUbfXYTaxpEK72vld/7lSIf838X3Kf8iLuauZ1j4haVpVq8/wDx8/8AAa5XVfjTZ/YE3Kttu/jR6AOq8Q+OrPRGSL967/3Erzfxb48W8l+ZW2PXP6l8TtP1W62puh3femetPStBi8T7E+/F/wA9aofKZVhZ3Ot3v7rciLWhc6ItnF8y7P8Ac/jr0rQfAcWiW7srb3Rf46x/ENs0O9f4KkRx/hKw368kq/Jtr3DTUVIvl+/Xjvh6Nk8RpuX5P9ivYLPd/D8iVn9o0+yWvlTZt+d/7lP+9TPuU9N3/s9aGYz5qKHenr9ygBm5qem/+KmfK/zUfx/doAf/ABf3/wDYom/g2Uyj/YoAfQnz/NR/B8rfPVLVb+K2tX/ufxUAYPjPW3tvKg2/e/j/ANmvPb5pdSR9zf7taviTUmvLiWXd/DVLR0a5ut3/AKBVAaXhiwndov8Ank1ekWELQwJWPolgsOz5fvVvIn8NSA75qf8A7S0fKtPT7vy0AM+Zko37NlP+VPu/w/epn3PmoAP4/wDYodf7tD/I33vvU9N6fx0AMT7qfNT/APvqhE+b73+3TH+8/wA1BAL9+ib5Pl/goT5qG/u0Fgn3fm+5T3+Tfu+dHqH5f+BpUyfI6NtagDj/ABzpX2+y83/vmvL/AAxDLbeI/mbY9u2yvWvGaS+R5sVeK+dc2Gtu0Hzt5u9t9UZSPetNRvvf3q2Idz/NXP8Ahu8S8023lXbv27Grb2tUlD0f7+6j7j7W+59+hH+T7uz/AG6N67nVvuUFjv8AU/eo8vf8yrRv/vf8Apv8Sfx0AD/O+35qEf5ttO/3fv0fLvfZ9+ggem7e/wAzVC/36mdG+f8AjpmzZQWNT502t9z+5Tk/jVv+A03+N1SnLt//AG6AG/8AAqPl20502fdqL+7QA/ZvT5fvpUNP+5977lP+X7tADE+7833KP92Kn/xvTKAD/a/8cpiffp/l0N9ygBjp/doo+T+Kh9v8XzpQA16fC/y7t1M+4ibvuU5Nv8f3KAIpn8n5lrzzxn4qgtrWXzYvO+Suu8Sal9jtZWrxfxbr32+9ezVPkaoINXw9f6Vquxmg+zV6LomlQIqSwMrp/frzTwf4Yi1hkg3bPm+bZXselaV/ZtqkSt8ir/33US+IsvInyf7/AM9QzfJ826pkf/gFSvtdKr7JBX/h3U9PuVCibH2/wVN/Hub7lMA+X5F3U75aXp977n36Z8rVZY7o7rupu/znf+DZTti7f79V/l+0bqggsU1PvfLTvloT7/zfcqyx+/f87Uzf/EtPdNmzd9yot7bPm+5QQPdPvqv36Y7sj/NTv4XWL76fPU3nN8m779QSMfdJby/Ns3r8teJeLfCuofb7i8tpd/zfLXtSbZHT/erx3xb4kudA8QvFsldHb5aC5Gh4A03ULO9drxfkb5/u16lbTNs/2a8n8JeMNQ1XVolngkhh/wBuvWIU3/N83ytS+MiPugm7duT5/wC8lTL8/wDwP56Y6KnzLQm50pgH8aK9CbH/AHX8dD7d/wA1MR/uKv8Av0ATbNj/AHt/+xR8yfNTkf8AdNuqJ32fdoAz9YuFhsL2X+6u+vm/W9V+0+IbiWJt+9vm/wBivoXxV5v9g6gqfPL/AA14ro/hVkgRmX5/4t/+/UFHdeCdHgTUbSf7/wAq16Nbfc3fwVx/he2ZNksvybV2LsrsofkipRLH7PkSmfKlCff+X79P/wB3/gdaGQ/eqfN81OfZt202HbvT/dpz/LQURb2/4BUvyov3v+AU19yJRt+Xb/wOgkHj3/Ku5KYnyf3d9S/wO/8AeqL+7/49QAP8nytWJ428VReGNBu7xlZ5tuxUroHeL52l/cxLXgXxF8VN4t1S9toJf9HRtnyVAGI9tBqtwl1cy/abt/nV/wC7/sV2Gg+Borx023Mv95kSuN8MeHr6/wBSilX50X+CvbfCvhv+x4kZpfnb71RylGhonh5dH2bmZ021rXEjMu1W2NTnRZH+b7lG7zPlP3VrYD813m3o7/Ns/wBurGm6q1m+2Jmd3/g/2aqInzbm2vF/sU/Z+9+6zv8Aw1/Nh/Qxu3P9i6xa/wCmaevmo/36x3trawvdsHz2i0Iv7r5fuOvzVeTypv8Avr79Z8xhy+8VLmZpn+63zfddKqQ/6MqfL523duR60JrbzP8AY/20o+zQb3WX5/8Afo5o8pfKVftKo7yxRbE3U5NSXe/mr87N82z/AMcqZ0/u/wAH3ar7F+6yrv3f98Vn7pfwFj7TF8q/fX+5TLVFhd9u1Pm31dTSt6/7lP8Asaur7fv0D94i+2N5KbdqPs+/VR03unzS/LVhE2fNt2VYt/K37dvz1JXvFeF1hTb829f79W0fZvVt39/5KsX8MT26bdqOq/frBmuLm2l3RRM/+5WMveNomwn76XczbP7tXvsf8TfP/uVXs5m3xKzN5qfIiOtaDzbF/wCBfNUlGZ/Z+9/9Uz1FNYS/88tlbCTfJVd3b+8z7aofMVEs3/dfJUv9ksnystTecyfMtHnSv8qo3/AKkRD/AGbs+7Az09NKidf7j0x7ydPvfcT+/T0v2/iX71BPvD/7NXd5u7Zu+TZUL6b533v4Ksfbt6baimuV37om3v8A3K1KHpo6+Vul+/UL2cW/5azZtY8n5W+d92/ZVe/16V1T+7Ry84HQJZqm/wCb+GrSWcHmvv8Ak+X79cJD4hnT91t+43yvV6bW2+z7Wo5CeU6t7OBINqrvT7+yqlzbbZX+XZKjVlWeveY+3dv/ANirH9qwTfe+/uo94osPZ79+6nfYIpn+dNny/Jsqb7Su9/m+SofO/efe+SgyIkhqJ4d6v/Bt/jqx5y/3vu06ZFRN7bndm+5VllL/AJap82/5alTcif8ATFamfb87UQ7XTc336AGTfe+987UxNzxbfm/2qvbP9rZTPl/u/J/fej3TEo+Sv3VXZ/sVSms/4q23SPd8v39tV5n3/wAS1cZEmZ9lb97/AH6m+xruRvm2fxU6a/W2idm+5u2NR50TfN/B/t1p7UXLEzbnTWd3+X5H/gqF7D5fmX7/APfrYeZId/8A47Td/wDF/H/sVXtpEcsTH+zfcbb9yuf1hGRfN8hnli+7XYTfc2s2x6o6lNFDayrLEu/a2x69DB15c5xV6ceT3T5N8c3Lf2si+UsKSxM/3azN/wDF/BtrV+Itz53jJ38rZsiZ9n/A6x4fu/N/DX7Ng/4UZH5Vif4sxrv9xqlR/wC796nzfJ/D8jVD82/c33PufPXccQ/7/wC6/jpyQrN/sIv8dL8n/batDTUXzUVv9V/HUAdh8N/hXqHjPUrdmiZ7J4vuV9z/AA6+G9n4P0uJGjTztm3Yn3P/ANqvkj4a/HiD4fu+6JblEbZ+52V6k/7cWmRxvt0Rd6r9/wA+KvxTiujmmYVPZYaPun6TkssFhKXtZS94+nUb7/3nT7uyn79v8NfLX/DcEDpui0VYU/v71ql/w3Rb+b/yC2+T72+VUr8x/wBVs2/59n1v9r4T+Y9q+Ltvqr6Nu0+287Z/BFXyfoH7P3ivxdqV3PcQT6eJZ97Psrsbz9t6d7h/I0+0SJl/5azrVKb9s7V/3SxRaXvZdyonzf8As9fb5RluaZZQ5I0viPNxWNwWK+KRBq37HHiPRZ/tem3klyzL8yM1dr4Bs/FfgyzuLPVNMleHb/x8LXDyfth+MXiTbFpr7v4P8vXN6x+0/wCNdYk8horaG3f73lJur6FYHNMV7uIj7p5UcXg8P71ORmfHWzim8S6fcs7JKrP/AOgV5p82x1+4m/79dBr2t33iHUXvL6dbmXb8r7dm1KwkdUb/AH/46/TMroSw9DkkfBZhVjWr88QR/wCJaPv/AMXyUxPvbvmf/YT/ANDpu9t/y/xtXsHml1Hbfub7/wDDvqJP33+xto2f3fkT+/TN/wDD/tUAP2bHdlo8t3/4H/cqs6fP977v9z79Tff/AOmPy/foAZv+fc275afs+bYv32oRNnyszP8Ax0/7jI9ADtm/5fuf7lG/+599/kpv+83yPQ6Lvf8AuUAOhf8AvfJt/jp/zTbPmqL/AHKE+T73yfN9+gCWFYt211b/AIBQ6M9w6q2zZVff9xl3bKf5n8K7vN/joAc+10dFTe/9+nw7Uf5v4P4KZ8r/AO5TXf8AifciUEErouz/AGH/ALlOeH7+356i/ufe2VN52zev3H/hegshRGT+D5Kenzt833KZt3pLu+4jffof/a++i0AP2L93d86f36Z0/wCA0bN/yruo/wBT/F89WAfN8n3qi2fKjKvzvUqbtn3W3vUzoqMm35H/ANugCjbJ8/zf3q9Q+EW26vYpWXe+7+P7lcEmmz3L7Yl+dvkr6w/Zs+Cen6reo15K0zuybbesZS5APpDwT8YPBnhiz2y3Kw+UqJ5KRfx7K2NV/aZ8NX9m8Gkefc6hL8kUXkNXQJ+z94Lht90umQJK38b1DN8NPDnhi383T7G2+b7z+VXD9dpylyG3s5H50ftY63fa34o0xpYNkUUvzf8AoFeLybUXdur3D9sPUme8+zRwRf8AH5sX5a8J+5/sbq7o++Yj96o33W+ej5f4m+TdT/l/hX56Z99PvbKsCWGZd3z/AO5Vh03v/t1m7N/zVYhf5EZv4WoAZNC32f5fnldtmyvrD4A22tW115un2Ms13FEsUSbf4q+f/B6WyeJrJZ4GfZLvXZX6MfsqfZk0uLfFEnyyu3y/P/raxqz5IgY+qv8AGLUol+w2f2NE/ji+/WPrHgb4qXOlyrr+oN9k+/5LtX1nqWsNZ/6iLzv9hK85+J2pXL+HLu5+5tif5K8GOPlKryHZLD8seY/Kf4taI2j/ABE/etvll3bneuVhhV2+9XZfFqG5m+JNxK0+xImlTY/++9cf833vv19JD4eY4ybYv3dvz/30pny/eVm3rQ6bPml+T5qPOZ/9z+GgBm/+FdyU26/4DVh5v4vm3p/HUKPG+9m+/Vgb3hjTZdVfyIv4m2NX3R8Df2XbnXtBil1PVb2zedd6w2/yeVXxp8K5l/t51+X72+v09/Z4v5ZvDMXzb0eL7lcNeXJH3S4R5znX/Yw0OZd1zq99cv8A9Nq83+LvwW8NfDrRnltlneVlZN7t/Bs+evqW/tpZrr5ZW/3K8i/aQs1ufDW1v4PmbfXg0swqSq8kj0qmGjyn5Tp9mudS1Bbb5ESenbG83/nilPm222qarAvyPFP9+q73H39y76+pj78eY8ol/jTd86VNJ93czKn92qPnK/8ADsqwjts3L++/goAbv2fN81H+u+VWV3amTJvbavz/AN5EpiJsdG2tVgdx4A8PRalqkXmr+9f5F/3K/Uv4CeGNITwfZeVbRfJEqKj1+Vnw6ubmHVrfdLHviZ/v1+qf7Ov77w0i/L8jOnyV5uKlOEC6cfePSPtmlIqwQQfOvyLsWvlr9sO/ltvDmoNFF+9SJk/8cr6gvNKi37tvz182fth2fneDdTlX7kUD14WGry5/ePSqUY8h+Y+iP50TttbzWlatDydm/wDuVmWe62uruDcyP56P8n+5Vt3+f+//ALdfWU/fieUPdNmxaP46c83zp80f9ymw/f27f9ve/wByrAdJ/H/vVEn977n+3Tvm+T5v96l87e0qt8iUAehfBm8trPW9PlZV+1vL8v8A8XX6x/CW8a88EW/8H7r79fkv8KEeTV921f8AR2+Wv1g+CCbPBsS/cf79eVivhNqfxHS+dc/aNqtXxF+3tZy/2Ik6/cV9jb6+85rP59/3P9uvjT9uqzZPh9ezrteJPn/76evKw3NzndU5eU/Oyw/48ovl2PUyPsfd/wCgVR0HcmmxM33/AJ91XX+7/vV9OeWK/wDdX+OnJteT/b27KmSH9193f81Q/cf5fkerAP8Aa3NTU/1SNQk2z5pW3p/cqX/ll/ttQAecqK6/+gfwVFv+T5G+enOm+KmJt/h3b6AHp8i/K2xP4qIU+f8A3v46PJ8v/gX9yiH5N/8AcoAsQpsd93z/AO5Tfm+Rol+T/bpifOnztsf+GWpfOXytv8bfx0AD+V8nzfPTX2v935H/AL9V/ufdbfF/FTt/3N3yJQA9Nv8As7Pu0x/vpu/4DT7ZFkZNzfJUuzyfl270/vvQA1E2Lt/vf3K0HRdvzMyItZzu38P3qX7T/tfPQA5fKdfvb6eiM7o23/8AYp8MyP8ANTo0+SVtq7//AEKq94AVPJ3r996Idu/5fv035difNsTd9+mbP33zfJ/derAtv8kO5m3vWe77F2/LverD7ni+Xc7/AN+qlym9vl3PKq0AGz+8y0b2+fazVF/yy+b5HqWFG82gCw7umxPld2p6f72xP7lMh2zW6bot6bqe8yOnlLF89ZACI7p/t0x97v8A7C/36ld9iI6/I/8Az2qLf+93M29KAGLDs37v4Pu0+ZPk+995aZ+6Ta3m7P7tCfe+9s/26osm+zS+RuVdn+/UPk+T8u5Uf++ktPRNj7d3yUz/AIF/F/BUkD33bm+Ztn+3TI085/4U2r9z+/T9/wAn3t9M3S/w/wDjlAEWxnb5vnRP4Ep/+ud/4P7tDzN/DLsT+KjYrybfm/361Al85tyP8r7KE3bkbdv2/wAFMdFTeq/Pu/v0Qusy/wB91/grIA+Z32q3z7v46t6a+/Ubf7yPE1V/J3/dZd//AKBT7ebyZUb5Xfcvz0AfUvgl0fw9FEvzuktUvETxWd+8DN+9++1Xfh1tTw1FuWJ0lbf8n365fXt1zr2oXLfJun+Wvic6j7sj7PIpctUsfaV+f7taumzRR7GX50/2K5pLZk/i+SugttNlSyT5fkX56+HP0U2PtkUf96pba63y7lase3sN7fxVp2ejsn8XyffrPl5/iDmOotnX7v8ABVj7Yv3N/wDwOsJ7b76/981D5MsMX+t/hrH2cQ5jpprlUT73/A6z31T97/F/v1mI9zMvzbn2L8tPeH5fl/4FV+zgBqvqTf6123pWVc+MILOX9+8kL/w7KdDMzpt/v/dqlf6bE+9mX/eo9nAvmOg0fXotS+W2laZ9tbcN4qJ+9/c7PvVw9nNbabFtgXZu/jras5vtK/xO+2sZUf5Q5ia8+IXh6zldZ9QltnT++vyPUNn4tsb/AGNYz/aUqlqvhux1Df5sEUz/AO3WfbeG/sbI1tF5Kf7FX7CJHMat/wCOdPs5UgnnaF/ufPR/wk9si+at5G6f7Fcvc+DFv9jSxb5d1adt4SgeBEaDei/x1fsY8pfMadh4wa8leKL7m77+6uqtrmV/9vfXJaboLQz/ALiD+LZ8ldXDbSpsb5keuOpGMS/iNDeyL92nI6um7/0OqrpKmz5aPOZ/4WrlKLs03z/eqJ3if+L5Kybm2aZnWqqaPcu33m2JUmpoXN/sb5W+7VR9VV0+8v8A31TP7KZPlaq/9lbPm/2qvlAm+3xIlVP7Si3uyrRNYMkTtWe8O9nb7+1a2ic4+bWF/hbY9cJ8SPiLbaDpdxAv764nX/KVoeIXWwglnb/VJXzZ48ml1LWYpVn/AHSfwJX1uU4P6xI8LNMT9XpGBqv+mXsuoNueWX/W72+7VH5Zvurvf+5/eq6/+ko8DNvroPAeib7x7m5i326tsWv0ujCMIckT83q1ef35HR/DfwrLolgl9eQK93L88SP/AA16HbJ/y1ZlTf8A3KhhhaNPmbem35UStDd/Dt+Wuz4YnlSlzkVz8i/33emJD8/y/fp8fzy7qN/7rdu85/uKlBAz7NLDs/jpvksiov8AA1OjdtuyVtn+x/cqLzt7Im75/wD0KgB77fvfx7Kr7NnzblSrTr/Ft37Kz/O3yv5TfP8A3KAJk2b/AN0u9/8Abqw+612bV2b/AL0VQomxt275Hpr/AH/us9AFh96fKytDLVbyf9IfzWbZT0mbd87RI/8ADvqZHba7N8+3+5WoEs1yrvt/f79v8bfJVd/ml3L/AMCp+/8AiX7lOtnSFNtAFeHzUV1dl/2am8zZvb5dn8VOeb+6siU17ny08qVf++KAKM1zsl3bmdKb5KrvVl/dP8/z1Xut29W/gpz3M+xdtADXh/u/cqWFFjf+/wD3t9MTciv8ux/79TWawO+5vvr/AAVqBpQwq6PKsVaFtc+Ts2/f/uVmo/7pFWrG+Ld5X33rICV3ld3X5n/2KfD8y/LtR/79V3837ytRC67Pv/PQBa+ZP9j/AG6vI0XyVReGXZu3b0ottqP83z0AWERvNf8AvvVizfEiNu+dKpXM2yL/AKeP4f8AdqWzufO+Xd86V0AbyalLprpPEyo9ei+Fb+Xx5YS7fITVbVPlt/79ePu8u1/l+9Uuj6lLYazZX1rL9muFbZLLF991qyD0a8eea68qdfJdPkdK1dHeze1uLa53PFL8jb6Eh/tiD+04J1ubdvvTf7X+3T7bTYtS37GXev8AcrP4yIy5PiPL9Y8MXPhvxC9tFc+dp7/vYpnX5P8Acrahs/OXdu/1VdB4sffpEsCqv2iLY8X+1XP6Df8A2mL97tSavzfPcFGlL2sT9LyTMJVY+ymPe2bd95q0LZPJZNytvqx/F93fT4bnYifLv/2K+G5pH2BmXmjxXKO0UXk7/vVn/wDCNt935q6VLlZlRd2ypvMVG2/f/jq/ahzHM/8ACN79m3dvSj/hG22Pu3P/AHa6v7Syfw/epiSS/wB3+KjmDmOPfw98/wAq7HoudH3/AC7fn2V132mLYny7Hqo8yuj/AN+j2ocxiW2j/wCh72+TZ/fqL+yt9bE01V/tLbt27ZR7SQcxSewZNi/Kn+xTHs/+AJ/cq3czfNu3b6qTXP8As70p+0Ai8n/a2VUm2/771b+0/wB3ds/uVUmmVfm+ZP8AcquaRZXdF2VUbb/Du31LNc7P/Q6pTX/92tokDZki3/NVG5RX/wBumvf/AH6qPctvf+CumJI/7HE/3fv1n38Kwy27ff2TpUv29vkqpqF/s8pmXf8AN9+uvDfxTjxH8CZ+uHw0dX+G2iN/0wT/ANAre/8AH/8AYrnPhTuf4X6Jt+55CP8A+OV0f+z/AB/fr9cw/wAET8dq/HIPufNTPvU9PuUx/lrpOcfvoTdu+98lCbdiUPQASbWpn+61P+XbTNnz/L8lAD0+TfRs/u0j/fqrqV59gt3Z/wC7QAXkzfOqtsrh/FVs1/bvBLLsT+/WfeX/AJMUsss8mx137K80hm1PxVq32axnkmXdsZHoLLfw3+EsuseLZbm8n+02Vu3yo9fScMcFnAkUC7EVdlY/hLw9F4Y0i3gX/W7fmrVT+Ol8ZAf7G2h9tPf7lMpgHyo39+mJ/Htp6PT3oAZ823ZR81G/+79+h/kagA+aj/0OjzKNy0AM+X71Po/36F+5QSG//wAdpkj72+X79H+79+n/AC7Pl+/QAbOP9ijy6i/2Kd8yfw0FD9nyUbE+7R8uzc1Qyf68UEi7PuUJ8j/3/wC9Q775UWnbP733KABGbf8A7FRb9j/LT02vE60zd5KUAP8A9lfv0J/BupybXdG+5Rv+bbQAOm6h0+5R8rrt+5R53/jtAD0SmJ8i/wAVCOyfNQ7t9+gB/wAv8P36iWNUfd9/5qcm7bTdnzfM1AEslRf73yJVj+Cq6P8APQAb/v7aqaxqUVnZyr8u9/8Axyrc22FHb+589eSeJ/Gbf248TRSpbr/HQBieM/G3/CN2cqs372VvlrQ+D/w6a/vH17U9ryy/PsrjdV02Lx/4ttIrOJvKib9+719G6PpUeiabb20X39tBRYb5Nir8mz7uypd/y/NUT/O/y/foR/3W2gkld/n+Wmo/z0J8/wDuU75O/wDwGgB9Mf5F27vkpvnbKHfe6Mv+5QAIlHzfxbtlO37f9ymo+ze38dABsby/9uj/AIFQ/wA6/Kzb6hR1dfm3fJQBM8O9d67ko3/JtahH/wB6jev3W+5QAO67KZ8v8X3aNnzvtobbtWgA/wDHHob/AFyUR0+HbuegA3qiv/A1eL+KHZ9UuGVmmRPuxV6l4tvFh0t1VtleTppWofbN0W10/wBtqoUTn0hn1WVPIVkdvkZNtezeBtE/sTS4l8rfL/FXL+DLGV9X3N/B96vSnRdiVHxlkrv8/wAybP7tNRNj7qYlPZ//ALGmSDo03zLXGfEXXGtrDbBP5Nxu27K6jVdSg0mz3NXkXip/7VuHlb5EibetUQY9zftNslaX97W7pXgzU/EiozP9jtP4n/vVj6T4e/tK8t5/N8593ypXt2lWf2awt4lX7q/NQV8BY0qw/s21ig++kS7N9S7G3U9/uf3KiR/m/wBt6CRzu38XyIn8dMjdkX5v4/u0/Z8nyffpmz+79+pANzUffZ9tPR1/4HT3+f7tAEP3KE3f62mJudv96plh+f71AHKeNry2toUaVtkteNarYRax4ot57WX97v313HxavFud8Ssz/N9xK5f4dabbXOqfM0vm7vuPVFRPc9BX/iW26y/61Vq0+/Z8v3Kis/3K7f7tSvMv8P36iJEh7urr935KPvxfN8n92mfwfdo/3vuUxjV/gqLWPk0a9ZmqV92/5fuUXLr9juFaLf8ALQB8n+MJtniOWWJW2ba7D4Y2095dJcys3+t+5VfxJqtnDr29rNd6f367X4b6xZ6lO8i+Ujv/AAJSkWepw7tlO/4F/vVEj71ohdN3zfIn9+mQW3TYn9//AGKr/Kv3fv05/ufM3yUfw/LQAf8Ajn+3Tf8Ae+5TndnfbR/sUAN3s/3aH+5R/u/fpN6733VRBFT/AJaHTy/u0J8nyr/v0ARJuRt1Ofa71N8z/e+SoX20AH+5RvXen8CU2b54v9yhH+SgBz7k/wCB/do/3fv0Omx/l/ipruyN93fQA9PuUiP89Nd23/3Kcm5E3UANR/mRl+f/AGKc77qPlT5v/HKb99v7lADtv3G3U908v5qZsbbQnz/L82+gA+Wn/Nt30bf4aPupQBF81O+VKb9/5qlb7lABM67aidPnp0L7E+amvv8AvUAOfY/96j7z01/kfav3KdImzZt/goLMrxC7Q6XL8u/5a8E8VJFc3T+Vu81P4K+htSeKaB4m3PuX7leE+M/9BneWD5P71EQJvgnss5fKZmR1l+5/cr3WF/l2799eGfBm5Wa9uEaLZ83/AH3XuFnC0K7f7n3dlT9ogsU9NtMf94vy/fp/zfP/AB0GQff+bdsof5qPLo+T+KqAKZ83++lTfw7ahf7/AM33KAD51/3Ern9e8Jf2xYTeRLsleuj3rto+ZPu0AfMWq/DTxLpt5Lcqyw/N8rozpvrOf/hOJn3bt6RfdTdvr6xdFuYnWWJX/wB+qiaJY22/bBvd/wCCjmNT5atn8RzeV/aFt8jN/BXRWGlS6rL5DWLPF/1yr6D/ALB0x/l+zRbKE0eztpd0UC76jmA890T4aaZMv+nQKn++tdvpvhu202LbbReSn9+tj91vp77P+B7aZkV5t0Nq6q1eWeKoZbm6fbL92vU5v9VtZtleX+Kn2M+1fk+f56DU5zQbO8tvECTytvievaLD54v4XrxLTdYa21m0i83fvb7le0aVc/cZX/h+as/tGcS781FPmTfJs/2qYnyN/wCz1oINu932/wAFGz/ep+zYn+3R96gBlH36fs2fxVEP4/79AEuz90//AKHTE+T71RbmqwjrCm5/uUAMvHW2t/NZvkrgvEniFZkli/jetXxhqu/fFFXCvDLcv81BBkzX7favm+5urq/Cs32m68rytkW3771S0rw8010kTfOn369C0fSls9ny0Aadmmy3+X+GpZP7v8dPT92ny0ff+78j0FhN/B/H/sUJ+5T5fvvTEf5k/j/vU90+5/fSgBj7d/y/cb71P/4F9/7tM/2KP9379AD9m/Y1FH39n+zT33UAMX599D/f/uf7dP8Am2bf4Hof51/2EoAYv36f/wCPpTKenyJ/sLQAzZ9yih/n30z7if3KAKXiG2+06XL/ALOyvCrmZrPXmi273Zq961tGfQ7hlb7n3q8E8Zor6pbzr87pLs2VUSZHr3hJIns0bbsf5a6j/gWyuP8ABPm/2X+9/j2V1bp86fNURCJLv+b5vnp+xt3y0x/k30bG+fbTKHv/AB7qE/3vkpiblb/bqXYz/LQAP9+m/wCfno37Pmofa70AO/v7abu370+49O+VG203f9xv+AUAOdNiPTU+enUxH2J81ACp8lDvupj7qZ9+gCV/9TSv8u9fv0O6/wB2mf7lAA6eTKjL8j0Imx/9hqH/AP2qYlAD3RqZT3f5Plpm+gBvytTv9ymui76EX7nzbKAHbVooR/nR/uf7dTTJsf5fv0AcT45v1ttLRV+d/wC4leJWbtc6lLLtb5/79e6/EKznm0v9xBv+Vv8AvuvKrabZ/rYNkqfepRIO6+HWlLbfv2r0P76vt+/XG/Dp/tNg8Urf6Qv3q7X7MyJuqQIo32fP/HTHdlp77v8Afo8lnd2X+9QAb9+z+5RMn7z5fuU790iI/nxI/wDty1FNqWmW2/zdQtIX3fc3UAD/ACSptp9Z/wDwlug20X/ITjmf+4lc5rfxX0rSon+zRS3Mv9+4i+Sj3QO4hRt+z5nomhbY9eJar8Ztcv0l+x/6r7myFa5+5+IutK/zWcjv/fdqXKTzH0X/AMsvm+SoU+R9u77/AN2vNfh38RZ9b82C8ibenyfJXo9tc/Jub7n/AKBTKLztsj/9CqJ/vNSJt+79+n+cr71oAZsdH3K3+9spqOu/71Sp/BUTp8yN/BQBYT76f+h15J8V7eXRNQt7zbvTd81esb961S1jTbbW7L7Ncxb6APOfBOvQarOkWxd/9+vSLb5Pl/jrmtB8GRaDdebBLvRG+VP7tdQm6H/2Z6ALabWjRdv+9TIX2fc+5tp6Pv8AurvqH5fk2/IlBJNN9zdLt+SmJtTfLtob7lPTa77f/H6AHOn+1v3L9yq7238StsqZ0WmI7TfL9z/boA4X4r69PpukpFFFsT5f+BVwOieKm1K1dvK2P/Fslr1vxzoK69pGzyt7p92vF7a5/srVvK8ryUX7yPWcij13wlczvYRLLtf5vlrq0+RvmrB8Pov2K0lTbsZd9b38O6iIAiLvRvuUTbd/y0xNqNtX/fqVPni+7vStCRP/AImo337vm+5T/wDd+5/cpzp8/wAtBREiff2/8DqV/n3tUSP/ABf8Ap/+18yf7dBIJ8n3vuUJs+SnfKj7mpqJ83y/c+/QBynxR8Tt4Y8JSy+Vvd97rXz/AOBtt/fp5v8ArWXfKn+89fQfxU8PLrHhrcvzvEz/ACV81JN/whmuPOsTXMSfehT7+yuco+jfBPhVdK828l+dH+6ldRN87/K3/AK8x8K/tCeF7yzt1urlrZ1XY32hfu12GlfELw1rcm2z1q2d2/g3UFnR/fTdtpm3y/lp/wBsgmZ9s8Gz++9BR5vuNE6/7EtakHwVcTW00SLJBEn+5WS9nFDv+bZu/uVlQ6kz27/wPu/u1KmpS/d/g2/x1/L/ADyP6J5TW+zWaLt++7LVFLZfN/2Fb+Oqnnb5f7n+3WjD5DxIvn/P8/yVfMLl5B33F8rbvTbT08jf+93P8v3HqL7NA/y7l+f7tMudN8lHi81dlQSV7l1m+VdqPEvy7KrpNF5sv3kl/uVYew3/AHW3/L9ysr/hHpX3szN/wOtiviNq21hdv3vk/wBitD7Sr7G+/wD+yVzqaJsi/wBa3m1LZp5LfxO7fJUF+zN3zlh/h+9We/3d33P9uptm9/8AW/Iv8FDvHN+6/wCB1HvgV3dn2Nu3v9z/AIDTLPUpbNnX+CrexX3tL/wCmfZvuM3yJ/6HR8QAl5833m+b+/Uv2/Z8r/vqfDYedKn3dlW00pk/20qTUz/tn97ciVaS5Xaiy/cam/2av3Vb7r0yaz2IjfciZv46oCV7lUTav393/jlNTVfn8pV+T/boh03zlRWb79JeWEUPyLto5QGvcqnzNu+b+5VJLlUZPl/26tPbIn95/wDcomh2tu/9DqwM/f5z7V3f8DpsiSuif89d2ytCF9m5VXe9Sw+UibWb5HX7j1ZJzVzYNv8A9h/46PszIvzfOi10vkxP/sPup72abvur/uVfMBzP2Pf975Pl31bms/OTd/qU+5Wx5K7vl/74/u0938n5ViV0o9oQYlnpvk7G+5/tpUv2P59y/frQm+TZt+d0/gqveTK8v3f96jm5gK6TNDsT5d9WP4fv7Hb+CovJ37P79XbaGLzX3f8Aj9QBX/j2/M8X8VTJN8yN82z7lWF8r51276lubaL59vyUFlRP7i/3qf8AdenzQxJ9379Dwr8m354v4qPhIIXmZ0dqr/LWhsWH5fm2UfZl+6u6ggq7Pk/ih+b5HpiP/ebfWq3lfdX5E/vvUX2dF2fNvf79USZVykXz7l2VD5K/Ou7ftb79ayW3nb6ovD833v8AYoKIk8p/vMz7KsPt8ravz/xrTHhV1+9/qmqLfE6/K3z/AHKPeAY6L92Vqzby4iR32rvdUb/0Ci5SWZn2t8i1k3kOz5Wbfu3RfJXqYOn75xYr+EfNvxCf7T4q2/3YG+eseH+7t+6taHj+z+x687bdjszp89YiI2yv2XBx5aUT8kxH8WRY2fPTN6/8A3U/5XT/AHPkamJN5Mv+xXpHEWPld0n+/wDLsWhJNnzfwVX+VPm/uNT3+d9v30eoLGeT50W1ot6PTUs4IfuwQJ/wGpfOen/5es/ZofMxkkMTt/qonp+z5H+7/uUJv+T+7Q83/fDVHs0HtGS2z/3f7q0z5odjL9+hH+58tPdP4v4P79PkFzTGb5fn+ahH/wBn56e7r8ir8j/36H+6+6r5A5mP3/J95t9M/wDHP9+hn2fxfxffp+9fvffq4xCQz/U7/u/PTNm9fuU9V2fM33N1Md//AEKrIJv3SW/yff8A4tlG/e/+3ULb/wCFv++Kft8l/vb6AHJC21G3KlXvsG9/9fsSqiTLMj1bs3/deU3yUAVLlHtpNrNvT/Ypqf3dvy1dvE8n5V2vVJ/3cvy/P/HsoAP4v/i6ds/dO1M85f8Aff8AuU/esm/5Pk3fwUANdKY//fCf3Kemz5/vb/8AYpkyecvzffoAZ5b/AMLb4f7lPRG2bv46YieX8rfPDT5n3/77rQBKkP35KJkX+D/VfxUb1T/W/I9Dp/3w1AAm3a9H33+Vv96m/wAKKq/P/F/u0fuvut8/+xQBK/z/AC/7VRbHX/gVOf7v8WxafavvoAYn8Dbv4f46P9Z/Fv8A9ijzvJXbtXZu30//AHlVHerAZv2Jup6Pvf5v7lVHX5vlb/vipt+2gDY02bZdWjbm3vLX3R+zNqDfb7T900PypXwfo95LDqmn/d+Rmr7g/Zr8QxW11ZfaZ40R2X5648R8IQPtK8s2mbd/drn7/Sl+zy7t3y/PXVw3lteWqbZ4ETb9+sfWPsaJL5tzFs2/x18jyz9qe7KUPZH5hftjaUySbl+T9+jtXhM0P8TLsTc3z19Tftk22np5v2a5ivPKRnbY33W+TZXy/bfvok3fJ8vy19dQl7p4sviKmxf71Dvs/h/3aZ8u9Fb/AGqf8u5N3+prpIH+Syf7dM875trfc/2/71WEdPn3fOn8NRTQ/wAS/fqwNjwfNL/wlFlL5uyFFr9IP2VHZ3e2ll+T53r80dKvG03Ube5X53ib5k/2K+uPgD+0anhu48hYIrmLd8nlS/PXHXjzxCJ+h01hvfcvz1wnxIsGudIu12/fgeuXh/aTuby1RoPCupXL7d/7n56xPEn7RWrvE6t4H1LyolbzfN+/Xz8cFU9rznpSrR9kfnF+0JZ3OifEm4WeCSGLz22u61xifPFFLu+//cr0v9orx/B8QvEqXP2OWwlRvKWG4+/XlUPyPt+avpqXuQ5TzftFjesybm+/Uqf+y0Q/udjNt+eok3TbP7m6tgHNu/i3bKa6ff8A4KleZk+ZW2VF8zfxUAd18Lktf7W83zdkrsqbK/Tv9mzb/wAInaMzL867K/JrSb+5010azXfKv3Uf+KvoL4M/HvXtN2LHc3Nm7/IyI29Frjqx5y4y5D9SU0353bcu+vIfjZ4eW/8ADV2vm7H215eniTxjebG/4S+7/exK6/6KnyVzni2HxReaNe3k+uXd/Kq7FR12JXixy/lq853yxPNA+AvG1h/YnxG1W2XbNFP+9Wsr+N/lrV8bW14ni+WW+Vk+Vold6ypvk3rt+R6+jh7keQ80E/11WPubGWVv9ymQv/461WP4d+35/wC/VgM2fO7bqNip/sP/AH6e6f6P/foj/d/L+6/v/PQBt+EryKx1ndLL/o+3+P8Av1+jX7OXxm0Gw037LPeR2yTsj+a9fl+kP2/fE+3a++vbvgOkD39vFPPsfdsaLd8lYypc4RlyH6kXPxU8IIm5tX09E/v+elfOn7SHxX8D+JPCt7Z/2rbXMsq7F8lv4q63QbPwUlmn2mxsXm/jd131w/xm8DfD7XtGdmi0+zlT+OFUSvOjgacZcx2SrylE/N+ZP+Jldt9/7nz/AN5aNn73d8r/AOxVi/htrPXtYis2+0xJPsWWq6b9ibm2J/sV6kPcicY+GH5v7n8dPf8AvK1M37Pl+5/den/L/FudKsA+/wDd+R/79MdNjPu+eh0X7y/+P0P/AHmoA2NH8SXPhK/+2RK3zL+9RPv19dfAr49+L3s7fTNKnWZ5VRIJrv8Ag+T7lfGVmm9HinbYj/x17d8GfjZ4c8AXEUGq2rP5C/LNF9+seUD7gfVfizqFvF/xOtNtt38Hlf8A2FfPP7QN/wCP2t7u21e8sZrTyH3Jbq2xv/sq03/bq8HQsi+Rcuif34mrgvi1+2B4e8VaXcW2n+Hr68ldf3TyrsSo9hH4g5pHy4jb0ddvzvLR99N39ymIjTb5Z4vJd33sifwU+FNivt2vv/77rpAto6/w/c21X+5L8tS+S3z/ACtVSb7/AMu7ft/76oAmmf5tn36Z9pZPm+ZHo+WZflXZs+9TP4/vM/m0ATb/AO83yUbG/wC+qYn75tqffSnpD89ADofnV/7iUMnybflehPu/NQ6fPtZWoAltvkl+9spZv333Yqrvt+8275qsbN7ov/LJ6AK6fuW3f7VWPmk/5ZfI9Oj27fszfP8A3absW2+VW+T/AGKAHIivvX/xyh9211ba7/3KEhXam35H+/v/ANimo+z5V/8A2qAId/z/AC/fo3tt2/7dP2Nv+7vf+5UqQsnzbmT/AGEoAlhf5f3vzxU1HlR/vf8AfdG/Yu1fkT++9Md1/wBqgCxvX/fR6b/yyeVtuxvu1Xd/l/i30b/ubWZErUC153+zsqJ38n7vzu9Me2X5F/jb+OnvN8j7tybV+/UFjfJWZ/vUj7kfcv8ADUz3C+VtpjuqSpuqSBm9djsrbP72x6Pl3v8AwJ/f/wBuptnnXDbfk2/+P0z/AFzfNt+SgAdP4t3z0xEZG3blTb8lPf5P/i6Ym7/ll9xPvVRZNCnzoi/P/eok3fOtHnf3VZHpPtMu3Zup/wCIgi8nZFt+/Q7tt+ahPkfd/H/sU/f/ALOx6gBiOv3f7tPtpl/3P9uh3V02+V8n9+mfL5W1U+f/AGKoB+zZGm777/dojhXYvzb3/wBunpuRvvNQ+7ZtX+981SBC77N+3bvp6PE7P96GXb/qU/jqv9xEX7/+3RCm5vmZqAJdm9fuNvT+/XUeHv7IttjamrTRM/3K5fZ8qfvWf/Yps0yzL8zfOv8AH/doA+mPDF1F9gSW2ZvsPz7aZeQ77r5/uVn/AA6eX/hGfKZvk3fK9bruu52r4zOP4cj67JfiGw7U+78/y10Fhcr9nSLav+1XP71d9yfI/wDfetWwf5K+DlL3T76HNI1YUi3/ACrWnDbNsSq9m6p/DW2lyvyfx1zSlI6eUz7azbfu2r96rVzZ72feu+ry7fuqtXfJXyvlX56x9qXymUlmqb9u5KlttN+XdKu9N1aH8O6rafJ838FHtJBymCmjo/8AuUNo6/3WdK3vmf8Ahp3l/Luo5g5Tn20S2hR9sS72qJLZYYn210E0LzfOv36rpYb/ALv391HtJBynNTPco21YPkpn2yf73lbK7BNHl3/MtP8A7Ni2/wBx6nnDmOU+2T+Vu8r50/6ZVnprd9fypBBF5yf9Mlrvf7KiRP8AYp8NtsX+4lVzF8xxTzanbS/vbNdn+xW7YaxczRbZY12I33K23sIk+799/wCOq/2NUf8A2Kxl74cxn3Nyz7PK+RKciM7/AHaveTsp7pH5Sf36k090o72Sot7fP/BVq5hWs902LWfvDHzXKov+xWV9s+++6nXM2z733Kx7m5+R/l+dqvlkTzlu81KLc/lff/v1iXjt975qH83a7RVm6xqX9j2EtzK2xNjfO9elhqXtakYnHXq+y948f+MfjyePytPgbfv+TZXk/wBpZ4n2fc/i/wB6rXi3WP7b1l59y70d0X/arKRP4Vr9Uy/DfV6Z+ZZhi5YioXdK0eXWLyJYF/e7vv17ho+lLpumpbbVTY3zPXNeBtKi02zRlXybiVt7O9dan+qf5ZH/ANuveh/ePAlLnHpNsl3L/BVjevm/79RfY9kvyyskT/e30JZ7Nm7bs/v1ZiSvu/3P/ZqfvVIv9h/4Kz3mbYn9z7lOhfem7cybaALP7qZUZvkqGbbc7GXd8n9ymOi/db/UtT4bnyYn3xfJF9ygAmjb+KX5F/v0yNItz+W2z/bql+/ud67vJT+5VuFGRUagC1N8yuvzI/8Afqrv3793+5VpNrr8277tN85diJ99EoAYlurxfvd2/wD26Y77X+b7jf3Kmebe/wAqts8qq7/71agSxu38VM87zpfNVd7v/A9Hy+Vu+Xf/ALFNtv8AVfdagC1M+yL7vyLVJU+X/W7/AOOnpumf5vuLVT7l033qAIZnZ/ufJvapoUbcnm/+OUyZPk3LudP7lTWz7/8AgH9+gCw8Ozf92nTQ/cZW301/40+5TPv/AOxs/gqf8QEsM2zf/wA9am3rN8u351+emJ+5i835dn+3UUMMqf77fx1QGg/mva/Mq7G+eq9n/s0zf/vbE+9TIblplT5diK1AGs8zfd/vL996IbnZL+92on9+qk03nJu3N8tRXm7b8qrv/wDQ6AN14YpkfayvsrKd/JkeJfv0WczeU8St9md/vPVeHa9xuXc7p/y2egDVRN8fzNvp0f7n97t2P/cqJ32W6fL/AMDqVHVGRWX/AIHWoHd/CL4hReGPEv8AZGoRedomqfut7/wPXoGq6O2j6jKsG57T76P/ALFeC/unRFibZ/H8/wDfr2Xwx4n/AOEk8ORRMzPd2aojVUSJR5wubaCb5mVt9cVr2m/2PdRbNqJL/HXe2z+T8v33/uVz/jazs5tN2xNslRt6zV52LwkcRQlGR24OvLD14yMew3Tfebf/ALaVYRGR0Xdvrn9NuW8pFZW+WtVH+Tb/AMta/HMXQ+r1ZRP2HDVPbQjULyOyN975Kl37/wD0PfVeGaLftli31Yj2/wB75P7lcPunUTIip81S/wAf8VVNn97d96pd6v8A7eygkbM/zfxVUeH97t+5/t1bm2uv+3Vd/wDx/wD26090CF4dmzd8n+3VV/kVNvyJ/fq07/xfcprw7/lWkBmO7eY/9+mTIzpVlIWd9v8AtU77N87/AMH+5QamU+5Khf5Pu/frQmtmT/c+/UW1P7tae6QZ7w+d8zVmXlsyP/E6VtvD/wAAqvcojrtX79XH3AOXeFnf5U30PbfK+379as0Oz5dtVX/9A+5XfCUZGRkvD/vVX1KGLyrf/rqlbD7ZPl/jSsrWPktf7/zLXVh/4pz4j+EfrH8I3V/hfoW1m+aBf/QK6Vfv1ynwN/5JVon/AFwSurf5JPlr9aw/wRPxzEfxZB9xN23fT/lf+HZUP3HdqN7fxfIldJzkyfd+b7lH3Pvff/hpjvvT5aNzUASu/wDs1Fs+en/NJ8tM2tQAO/8AF81c54k1qDZLFuXf/crW1jVVsIty/O/9yvDPEOsf29q7tF8iRfI1L4wKniHVdQ1K/eCzXZE3yb69Y+F3gm28PaX9sng/0if+OsX4e+Epbm6S8n/1UX9+vTW3fJ/sfdo/ugPf/wDZpm9f+B0fNR/H/fpgPdF2UyH7lDf7NHy/w/foAH2/w/fpm+pkf5P96mUEh8tH+3R5dD/J/wDEUAMo+5/t/wCxR935l+Sn7NnzUAP2fJTE3O9FM/i3fx0FAj099tEz/JTE+WgBu/f8vzU5/u7aam5H206b7vzfPQSH8H+3Tfm+9Tn/AIKbvb+L7lADvufM1RQzb0f5PnqaH7m2mH73zfcoAdvi+b5dj0bN/wAy0Pt2/epr7pF/26AD5d6fwU59r035vkX+OpX3baAIkT96ny76lkpm/d/eo2rQA+H5E+b7lV3TYz7fkqX5fN+b7lP/ANn+OgCJHZ99OdP4mpj/AH6f/uUACTb2odG2U903rVLUrxbO3lZX+eJaAM/xJr0FhZyxbv3r18+eLdels9Z8qD52n+7v/grb8VeOZYb+4ZW3vu+4/wDcrY+GPgxfEN6mq6nB538ap/sVRR1Hwu8ExaCqahP/AMfE+12r0W5j+d2WmIipB+6/3NlNqQGf7v36fvb+P56E+Sj/AL5oJDZ/ep3+6uympu3/ADfcpzv5ny0AH31+7RsVKa+5Ho3LQAffb/Ypm90/h+SnvuT5ko8z/wCLoAF3Q/P9/wDjomfzkoP7z/7Cj5U2UAMT/gT0b97bafQj7H+7QAf8BpklP/1bOq0x/wCD+CgB/wB9Pu/PQm6Fvmo/9DrM17VYrCwl3Mu+gDzTxbqs95fu25kiT+5XFXNzqc10n2OfY+6tC5vJ5pX+ZXR2aul8H6DbardJLtbejfNQUdt8OrOe20bdeL/pD/eeul/i+WorVPs0SKv3FWpf4Pl+/wDfoIkMd2/2Up6fIm6j/d+R/wC5VLWLxrbTZdvyPQM4/wAc63B9qis2+f5v++K5e5Szmt5V81rZ3rM1W5+2X73m7592yqWm20usavaW0XzxM29qCj0jwB4P+x26Tyt52/567132bf7tV9Ks4tKtUVatv8/+59+giQb/AC4qY/3t33P9uj7/AM1M+b7zfcoJHpuRtzfcp7v8n/s9M3snzffT+5TN+/5f+B0AP2/Lt/4HT3+RPvf991D8yNT3+agBiJvf5aLmZbawuGRvn8qnpu3fL99a4zx54nWzgezWVUf+J6APIvE6XL+I5VSVvm+eut+HKLNq1xL/AHPvVy9zeWcN689zL95vlevWfA2lQfYfPiX53+ffSkX9k61NvlJR8v8Av07yWRaa6bf9jf8Ax1ZA75kbb/BT5k+SmfwIq0vzfeqQIdmz5ql2eZHL/trR8v8AC1H/AC7y7fvutAHzl8QrOKHVP4d61b+DnlTapKrL5O1qd8RfDd5/bP2z+Gn/AAlSK21mVfNV33fcpfGVzHutr8kW35nqby2f+H7lHk7V+T50p3mfLtoiSRb977fmqX5qP9uhN22mAfK60fL/AH6Pv/7D03ctAA+3f8lQ/wASbaf/ALlDpsX/AHqoge9Mo+XYmz79ElAB9/7rUx0ZJUZaP46H/wB2gAmf5ttCbdtPd/MTZ9yq6fe20AD7kf5vuVK6K6VE77/vfx09Nyf3qADZ8lPT7lMR98fzVL/uUAN3v96k3r/31R81P/2KAGbP7tPpj0Juf+KgB7/ItMT/AL7p8P3Eo/hoAY/y03eyUk331qZ3+SgCJ32Pt+ah0/hio3qlOf5k+X/vugCLyal3/cpsb73/AL+2jZsl3LQBS1t/s2n3cv8As18/eJLmW5vbvd86/wByvoDxC6TabcNK2xFWvCvFUMUN08StvRv79EQLHwohVNbf7qJ5te+/Lvdlr5y+Fz+X4ruImb59yS19F/cldlasftC+yCbU2rTn3/do+Z6a22Ft3zVsZjvOemo7O33aP9r7lG9kegCVP++6f9/5f+BVDuWhKAH/AHaPuP8AL/DTdi7/AJvv1L996ADeyPQj72p+/Yv3aZ95PlX/AHqAGbNjU/8A5abfv0z7tELfNtoAl/v7f4qaj/8AfdO3/wDfFDpsXcvyf7dSBE6b4XX5t7V5J42s/sF68rfxf369e3v92uC8Z+GItSl/ezxQ/wC/Qanl1r++1632tsl3fcr3jR/+PeJm+f8AdV4frHw/vLO/t7yCdXhiavZvDaSw6XbrL9+gyN1Jv4Vpj/fo+WjfQA/5t/zfcp+z5U/v0z5n+bdRv20AM3712/x0UbN/y0/7/wArUAMf5E3/ADVS1W8is7eZmbYm2rrv5KPK1ef+OdS328sH9/8A9AoA5258VLft8vz7/kqG23XN06xffrHs0V53XYyfP8r16dpWj/IjbfnVqogu+G7DyYIv733/AJ66PY25PmpkKLDF8i7Ep6Rr8i7vkqSx2z5nVfv0fMlP3/3v9z5KPvt/sUAG/wDu/fo++/zU1E2P/s07/coAE+9uX/cp+z56Z916E+RqADftod/++KETe+3d/u/7dG/Y/wAv36AGU9EX+Ldsp6Oqb9v8f3qPm2fN9ygBn8T/ANyn/wAP3tn+xTPlf+LZQ/8Aq9rL8n9+gB/zUx926n/Ns+bdso3t91vkT+/QBDM6zabNF/eir538eeVYavLt++/z19HV4v8AEKztk1lFZVR/79UTL4Ta+GOpTzQL5rNsZa9Dtnb5K4LwBDBbL5UTb9legQ7d9Z/aCJYjmXYm353o/wCA/wDfFM2/3af8v8O7fVFBs2fN9+j/AH6ZC3zbal+/8v8ABQQD/wAH8dH8O6h933l/1tN+VPm3fP8AxUAG5aH+TZQ77/vfwUOjfe/goAEf/ao6f7FCJ8iUffoLD5fvUz/e+5T6H+5QAxPuf3/9ijZ+9TbRHTn/ANn71ADXT5KZT9+z5Wo/3KADZs+amfc+an7/AJP7j0f79AESfPs+WnPQ9PmT5/v/AD0ARfLTtnnI9FM3+TsZfu0ANuYfOiddu9K8s+JHh65s9k9n8+37qf7NesI/zbl+/T5ts0X72JZk/i30uUD5Mm8T+KNHukazVk/2HWuj0H9ofXtN/dahBAn+2++vbdV8B6Zfu7LF5L1zV58HLO8+9FB/vvWQ+U49/wBo2fz/ACmaKF3/AI0id/8Ax/ZUt58aWvItv2mSaJ/vPFVi/wDgV5L74oonT/Yo/wCFSy2EKNFAr/L8yUGZS03WLbWIvPivGdP4keWsq/8AD0usXDyrfT2z7vl3t8ldBbfCu8huvPsYpbP+9srJvPgnrWoXu6W8udi/P8jeVQBi3/gnXElfyNakdN38EVE3gOewhlubmWW8lZfv/f8A/Ha9A8PfDXV9Ed1bUJXt/wC5K2+utTwx5L7W2v8A3tlA+U8cs7aK2R4vK2Pt/giroNE8PXOtxI0Fs2x/43WvVk0S2+doovnrQtrZbZNqrsh2/Nspc0i+U4Tw34Pn0S6eeWLyd1d3bJ/9lR9/5d1S7HRfm+5WhmP370+b7n3Kc/yKir9+mo9O3/JQAfcodP733aNrUb1f5aAHptT71P2b9/zbEqHfsT/boR/+AUAHk+TLu+/UzIzw7qY7tv3UOvmb6AIk+4n/AI9ToWVG2t9yje0zf7CU9PvfN9ygkH/74/u0z7j/AHvkob+PZ/4/R9+gCabc+/dTk+RP9yq6f7TbKN/zp/HQBbT/AFTtXKax4DsfEPzXP7mX/YrqI/8AVJt+/UTp822goZpulLpVhFZxbXRPu099v8O7fR9w/wCxT0oJGbf4qcn36X+CnbFSOgCL/V/8CarD/d+b7lRU5H2fLL9ygBrptpzvv30O+/b/AHHo+/QA3y/+WqLR/u/I9S/7FROmz96tQA91idXil+eKWvJPH/wclmvUubZW+yff/c16wnz/AOxUvnMifK2ysij5K1LwBPDdPA0TPEv/AD1irHufhXfXO9bOJUf+H+CvsC+8O2OsM7Srsdv49tYl54J2PugnXylX+Og05j5ETR/EOlv5E7XcNun9z7j1o6TdXsas1vrGrI39xJXWvpq/8IxfZXVoI9/9+sez8Kvtmg+wbVRvvUCPiT5Xi++uyq80Ozf/AHKt3jxO7r9z/beok2/7+/dX8zn9KleZ2j37m+98lVEedG+X5/7laE1tvf8A2Kimtvl27ZaIxMi1DNPt3MtTLc7/APbfdWT827a0DIn996sb2+8vyfLQQaH2n978v36mSZvK/et8lZkL/JVhJl3/ANz/AH6PeJJUjV3SXc29m/8AHaf8qb/l+Rv46i+Z/m3fPTJtv+/QUWE+f+JdlS/Zm8372xN330rK3+TsX+5Vj+0pX3+buR0+7so94k0HRpNjbt/8FSwpv3q3/fFZ8142z/4j79P+3M//AAKsveKNBPll+X9zF/t1ofaZf4Zf++659bnY3zfP/t1L9sZ2f+Oj7QG3/rotvmqiVXjmV0+b5P8AbrP87f8A8t9n+/Vf7fs3y7t+z5Kr3h8psJN+6T5d9MSbZKm750b+B6x3mVE+bzEdv7lD3n3/ALvyf36CPdN6Z1mb5duxqhd/uJ8qf+zViyX/AM21drp/Fsp32lX+bdsTbt+erKNZEV4n8pd71D/Ds2/O9ZX9pbG2r/33Qmpec6Luo94k20dPk/jd22Uzzv8AW/J86fdqolz/AHv71V3m++qtvo94j3TQ+2ff2tVf7T99G/gqvNN87/8ATWq+/wCX+/8ANso5S+U0EXe39zd/cqbyYt+5vuJWMlyyfxfP/cqrNqSou3dvf+5V8syDbmvIk2eV86Ufb98Vc59ubzf9j+5RDf8A390io6/7VX7LmF7p0H29UT+/vpn9sbHfd/rX+7srCd2+9v3u/wDcqWG2+2fKvyPuq/ZE+0ib39sKjbfvvu3tUqaxF86/crHm0pEd/m/h/wDH6YkMTt+9lih/23o9iHum3/bcXn7d2/8A2KempROqLuqu/h/T3i/5CECI6/wNVGa2s0i+W837f46v2JlzRNhdVg+80XnbF/j/AIKfcar+6T5diL92uHm1XZK/lNv2U19b37Fl/wDRtX7CRXtInZfbNiebu/iqJ7z5dyr8lcj/AG9/wB1qa3v0f5Ny/K38FX7CUTH2sToprlP+eu9GX7lZ8zr/AA7ai8533/dqvN5rp8u771P2ci/aRHo7O23/AL5rO1K8/ept/h+9Vn7i/wAWzc336wdShl/4An8CV6OF+M4sR78Dw34nbZrq0aJt8qSvuR/7myuRhf77f7OzZXZ/E5Fs9UiVl2Su3y1xi/Ou1a/XMH/CifleL9yrIsfL89D7nf8AhSm/Nv2/c31K7+Sv8Pz/AHq9A4RlPTdtoT5/u0xH+VF2/O1QBN53zfdpz7Zl/uVXk+R91PTbs+b+GgB/zfdpn8f/AEx21LDtdqaiec6fdfd/45QAnzbU/ubqej87V+5uo37E2s3z0Ps27asB7/I+6onf+Fv9VR8qf3vnqGbc0u75agsmRPk+bbvp0f8AH/7JUW/Yz/7NPhdfu/wf7dWA7+FNsvz/ANyn/P5T7f3yNUXmL/C38VO85vufLs+9QQH8f9x1p7vvX5fv0x3Zv9+nu67P7jtQBLD8j/30qw95E6/Krf3Kz33Iu7+Ono6/J/7P/eoAfM7f8A/2KZ8yJt+X71Mm37Pl+5T97fPQA/zvJ+f/AGqY7/uvl/jX+Cib+H71H8P9z/boAEdkb5vv/wANEO51+X79M2b/AL1G9tu3+CgCZ3+T/YWmI+9qN+9aPJ/2t/8AeRKAH/6v/gX9+nJ/qn+b5KbM/nbFbc/+xTPufP8Ac+bZQA9/keL+Dev36Y+7am1vn3VMiNs/h2f7dM/vtu2UAHzJ99fkaj+D7tH30fa29KYjrs2/LQAR0/Y02zavyKtDybPvf3fl2UJtTfQAz/vqnp8kqfNs3NTE+4m3+Onp97/dqwLCOyS7otyf7aV2vgzxPq+iavbpbahL5UreVsrhPO+RN1WLa5aFX8rc/lN8tQB95/CvUl8VWqW2q6nc6bcJ/cumT5a7jW/hRot/Elzba5dzXH8bvPvr8/NE+MfijwrcboG+0+Uvy75fu1oTftLeNpokZYJ0l/25U2Vj7CMpF88vhOz/AGjfhjL4SS48qWS5spfvO7V4Sl4zxJ5X3Pv1p+KviJ4z8cweRrWoqlpu3tbwtv31hJuTZtrb4CC2+503Lt3pTPn37l+/TIX+Xb/Bu/jod22vt+RKAH/65Pmp/mRJ8y1CibN6/f3/AMD090VPmX7/APcoAejypvl/jirrfA2sW2m6lFLPHvTfvauMTcnzf3qsI7J81AH6AfDH436RpVgnn6raQ2O35obj7610HiT9pDwF9geKXXrZ/NX7kTf/ABNfm/sWGfcu7/a3t8lMmvJ3+WXUJ3Tb/qdq7NtX7oHffGbXvDXiHxNb3Whz+dLEzOz1wn+uZFZt+6oobOKFNyxxo7fPsT771Yf5F82Vdn92gCun3drLvdam/g2/8DpJvk/e/wAcq/wfwU3fs3ruoAHkXZ9356ZC67fmXZ/c2U9/ufKtV4U3/LL9zdQBaR/3W7bv211fhLxVZ+G7pp52Z0f+BK5J4fk/dbt9Oh2oz7fnf+J6gD6W039uHQfDtkls2lS3LxJs3/fpmt/t7Jqtg8GmaDO8sv3fO2bK+bHm3/eo3tt+7QBe8SeJNV8bao99q6wQys2+KG3+4lZkyqibm/fOlS/wbv4/9um79/3fvvVgMhf5Nnyo9Phf9/u+/wDwUx/uJ5dHy/JufZQA/e3lfKzf7lO+VF/2Ka7r92Bfnf8AjpyP/o/zbdiUAHy7PK3bN9Ph1u8s4nWCfyZU/jqvN+7fcrf/AGFDpvX+/voAZDc6v5rs2tSw/wC4r/8AxdaFzNPqsCQX2p30yfw/NWfs+Xa/36am7+JvkoAlS2VHSK23eUnyIj0xPk3t/BQjfNtpqIu5FX/foAdsZFTbup/zeV97ZT0jb51X7/39lO+5s27t7UAV0+f73yP/AH6md1+T7u/7lOfb/Cv+/USbUb5U+egCVH2RbV+5Veb5/vLVv5U/1vyfx1E/3dvzbGoApfY4kT5oP3Lf36n2J/Cq7G/gpflmk+bykdf79Otk+f5l3/7aUAH7rbuZv+AJTPmf+HfQ6K9CfPLt/g/9nqAL3/LL5m2fL9yqj/8AAn/36sff/vb9tV5v9anzb3qwHwuqROq/fo2Mnzfwf7FDp/tfw/wVKlyuz5t2z7n/AAOgCLZLNvb5qY8LJs3fJUof+9/e+Wnvcyvbp8rJ/tvQA/Z8/wB3/demb/l37GpiO235d2+n/P8AP975vvUAMfd937/8f+5RCn9zbvdqPJZG3fwf36eqNt3SrvT+5QA62ufJ+Zl+Sl85d3/LT5vu7Kh85Xbazb0/v/3KEddn9z+BXSgCbzvO/vbHoh+f5l+R0b/vqq++Xai7qE+dNtAF1Pu/71MR2R0ZU31Fubb8yrsp8K70+VqABJl3/Mv8X/fNWNsT/dbf/t1C6eT5Sy7XpsLs77F+/uoAsb2TYq/PR5LPN+6lVP71GzyWdtvyUz5t0TL9+gASFtifwP8A36Z8u/ajfJ/FVv7PPs3TrsSopnbeirEzpQAnnfZonXb9/wCRXqJH+R1dvkof98/9/d/A601Pnb9x9xfvI9AEqTNsRV3U+F1mX5m2bahRPm+b5PlqZ5tkXlUAM/d0/wC4m1WqvsbajbfJfd9+rUKeTvZvkT+/QBXdG3/L8m+hLb+6uxP771SfXvMn8q2VppW/59PvrXR+HvAPj3xbKi6V4cud8rfK9wv3qwq4ilRj78zWNCrV+CJmJ9/5lXf9yiZGf5VWvWNS/ZI+LttZW9z/AGG1zuXeyQ7Pk/8AH64TVfhL8SfD3/IQ8HXyRRf8tfKeuKOZYSUuX2hvLB4iPxROf/i2bfkenpMu/wD21/uVXmv/ALNceReQNYbPupMtWP3U29opV2f7FehCtCrH3Dm5Jwl74/ez/wB7ZUL7dv3qsQoyJtXc6VE8Kuv3vk/uVoQM++3y/J/t03zPm27f+B0O+z5dnyUz5nf7q7KALHzNFK2xf9msqbzZGeKL79aX/LJ/7lRQ/e8396kr/wAdAH0B8Mdz+EtrN5zxSruSujf/AFv9yuJ+Fcyw6NcRMzbG2P8APXcK+z5l2v8A79fJZ38PMfW5J8XKTJbf8DetC13Im75Uqjv+5t+//sVbtn3y7vvvX5vKR+ixibdmmzf/ALS1r225Ivu1i2c33PmrT8zYiVzSkbRNCHz9ny/P/sJV2Hc3ytUVm8u/5tuyrD/e2/8AA6yNSWFJUfc3zpT9zeZ97Zvqujy7/wDbqw+50oJHJcy/Jt+f+CnyPL8ny/fpkNz827d92raXn8Xy/wCxQBEjzp/C2ypYZp0l+b79Me8f+P5/9im/aWRvu0AXXvJ5qY7t/wADpv8AaS7Pu/JVe5v/AJX+WgxD7S77/vf3KZ9oeq6X/wDCy+dVtLyJ3T5dn8Gyg2GfbG2VF9spz3Kon3dlN+2Kn8NADJrxt9M+0/LVK81Vfv7WSov7VgmiddzI9Vy8wEs2rf3fvpWZNf8AnN/FsqJ7xYd7ffrPmvPl/wDH62jTMZSkS3l43mblX5Kynufufepj3izb1+bZUTvXTykjHv8AZv2qr7K8t+NPjOKz02KxVf3sv/jtehXl/BZ2ssv8ESvXzV4w15vEmvStu3pE21a+kynCRnV5j53NMT7KkczN5W3591dH4A0pdY8TWnmtL9nVvvpXL3ibXf7zulex/Dvw+um+HLKWVf8AS5/nbZX6LGPJ8J+dVJfaOwttNVZdyrEnzffT79afkrD95t/92oU2wpTd7TJu3fJXScY778u7yv3VV5tzptqwnzt96orz52fb9/bQAQ2ywpL/AB1SvE+zP8i/JQnnpE+2Xzt39z79GxfK/wBv+KgA+0xM33mpm/e3y/P/ALFMeFP4vuUImxU2p/33QBMj7G+796pYfn3/ADbH/wBiqnzeUi/x1bRGh+Vvkl3ffoAeibPlb54v4v8AZpn+u/5a7Pm2rTH+6/zfxfwUfxfL8iUAWJtiRPtZn2UxHXcjS0/f50W75t61Vm+SLcrb3/uUAFy6p8yuqVD50v8AD8709/u7V/4FsqvM7I21l2J/frUC78v3mbZ8vzVnvM3ybl3v/Dso+zM/zbdif3HqxbWe/ZtrIAe537Pl2f7FV4fKhZGbd96ppnVFRIv7vzVWtnbany/erUDWd2f90sW+q81uz/Mvzv8A3KY83yfvfuNVjd5yfLu3tQA9Eim2Kv3/AOKmTPslT/lttpsKb4tq/I6t/HUsKMnysux0b79ABsf7330/uUIjbUVfki20N5v2r+L/AIBTEmVETcu9/wDboAtpNBD/ABfJTLzbNsb+OqXkywsj7vkX+CrH2mL+L7/8NABC/nb/AJWR/wDY/joR5fu/7VC3PkxOy/f/AIqld1dE/wBqgBqXOx/9VvT+KrHnfJuZV/4BVH+L5f4/4Hp/kq/3V2PQBpww/f8A3+xP9uul8B+Jv+Ee1l2f5LSf5JUrjE+4m6XY/wByrDo32d90qp8uxX/3a1A9m1ubZdbovn3rvWs/7H9pV23ecn8SVa02ZdY8KWV9BLvTykRqPtP3Io/v/wAVa/HEj4Dh5v8AQNU27l8qX/x2r2/Yu/dvT++9HjPStlh9s82BHgeszTbnzlheX/vtK/Mc+wnJL2sT9IyLF88fZSNuF97/ACtvqwlzudP49/8ABVF5Fh/1S70/2Kfv+bdu/wCAV8XyyPszVhud8Tr/AAUf7L/c+/8A7lZ6Tb/u/fp8Lyvvao98gt7/AO61G/8Au/fqo+/+P/xynvHvX73+3R74Dnm2fNu+em/af9rfvqjN8m/5aif9y/3vvVp7xPulua8VPu/fqu9+z/d/4FVGZ2qLe22jlkUWJrnf8v3KqPcsnzMyoi1E82/+Ks+ab5P7/wDsVcYyAuzXivKnzVVe8VE+/WTc7nb5W2JUT/c+9vrfkDlLdzeKjbqrvcr91fnrPf8A2vkqF3+SuuMeQx5SxczbF3Vj6xqSvEkX+0lW9+//AIH/AH6x9VX97b7VX/WpXp4OnGUzlxX8I/XP4FMv/CoNC2/f8ha7Xy/4f+B1y/wftlT4X6Iq/c8iL/0Curr9Sw/8I/H6/wAchm9klp/X/bpiP/eo+4+2ug5xv3H/APQal3//AGdD1DDuR91AD3fZJ/6DTLy8WwjdpW2VM6b49tcJ8SNY+x2CbvufJ8lAHL+NvHjWybV+d5f7lcf4As9Q17xK7rFvtHb5qsareL4ns4orb/j7d9tex+A9E/sHSLdvK/euny1RZ0FnYLptl5EXybm+apaHm3v/AOhU/fs+dakgZ81M3snyt9yn/M1P+WgBnzJ81RPMyPUu5aPl+ff9ygAfa6UUxU2S7v4Kf8q71oJD/e+5RI7J9/7lMf503fcoT5/l+/QUH9xvuU/7tH3aZ/F8tBI/+L5aG/u1Fs+enp9ygoc+3yk2r89NT7lJD9/bQn3VoJB0+5T03OlV5kX/AIHT9+xaAHJu20103s70b9/3qdv20ANT7n/xFHy/7lHyp9353/uUN8+z+B6AGP8Ae+anp8ny7f8Abo/9Apnl/wC9QBK/3vNo+5838FK/3KTemz7u+gBqbUXbRsX73m0fK/3W+f8AuUzZvb+KgCX7/wDFRN/BTdrU/wCb7tABu+X/ANkpET79Pb7lZV/qTWED7V3utAEusaxLpVk/lK0zp/AleGeIfG3iPVXlZdKlhi3bN710fiTxzqGm75/l2bvueVVLw34q1rxPqEUX9lN9k3fNNMv36oo5fwr8NNa8Vazb3l8uy083fKlfRVtpsGj2MUFsqp8vzU+zT7HaptiWH5fmp6O2/a33Kj4wGJub+Kj7tCbod6/x0UyQ37qPu0xPkapvMT7tAAn3KH2ou6mf99J/t090b5P40oAZv3/M/wAlHnfPUv8AD93Z/t1F/vNQBLv2/wC5Rs3rupv/AKBTPv8AzL9ygATej7W+5T0f91t+amO7fw/PT/8AWL/sUAMT5Jfm+en7Ni7qYyfPR9/7u6gA+9/e2Ub9tHyp8vzUTffegB+/5v3n3K8R+IupXNz4l+zRKz2is33K9rvHVLB2ZtkS141qug3l5qn2yK8jdd3zI9VEUSjYaau5Nv3/AL+yvS/AelLb6Q8rLs81q4yzs994kHn/AL2X71eraTZ/2bp3lN89SWO+V32rS7Pn/uUj7Xo/3vuUEj321ieLbmK20G7l3bN6/crbRP8Avhq83+LWvRW1g0S7ti0Acelmr2btL/wDZXUfDfR1+SVtzv8AfWvP9K1afZL82yJvu1678NH87QfNaXfLQUdc+5Nm5vkp0P8AHT3Tfv8Al+SovlqjIsbGeofuv8v36N+/5f46e/3NzfJtqQGfN89N37/m/jqV32vupmxkd9tABQiM7fLR8z/LVXWNbi0SylnnbY6/doAh8Q6rFolq8vm7Jdv3K8F1V7nUvFHn3LM9u/zrRrevXnjPXHVpJEtFf5URvv1K+g3M17bpFuTa3/fdUVymZpvhifxhriRW3yRWsvz/AO1X0XoOlRaPYeQtZ/g/QYtK05P3CpK/zs9dBN9//YolLmJDds+9870x3/2aP4KH+7tqQG/NTty/7VN2VK6Ls/ioAYn39q1Y/geqqVKm77R9371AHinjnxhFYXksFzFv3s9cb4e2f8JGktnuh8/55a6D4waan9qbvN/5a/cqj4PSB79JYGV0T5GSgs970e5ZNNiib5/k+/VhH+b71V7PZ5SfL/ClWPlpRIJXT+7Ten+xQlD70+byt70wDzG20UxPn/h2PT3RqAD5kof56N/y/epibH2UAG9f4fv0f7dMZFd91PT7vzfcqiBn+3T96zLto8n+99xKb9z7rUAM++zrRs+epfv/AO3/ALFMd/uUAN2Kkm1qd/A+379NR9+ynv8AcoAYn/j9O6f7FNR1dfl+/R8qfdX56AHf+h01926nUfNQAfw7ab8u6nP86/LTd7fxUAOf/wAco+5937lRfc+Xc2+p/wD4mgBsyM6fL/4/UXzfIv36ld1dKb8qJt/4HQAbNif+P0xPkdlp6O3+/Qn8H8FABvX5Kd9z5lpqP9yj+OgCjrCfabN/NX7y/wAFeFeMLNU1TzWlZERa+gLx1eJ1X532/cryLxg8ENrL5sX72pM/gMH4eos3iWZt2/cqV73bJs/+zr56+F2pNN4ouIGi2I/3a+iLabf9776UpFx+Ec7tv+WnvN87rTPvv8tPdPkpmYz5k+ah/moo/wB77lUAbKX7i0lPfbu20AMp9L/c3fcpH+//AH/9igB+xkod9ny0yH52qV/9qpAio37Pmo+9R/sVQD3f5P8AdoTcnzMtM37aEm/74WgCX/dWuH8bWfk77ldyJtrud+z5v465nxzNKmlvHt3o/wA9SB40+pXlnqiKzM9u+yvZfDd4z2aM33K8fufKd3ZV+evQ/Aeq/bNI2/8APJtlAHdPs27qP9unq6vEm379H/oX8VAAj+X8tMfdT/m/4BQm3dQAze26n+W33t1D/wC989MoApalMyWszL/dryTWNLa/v3l83zvNX7lewarY/wBq2DxK2x9teC+IJtQ8Pak/m7kt1bZvqiDoNB0qW2uoty7083/vmvUrCH53+Vq8a8H/ABX0y2v0W882F/ufP/HXrdt4w8PXFqkq6h5KP/fqSzad/OXbu2VEnyfe+dKzH8aeHkXd/a6/JVdPHPh7c7LfSzf7i0AdB/f20Qo0z/L89c1N8SNDT/VNJM/9x653VfiZqbo66fLBbJt/g+/QB6b9mlT+FqPJaH5m8tE/26+d9S8W+JU3rFrk7v8A3ErmbnxJ44mX5vtNyjf89mquUg+mNS8Q2NhFu89Zn/uI1cLrXxaX7QkUXzxf3Erye203xjqsW5pYEib+BPv12fgPwBPYOk8679/+z/33QWem6Drf9pQW86/xV0SJ/wDF1j6Vpq2aIyv9/wDgrYTbUkB/HU2zZ8q/x0x9z/Nu2Ub/AP8AboLHyPv/AOBUxE3UbPl+aj5vvUAPfbD8qtTPMp8237i/fpiPsX7tAD0Rdv3q8s+Kmjq955/9xq9Q85vvLXGfE7R7m5015bZtibf4P71BBwXw9vGttZlg8/7ir8ley2afuvmb71fK+j6lqFh4ytEuV2PL8n+9tr6e0GbfZ2jfNv21nL3RxNjZ8v3t9OT+5uqL76bd1EPyPuX79aFD/lo+ZPu075dn+x/HTfuM+2gA2eT/ALFO/wBlab/sUInyUEDE/g3N8lP3/JR/H/fo/joAT+P+/v8A4KV0p3/PXb9+h/8A2Wgsr/f/AOAUUbPko/3KAD5d1PkpmP8Ab+eigB+z5KYm3dT9zUbF/wB+gAf5qET5KEf+8tP3r/D9+gBk38e356rvv3/K3yPVjev8VM/j/vpQA/7ibv46Z/Dto8z5dtDuv36AG/3N33Kd/uU35v8Af2U7evyUAG9E+Vv46PLXdTfuPu/jX5KdvoAa6b2+7so+59379O+Z2prvsj3UAD2yvEituqFE/wBpv7lTJ867d3z0x18l9v8AwOoIH7V/4BUPy/Iu1kqZH3/ep0yKkVAFfYv8X3Kmm2orbfv0z5kX/wAfpnzOlAx7/PL97ZUqH/Z/4HUT/wAbU/f8j/x0CB/9mmfN5j/wU7Yz7GqZEV97N/HQAxE+Tb/4/Tdmxv79S7G/i+4tMf7jtQSPpibkk+amv/3xUsn30oKD7juv8b0933pt+5/t0PI3+sb7i0b1f+GgCvv+bdupzuuzbT9v+1/FUSP8ybaCSVPmo/iRvuUz5dtG9P8Af3feoAej/c3Uz+5/c+/TfvfM3/AasfL8n/slAB5yvKlPh+4jVCn3fl+T/wBmoSRoU+9QBK+zykp8P+3Td/7r+/UNtu8r5fkoAf8Acenf6z/Yof7vy03f89ABs/vfcpiPsT5/nqXf5i1FsXdQA/8A3vuUQf8As1MRPm+Wno/zfLQA6Z/m3r8n+wlG9o03fcpv3Ni/8DpyP+7RagA3/wDfFHzbk+Wh02fN/BUW/Z833Ksoejt977/+xTvObdTfO30yTajbfuVBY933/L9+q0KeW21l+Wn3MexaiRvM+ZfvUAfmel+0n8LP/v1b+0r95f4P7lQ/2Oz7Pvb/APYoTTXRvmX5K/mLl/mP6R94tpf+Sj/Nsqv9s+Tc3zo9S/YP3r0Ppvzo38FXEQ9HSZEbdUUl5sd/4/4NlHk/Nt+5/uUeSu7+F/loMiVNv3tq7ttMeby2/wDQnpqQxQ/K275qlS2XZ87SO/8AcSgBn9qrN+6+5/t1NczfwrVRNNX5G8hX2N/HVjyf4lVf7n+7QBF803yttd/9ik2S7H3bf9mrKW38X8H+xQ8P3PvfeoAqRuybGbc9XU/gXdv3P8yUeQv36b833v7q0AS7Nv8AepiP86bt2ypk3v8AKu75qc9m2zdF9yL71Ymo3ztmzzf/AB/+5Wf83m7dzJVq2TZ8v3Kmm2+akTbdjRfwVfwmRmfaf3v3Y9if+P0+aZrlnZtu/wDuJTvJ+b5vkT+5U3k/Nu+4iVYFREl2P8qpT/Jnf5f9mrH8dSpvh2Mrb3o90j3jMkhldU2/P/t1FbWs6LtZWf8A23/grQmm2J/z2T7+yovtiszq7fI/8dXylgltPCu77+xqtWyNu/i2PTfOaberS/6OtM3tCr/xo/3aRiPmTy3+Vt/+wlQ/8D/h+/VJL+e2ZPKi85H+8lacKedFF+6aGb+JHqyyjM//AAP+BazZtNa5dFX771uvpuxN33HrEv0vLb/VLJvdm+/9yt4mMuYz3sL62fc33H+T71FmjOnzfufl2LV1PtXl/vamSz3t93+L5q2MfeIkh+y/efe9XftLW0SMq0+Gwf8Ai+5Wkmjrs+6qVfuke8ZqXzJ/E2/79Mv5vti7f++qmm0qX5FT7+7fSPYM6vt3fNQHvGLN4eghuHl3Mjv/AMtd1XYf9V8zfI3yb6lh02WFXVm3xN/B/wCz1NDprJ8u5v8Agda+4Y8syv5MH8Kqn+3tq1DDB/vy/wCxVtNNiSL+4/8At1YS22vtp8xfLIxNQ0SJ2f5arppv2b+JnR/4K7NLZfk+dXqL7NEj7W2vuWj2kSPZyOcs/wByj/utjr996ie58x/lX5/9it2a2W2+79zd9yq/2aD522tv/wBijmL5ZGZNeKn3t2xfvVialrC+U8W3em7/AJ610z2y/db50f8Av1iaxYL99duyuqhy8xzV4y5Twf4qTW1/f2X99Pup/wAArikfam6u9+KNgtrexTqyu7S7NlcL/Ht2r9+v1bA/wD8xx3N7clT+Bvlpm9k/+womTe/8SfNR9xf/AIivSOAaj7Ni7vnqXZ/H9/8A26Zv2b2b5H209PK2Iv8As0AP+/8AL99Kr/f+f/gHz1K/yP8A/EU94/4tzbP4UoAZ8rrtX5H/ALlPT5P7v/A6hTb8+7/vinv/ABov32oAdvbZ833Kfv8A3W5dtN/5Zb/4Fpjv8/8AvUAO+438NN3rt+7Rs2Jub7/+xTN+9ty/f+7QAInz/wC9U32bZsl/j21C/wDeVt71NDM3+qlXZ/v0AE27Z8zfJtp1smyLzVpqQr87b/koSZX3/J/sUAJ8zp8yrT/7+6jf8rr/AB037jv/AB0ACPv3o3/Ad9Swou/5fkf+/VSbb/Cvz0xH2N/foA0U+dU3fJ/t0z7r1X3s6fKvz/7dPebYjqvzvQBLs2fIv3KM/wAX3N1V433ru/g/2KHmb5N3zpQBKnzpu/4BTUm++9OR9jbtzfd2U1Eb/vt6AJflX5nXfup7uzr5TbkWof8Alrtp/wB2gB+9oXfymbZR8u12+bZTEf56cn+rf71AD0dUi+9TXfbTvtDfe/vrsWmzI33f9mgA3t+5amfKm/8AuUbJXi2rUuxXR/77/wBygCJ9vz7Zdm771Hy/Iy/PQ6Lu2r9+jp/wGgB7vRTNivsVqe/z1YBs3v8Aw0593lbX2/8AAKi2N8/z73/9lp+/9793YjUAMd9+z+Pd8nz050/8co2eZN/8XSzP82zd92gAWH+Jm+eh0/vbU/3Kc779jbaifanzfNsoAETyfk/g3fx0fxfc+SmIn8NDuu7cq/PQA9Pn2L/6HR9z/b3/AHqr/wDjm2rfnb4k2t/sVAEL/LQjtN977lCfJ/sPT/8A0OrAP+WW3Zs/26en+/v/AINlMf8A8cqV087Zt2p/eoAb5mz7i/xUy2m+b729/wCFKfv2fN5W+mJt2I33/wDYoAlmf7n8EtRfL93+NKZ/Hu+5/uUb/wCJfv0AP2bNjL/wKoo/4t//AAF6dv8Anfc1PTan+439+gB7/Ov3f+B06H53dmX5NtNh+ferbnSnTOsOxmbZUAG/ZFu+5EzUIi/crPudbtrN9u6Sbf8AwJTf7es3+byrv/v1S5olWkaCbnfb9/8A36c6Ls+Ws/8A4SHT9/8Ar5U2/wDPaKtC23TRbomWZG/jSr5ohyjUWL+62+jZvd13f990ffTd/HTJnVF+7TJBH+5/Bt/jp6eVv+aLf/HTPk/8d/jp6fwNK3z1ADnTzm+VtlVXm+d1T5P9urEO2Z/vMlMmff8Ad2vVgRJ91Pl37qsJ+53/AMe//wAcqFP+BU+H7n396f3KAD/aaof4/wC/v/gqZ/vozfcdaib7vzbf9mgCwiRbf9+h/wC7/HVeHa/zf8tVqXZv+b+OgB833flWod7fJtapvLXb97591Q+T86btrv8AwpQBMm7ynf8AjpjzM+xYqejtsT5arun7x1agBySLtRfK/e/36mf5F/uVX3qmxW+RKsIiIrq3lOj/AN+gCvvZ/vbXo3qmyrH7r59qr93ZvpmxdnzfI/8AfoAelzvT5m2JVhHXci/LVT5nb5f9b/sU/TbPUPEmsRaVosEl5fNL8+/7iVnU/de+VuWN6pI8v7vZtqpNqtm8qLArXkv8aQ/PX1h8Iv8AgnvqvjOC3vvFt1JbRP8AOsW37lfWHw9/Yt+HPgPypU0pL+4Vf+W1fOYnOsPh/d5j06WBlP4tD8qrbS/ENzL+40Gd03fL9+ugT4b+OniSVfCGoPv+7+6bZX7MaT4N0XQ40Sy0yCFV/wBitGSxgb/lgleFU4ml9iJ3/UKZ+HGpaD4q0RX/ALT8NXtmm7+69Vba8sZk/ey/Y9n8E1fuPc+H7S8Ty5baKb/fjryr4hfsn/Dz4hW8v9oeHraG4b/l4tF8p/8Ax2tqHEvN/FgL+zqf2ZH5Jfw/utzxb9+9KYm7/Wt9z/br6j+Mf/BP7xD4SkuNQ8F3jalp6bv9Edv3q18uX6X2g6o+marYy2GoRPs/fV9RhMyoYz4JHkVsJVo+/Ibv/u1L8r7/ALqf7dMd/lRf46an3K9Y4xyJ9+Vf4vv76i/5a/L8/wDsUeczv93Y8VPd/MX+GoAdM7fJ8v3atw/J/D87f3Kqf3NzVYhf7HE6/Kn+3VgNd5UV9rfP/t/wU6zfY/zfOlV0dptm379TPtRfKaX5KADf/D9yhJvJfzVp2xdnyf8AfdCWy/dWgC39v85NvzJ8v/fVVEdWdF+Z3/8AQaIV3tL83zrT/J2fNu2UB7ob22bd1V3/AINzfPuqWHaitub5N1P+X+H7/wDfoAr/ACvsZmqVNv33/wByh0bc/wB1P9urGj6PfeLNZTQ9IglmuJW2NN/crKcvZe9I2hS5/gMyG5l1XUUsdMibUr2Vtnkp9xK+mPgz+wN4h8fz2+oeL55La03b/s6f6rZX0t+yj+yXpHw90i31XULOK51OVd7Sy/w19QXmqaf4dsXkuXht7eJa+LzLO6v8Kie9QwMYfF70jyDwD+yP8O/AEcLQaHFcyrt/1y7vmr1qw8P6bo8Xl2NjbWaf3I1VK+XPjV/wUD8L+CJX0/w9F/b2ofMjui/uk/8Aiq+ZPEn7dnxN8TTf6MyaVF/ct4P/AIqvlfY4rES9pVPbpYaXw/CfqX8n8Xl1BNZW8392vyhh/aW+J95NubWp3/j2PPs/9Bauw8K/taeONElVtQluZoV/j3PKn/odZ/U6h0fVOX7R92fED9n3wP8AEKJ/7X8P2ly//PVF2P8A99V8hfGb/gnjJZ+bqPgKdk++7Wkr/P8A7n+1Xrfw3/bEGtOiXkUdyny7vJ+R1/76r6J8M+OtD8aWKXGm3Mbt/Ev8aNV0K2LwcvdkcdSh/PG5+MOvabrXhLV5dM8R6ZPYXETbPu/fp7+Vs3K3yLX6pfH79n/Q/ixoMsUtsqamq7oLhPv1+YXj/wCHer/CLxNcaVqsE/lOzbZnl+R/7lfdZbnUcT+6n8R8/i8BKP7yHwnPzJE77VVXf/bpkL70bd87p/AlDwq0SeV8js1Hyp83zO6V9SeINRNr7vl/3KlR9n3WVPKpkm1127l31E9zBbeb/fpge2/Cu5+06NLFt/h+Z67b5Vb5l+SuB+BSfabC4+86eR9yu7v90P3WV/8AYr5bNv4R9JlEuSqWN/8AeX5K0LazZIkl3fLWJbXm99u3/viti2dndP7lfmc/cP0ulLmia1n/ALG6tiw+dfm/8frJSSJF+WVd9aFm6v8APuXza45HSbELNv3/AMH+3VtH3/xfcqkj/uv9urCI+16ksu+cuxP79PS83rtX5EqFE/i30eS27d/HQBN8v9zfTnRdlN8n/gFSvCyfNQQMS5gT73z0TTK7uv8ABUTo1RP8n+t2/wCzVcoFqHbvT5vkqZPLrJeaokdt/wAv36OUDQfbveonmi+7/BVfYz/epjwskdXygW/+WXy/+P1Rmdf7zVVmm8lPus9UX1WJ0dW+T/fojEgsfL8/8dUppvn27aifUoP4v3P+3Vf7fBN8quz/AO/XXyyI5xk0zbf9is+a8X+83yVbme22M2756xJni+f5vO/2K3jEJSHvIu59rfO9V7n7/wB5vu1UmuNn8WxKozakvlPtl3uq/wAdaRgZGB8TrxtK8K3Eu7Y7fx18/wBtNvt/lX5/v769A+NOqy38tlp7btjfP8leeQ2zfPt+/X32V0OSPMfBZpX56nIavhuw/tjV7e2Vd+5vm3/wV7tpS7LdFiWTyok2xbK88+FGlfuLie5i/ev8yvXprv5OyLe1fTxPlanxD/J/hX50/wBupYUXyERk/wC+Ki+WaRNq79lSzI25/wCCrMQRFTftbZ/sVEkO9U2/J/t1YS1+T7q+atMf9z/v0AH7r7u2VN/8aVSeHyZd330/26sO/wDe+RP46Jrb5XkXdu/2KAKiIz7F+VIqakLPcP8AvdiO1WkTyU/ervSqW9Ubyl3bFoAlf/Rt67t9E375U+XfUT/wfx1YTd8+3+Jf4KAGTP8AcX7m2rCWfy/3P/Z6q7Fml/i3p8lWmf5Pl+/toAPO/u+VsT79Zr2cvmp91Pm++lWoZt7/AHW/uU9JvJf/AHqAHx7Uj2+V8/8Acqo8O9Pl+R6fD++T5/k/9np2zYm397/wCgBUhb5P9n+5THmbb8vyMv8ABUu9lT+JHqvN8kX3mmf7+xKAHvCvz/MqO1V0+TYksu9N1Ms085fvLD/sPTLy28lfkb5938FAD7mHzv3W3en+xT7b9z/e/uU7R7xnba3yOn8dW3SJE3K3ySt/BWoB8r7/ALyJ/fqLzvs0T/Mzu3/jlMm+7tWqn9/c2z+CgCx5zP8A3nf/ANko/wBd8y7qq7/n3fff/Yq1Du3o3yp/wKgB/l/c27v9qpfJ2Mjf88m/uVbh+6m+q7+b8jbl/wBygBkyed825Uqb7i/88X21U+X513So/wDsU+bdtRmbYrfxp9+p+EBybpt+1ldE+9TUfY/zf8Bp0O/yPlb5P9v+KmzbvtD/APoFUBaT5JX+ff8Ax025dZl27d/+xQ9yqQfK2x/uUyNPk3f+P0Aep/BfUvtOh3Hh6X5Lt13xJVi/vFtm8r5Um+42+uJ+Hty2leMrS82N93+BvvV2fjxItS1D7dbLs82L97DW/MBzWuXK3kMsTM00T/3GrH025+zK/wAzOi/wPWl5Pk/w/ermprn7PqjxfwPXg5pQ9vRke5lNb2NeJ1EMzJ/e+arD3PnL8tc5Dc7F3LVuG8l/gZfnr8rlSlzcp+p85q/2lPbfdVf+B1NDfyuyK0WyqiTRPv8Am2O38dHnLH/FvqOQOY04Zm/i+fdUvnKn/LX/AOxrn5rlk+Vax7/xDeWEW1V37/8AplT9nIZ1s25/lX56a/3Nv8dcfZ+J7m5liaeJvk/uLsro31KLykWJfnf+/S9nMBj/AOt2/wAdOfzdr7t3/AKbD87p5sqpurdhfSvKRZfk/wBtKv2cpmftOU5K51uJFaLb8z1mTX6zfNtX5Ku+M9NimdPsPybf46wrOzlhj2t/4/XTGjEuNTnLv2mJF3VXmuVf/Yprw7F+aq/2OVHRkq/Zl8xK+6s+ZP7vyPWmnyfe+eqkz733L/4/V/CSYV5f/ZW2tTLx1eK32t86MlWL/Sorx938dV9Ss1hskbcz7WSu/BxjGqebiub2R+vvwWfZ8KNE/wBq1irrvl21w/wH3P8ACPRP+vVa7h/kWv1Gh/CPyav8chi/3qJvkTdTPk2f7FP/AN35K3OcN7baYjsm+n0N9+gBl+zW1lNPXjXjDWl1V5Yom3uv3q9L8eQ3j+HJfKl2V88/uLC3eK8uVhuF+68rUogbfwi0pvEni+7nXclrE2x/96vohNtttXdvRfkryL9n7XtI/s240xpVh1hPnZJf4v8Adr2J7OXy/ldX3f3Kj7QET/8A2VM+Xam75KmS2lR/utQ8Oxtvzb60JGf+gUzf838Wypdr/wB2lS2bf8vz/wDAqACoX+/Vv7O9M+xtQUV6fv8AnqV4WR/uVE6Sxv8AMvyf+g0EjPn8z/Yof79P2tTH/wB6gA+X71PTZ92mP9z+5/dofds/v0APf7vzVF8y/NFTkf8AvU1pls/mb7lADt//ANnQn3/m+5VRL+2mf/W7/wDYqx52/wC78n+3QBNTEdVahHpqbd22gB2/53209vu/L9+mf7lNf+79ygA/4DQj73/2aclG/wC/u+5QA1H2b9zfJQnzv8tHyo26nv8AMny/xUAOT/a+7TB/H/cpqf3vv09P9r7tAEK/fqX5Xpv9/wC86UJ8lADvuf7H+3Tf95vko/4Fv/2KZu+f5l3pQA9/3Oxq888c6x9geZmlVErtdev1s7CXb9/ZXzb8SNe3/aGudyJu++lVEo0vD15qfjnxCltLtSyt23s9fRFhpUGj2sUSxKj7fv1xvwo8PW1n4Zt9Q++8+x1rupnbZ833KJAN+f5ttQ723VN/D8zfJTNnzf7FSSPXa8j7fv0N999vyUxEXd833KfsfbtX7jUAM37n/hp7pv8Al3VD5LJKlTbZf4l8lP79AA/zrtamfd/vU/Zv+6yv/wACrMm8Q6RDceRLqHkyr/BQBpo/+9TP4/8AYrPh8TaG9xtXVYN/+21aeyK82SwSrMjUE+8H+UoT/vipZkbykb+7Vff/ALNBQOvl/wDodP8A4Pl/36Nmz5qPv/w0AH71/u0Jt/4HQnyfxUyZ/wB7QAfP5lNmh2fM1Of/AFP+3Qv3KAOa8bX8SaJcQbtm6vH7mae2RPKlkTcv30rvfiujWESTt/x7/wAWyvN7m/iuUt5baf8AiWqiB3fw68MM0r3Ms7PKvz/PXrHy7f8AcrmfAelLDoaTru82WujR1/4H9ypFIY/36ev3KZNsT5f46P4KBh9z/gdcr48sLR4v9JXfbt96uqRP3TtVXWLD+1dIuIvK3vt+TfVAeY/YNBtrXbFtf/YSu48HpA+kI1n9z+KvCr7wxO+o3ETSywvu+4ldx8Irz/hHtSl0i5vPkf7rvUlHrf3KPvt/cp3+p+Xb87fx0P8A7X/jlBkH8FFP3q+xV+5/FT0+dPmZYYv770AQv8n3aNn3P9usjWPGemaU/leaty/+xXDeKviXKlwiwboX+/QWdX4z8bN4Ys3aK2lvHX+5XhXjD4kXPidttzFPbI38bxV1Wq/EhrOJPNXzpW/uRVp+DNYs/G0T+bZ/Orf6p1qg90880S5+07JbNWmdPk+Ra9g8N6a0zxSyr/wOuosPDemQwI32NU3VrQwwWabYov8Avio+MXMSomxfvfcofa38VRb1k/2Kcn3UZaZI2pv7+37lMfcnzfc/26RHoAH+/S+d5f8Ae2Uj7d1H/AmoANzIm1vnR6em5JU3fcqHf/vVNCjb020AfP8A8bIV/tu4bdvi3fcrC+Humrp+ryss/wAkux9ldb8aLP7RLcbYtn3a4LwxM9nf28SwfI3yb3qion1BpsP/ABLbeXdv+WrCfc+7WT4bmX+zovvVreYn3aiJIfx/L8/+xTn3UbPv01/npgQ/xfNUz7XX5du+j5aP4KoghT5qe/z/AHW2UJ/9lTH+dqAH+X8n3/8A7Kh/nWmb1f5af/FQAz7lGxU+ajeybFb7lG+gA/3KN9Kn+192mb98Sbf4qADZTt9DvsX5vkpv3Pu/xUAO2I//AAGmulO/76ehPv8A3aABNzp/u03zG2077z03+CgA+VPmp/31pj/wU5PmoAKPv0OjfxfcqJk43N9ygB/8W6odmze26pkej5fu0AM+XdQ336Nn977lP3LQAz7/APt7aPufdoRP++N1Pffu20ADpvV1/vV4p8QraW2un+9s3V7BrFzLDa7l/wC+68H8YarqF5qUqtFvt1/joMiL4dJEvivdE2zZ8jV9C238e5f+B18ufD3WpbDxztl8+GK4VHi3/cr6jtX85Uli+dJfnqftGkfhH/Mr/e2f7lOT7/y/fqJHqX5v4tuyqMw3/PTXfbQ9H3dny0AO3/J/coooTajeVQAO/wAv/TahP9qib7r02H5ESgCX7m+ij7/3fuULu/8AiaAD5k+VvuUfKtD/AO1/BR/vL8lAD/46HXy2p3/LPd9ym/M/+5QAb6o69D9sgddu9Ktuiv8A7CU2ZFdJdu6gDwzxJpTaPezN83lS/wAFbvgC5i+1SqrbH3fNWn4w0f7Yz7vuVx/h6z/s3VPN8/Y6tQB7bbPsTb/HUv3H21n6Pcrc/LFLvR603T5ttT9kBnzb/m+5Q/yNT1+/R99/79ADPuUb/wC9R8+7/bofdQA/ftf+5WL4q8GWPiq1eJvkl/8AQ61/9+h0+b/YoA+dfFvwlvNNllbyJ3t/9v5685Tw3rSO8Wn7vK/uPX2nI7SJ8y70/wBus99Ls/N837DbO/8Au0GkT5PsNB8SzS/ZmWeFP76NVv8A4QPV0uNq3M9sn8X36+qP7Ktt25YFR6le2gfZugWoMz5Hm+FeoJLFLBqNzD83zPViz8B+KI5939rs/wDd3xV9UfY4P4oINlSpYWz/AD+VB/3zQB872Gia5Z7FuYmml/vpXqOh6P51qjNE38G7fXdPZr/FBFspiWa7flWl7wFLTdNiRfK8qKraW33P41X+CpfuN8vyL/co+Z3+X5KOUgfs+Xa23ZQ6Mkvz/IlOh+RqE+dUrQsPlp+xnoT7vy0zf89AE29n2Uf+gVDU0abU2/foAHpj7Xf5vko/76o2L/3zQQM/jp/yvE6z/PE3yUfMny0zf/8AZ0FnBa38N4odeivlXzoomeut0uz+zW6Ky7ErTf7n9/8A2KYn/fH+xS5SB/zfeb7lH8VH8G77lM/2KZZMyfwp/HQ7/c/2aPupR8u75W+egAf/AL7o/u/NsoSFvufc+anbPn3ffoIG7137KPJ2f8B/goP3vm+5Rvb/AIBQWMh/g+8lPRG2Ij/co+anb2dfl+Sgga6bNv8AepmxP9//AGKf/t7qN6/d+5/t0EjHTbTfvv8A+hVK7fN96mf7u6g1GbP733KNnyptp/719i/f/wBih3ZfvUADp8ny/O/9ymfNT/Mpifx7vuUACP8ANu3f/YVN8u3avzvUP3KN+xt33KACh9qbGo+Z0oT51T5fvUAPZ/v/AMCUz7/y0bKf8r/Kv36AIvubPmoR/no+++37lO+VKDIE+/TbrtTvlo+X+L7tBqLD9zbUJ/g/uU99yROy/cpj/d+aoIH7Pl+ZdiL/AB1Cnz7Fb7lTI/z0z+4tAAvzxfe+Snw7fvL9+mffiRFpifI1AD5v+BU/78XlNQ+7e605N3+/QAfL86Uvzf79JsZ/mo++v+3QA3f89O8z+FvnSh9yb/4N1EybFT/ZoJD7/wB2j/Ypv3Plpz/vN9AE3+ppjov8P3Pv0fM6urUz/V/7FBQ/vt/gpjp5jU/fviqLf/z1+RKCR2zZ/wCzUeSybPm2O1PT5P8Acp8029KAIU2792756md12VF80iJ8tTolBRF/zyX+Cn/wuqrvp00LQv8A79RJt3pQA/5tm5W2UJ/rfm+R/wC/Qk3yLtb5P7lH+78j0AMTbsSnv8m9n+d6ZDt+f+/Uru2z5vuUEjUf+99ymTJ/zy+/T/4EpyPsWgoijp7ps+7Rs30b/n/uUEjpk+5/z2Wmo+xPmZql+4m6ovv0AOebfFtqvs/u1NJD/do/1a/7FQUEf3W2/fqF9rvudvkqZNvz0xHbfQWDv+6qLZUv8aU+Ta1AH58238H3d7/36bMips27d/8AFsqojttRfuS09/n2Lt37/vV/LnNI/o4hdPl3N/uU1/ni2/f+X5Uq08Lb9v8Ayyqv9l962KK+z/ZXZR5Ox/8AgVXoYYnT7rO9WEtvMb5d0Mr1HMQZiW0Wz5vuS/x0xIf725Pm2qlaDw/vdvyun9+mvZsn+3so5gKibkTa1CeUjbtvz1YS23/w/P8A7dPk03bVgQvteJ9q/P8A7FV/s3+kf3KsfZmT+Fk3fx09IW2J96jmJGfYEREfb5L1NDbRQ/N5TO+7+Cnb/uN82z+Gpt/3P43/AL9RzFFFP4/7/wA/z1YtrlI/l2M71Mnz7P79Q/Z96/w791RzARXOy5i3ff8A9iovszMv3f4aupbLsfd5u/7nyVbhh/u7kdWq+YnlMR9N2RI3zfeqX+zWf5Zfn+T+Cug8ldu5vuVYTyvv/fqPaBzHNJo+9n/uNVv+yv3Xyrv21ob/AJ/l+/Qm7++u+j2hBg/2P5z/ACrsf7myqD6UqSu23ZXX21ss3y/NvqrNZpt2/Kibvv1ftQ+I5+GHZs3fIm2nOmxE3RNs3fMlbP2HZ/FvSkez/wC+KvmHyxM1PK3t8rOm75UrYtkg3puXe/8AcenWdmu772//AGKme2i/i+/to9qZkLpFN/yyXZsqu+n/ALrytvyL/cq2jqn8O/8Agp6W3zbfvo/8FHtSOU5mazbc/lQfOlTQ6bs+8i72/uV0r+Usv8L76eiRf3V+ar9vIswfJ+Tdt2bVq39jXa+1Wfcn3K09i/w7aHTfv/v7qj2siOUx3s97/db/AHKh+wS/JuVtlb038DbaPMldvnX5Eq/aj90597Nnd93+592pfsexd3m7K3XRfvVA6r/D89Htw9wxvsP8P39nz1XmtovufLv/AN2ujS2+WmfY1kX+5s+ffV+3mVzRMKG3WZk+8n/s9WPJVP8AfSrvkqny+b/FUXkr/FudP79Htw9wyrm22K/9xqo+W0P+x/sVvTQpufd8/wDdqu6Kn+wj/wB+to1yfdOfeFn+X7j1XvIVdH837i/e2VtO67N23e9Yupfvovl+Ta3zV30Je8YV4+4eGfGK2i8h/wCB4pftCpXmiJ8v9x/v16n8Wn3xP8v8LpvryRH2b/vf8Ar9dyuX7g/K809yqSzea++l3s8SK1HnK+z+/TPuPu/gr2Dxw/2dzVL/AHN3zp/cqL/xyhWVPl/joAsb2/hqvC+//fqX+L5fn3/wU3Zs2f3KAGbFRv8Abp8KLv3bmd/7lQvuRf4UT/Ypr6rAm/8AfxJt+9vloAtTJv8Au/In+xT/ACZf73yf7dVLbVbObfFFcxO/9xGp6X8Ty7Vl3y/3KAJfm3vtdk2fx0fM/wDFT/8Alr8qsj0JudX+b/YoAiqVP727fUX3/mapURdn/wAXQA//AND/ANihPnlT90yfNRtbZu3fxUfaWRfn+5/cSgBj/f8A79PdF+T+5TH+5tX5N1P2K7Pt/wCBUAQ/I+/5KbC/zbk+f/YpyfPvWhNryfe+7QBbX5H/ANtaZs3v83yO9NSaJH/22pzTM6bv46AIvm3bKYn8e6pt6v8Ad3f7W+odjfxfcoAmf+D+5Uu/Zv3bdlRI+z5vuebTt/zeV8u3bQA/Y7/3dn+3R/7P93ZTH+ddrf8AjlP/AI02P8/8NABsb/cf+5R8z/Nu2Js+amPM27b/AAM3zU+5mWFJZWb5F/gSgA2N95fn305PkZFZdiVt+EvA3iz4hNF/ZGhtsb7sr19EeBP+CbWva4kVxr+qtZ7v+WW6vIxOZUML8cjsp4SpV+E+VJtSttnlS3kCOn9+Wl/tXT/vNcwbNv8Az1r9ItB/4JxfDewt4l1KJryVE+aX5v8A4uul/wCGC/hMi7G0NXT+487/APxVeT/rFhTrjlc/5j8sv7Stpvuzwf7PzVYjf/ge/wDuV+jfiT/gm78NNWhf7D/aWjt/07z/APxW+vB/HP8AwTl8X+FVlufCviWDUk+/9n1CLY//AH2tbUM+wtaXLzcplLAVofCfL+xf4v8AgFHzt/wGtPxz4X8WfDG8+x+MdBks/m2LcQ/casm2mivPmWXzofv/AO7X0NOvTqx5qUjglSnD4yXe291++lN/i+anv8n+qo37Pl2rsrYgcn3Nu3Z/tvTfl/5a/wDAaN6/PRM/y/3/AO5LVgMeZv8AcSovv/eo+WRf9ujZsXctACf7K/JT/mf5lVt9NR//AB+j5/4agA2rRvT72zZs/jom+4jfx0z76fuvv0AP++/+/Tt/k/8AszpVff8Axfw1N529/l+T+9QBLv8A7256E+Tf8tE21/l3U9Nz/f8AufcWrAGf/R/7j0xPkRGVvnof5HdKifdu+7QA7erRPt++rU1Pu7W+ej/Zb+OnbPv/AC7NlQA/Z+6/i3/7FV7m/wDJl8q2ikmm/uQ1p6Pol94k1JNI0+2kmu7j5JXT7n/7Vfd/7M/7GelaXa2+o65bedcff2fwV5uLzCnhYnfQws6p8ofCj9mDx/8AF2VJfKl0eyf7syLsdv8AgdfWngH/AIJw+GdPiik8R3M+pTfxb5d9fZun6Vp/h+wiigSGGKJdittrzj4l/tKeB/hfby/2rq9sl3Ev/HvuXe1fEVs3xOIly0j3KOEhD7Nyj4e/ZG+F3h6JFi8M2kzqv33iro4/2efh2ibV8J6b/wADtVr5N8Wf8FONMtZtui6K021vvyy7E/75rCsP+Clup3lxtewtoU/65f8A2dedKOYy96R2exPqfXv2Qvhbre/z/Ctsjt/zyXyv/Qa+ePid/wAE19AvGe88Ianc6Pcbf3ULrvSu98Gft16Vq/lJeQRvu/5ao2yvefCXxo8NeMIkiinWKV1/jrGOLx2H2kEqCl8UeY/I74l/BD4g/B+6li1rTJL/AE9fkW7hi+9XD21/BeJuXdv/AIoX/gr9wvEPh3TPENm8V1awXlvKtfAH7VH7Fv2FbjxR4Mi8m4R3uJbRK+qy/iDnl7LEHk1cu93mpnyT/f8Auv8A7FV0RY/vfJT7WZpriWC5VrPUIvkli/v0Psd9v8dfZwqwqx5oHgyjKEuWRLvZH/heq833v9tamRP9mq81bEA829/l27/uVL53ybW21XR1/i/vVYfajP8A7f3aAGO+z+6/9yib7qKv36Jn3r8v36i2L/e+R6AJdn8W3/eqbzvOi2/cddtV0+dP9taPm/j+SgC0/wAkXzf+Ofx1E/30ber/AOxTIfv7qERvnVaAJkeXZUMyLt3fx7v79P8A7jf3P7lRP88u5fnoAlfbv+X7+75qf/C/8HzfwVXd977W+/Urv9xvK30AM3tsf+5Qkyp8rfco+Xc+5diU3+zZ9S2RQbf3rbG/v7KgC74Y0G58bazFZ6fFI6O+xnhr9I/2Wv2UbPwBYW+q6nbK92671/2f9+sH9kX4A2eg6RaaneWf+lv88SP/AMslr6z1rxBbeGtPd3eNFVfuV+fZ1mkv4NI+pwmEtH+8aUl1baTa/Oyw26LXzl8aP26PBXwxjlgsZV1vUEbY9vb/AMNfN/7VX7T2oa3PcaVo93JHY7nRpUl2PL/sV8X3NrLqdw1zet9ol+9s3fJXiYHA/Wf3uI+E976tyfEfWPi3/gpR4/1vzV0XSrbT7dm+V0iZ3/76rkV/be+KNz+9kvJ/n/gSvDLOz2J/DCn+xXQWdh9xfm/3696OFwvwqBEoSh8J9N+C/wBvrxPYXCR6q02/b/y8J8jV9L/Cv9sTT/FUKLqscabv47evzohs/kSJl3p/t1saJNLpS/6NLLD82/8A2K8+vhKX2Bez5viP1403W9N8V23m2M8cyN/D/EteE/tG/sr6B8WtJuJ4IFttYT5kmSvCvgn8b77Sr+KBr65fYvzJM3z/AP7NfbXg3xZbeNNMSWNv9I2/MlfO888DV54kSpe773wn40eM/Cuq/DrxA+i61BIksTbIpv761mTW3ybvlT/fr9OP2sP2eNP+JHhOXULazV9TtV3xfL96vzImtp7DVLjT512fZ9+3f99a/SMnzb65Hkl8R81jsJGn78PhKyQ/P8rfvqm37Pm/jp0yPt/6a/36bDDvj2Ku/wDvV9WeIXbBN2/d5T/79V3dfu7V2PRvaH5lXZR99H+bZv8A/H6AC2dt6fddPuUOu+WXctEKfJt/jan+ds/i+T7lABNNsd1Vd/8At0z/AGKP9pvv0J9xGoAlh2/M33Pm/joeb53Vvuffp/ned95vkT7tMuZlSgBvyoyfeT+PelS7G/1vyoj/ACb3Wot/nbG+4n/oVSw/f3Stsi2tQBXT7Tc3X2aCJnll+T5K/QP9jn9nODw7YW+sanFvupfnVHr5U/Zv8C/8Jt46t9ytNbxN5rb/ALmxfuV+qXhPR18O6DDBt2Oq/NXx+d4v2UeWJ9Bl1D7Ra8SeJLHwnpLzzusMMS1+dP7Un7Ump+ObqXQ9InltrRGZGeL+Ovdf2pfiVvtbjTLP53218D3EM7vK0sf71pWSvjMLH2tTnmfaQoRpU+eRhWtv9ml89d32hvvSvW7bWzbk+Xen8VV0RvN2/wAH9ytpLDyU837ny168ubqXzRl8JYSH532/P/sVeh3f7lVrOFpvu/cp8zy2f8O+mHxltIW83z1822uP76S17R8IvjBqHh6/tEnnbevyLK/8deJW7zvH9379bVhYNMiqzbPm3q9Y1/eiRHlP078C/EWz8aaSksUim42/Olea/tPfAfT/AIseEbieKBU1O1Vnili++1eDfBPxtd+G/FEStJ+62bNiV9w6fc22uaT5q/cdfmr5uUZ0avPA460Ix2PxRv7Cfw9rl3pVzE0PlP8Aunemfx/e/wDIVfS37dvwx/4R7xVFrlnEqW8svzIn96vmzzlddq/f/hr9eyvE/WKEX9o+Jx9CNKr7oPtfev8AyyWqVynyfuvubP46sb9ibm+/QlsqNu27HevXPNPWvgneLbRSwS/JcNBs+Su+v3Xzfn+5Xn/wckWa4eLzfn2vXoV5bfK6yt8n+xXzebR5qR7eVy5apFDNBD80X36t/afk+X5HqpDp++tCzsJXbatfl1X4veP1GkCXM7onzNvq7Z6lLC27d89PTTf+ev30rYh0eKZ/+eNR7h1DIdVZ3RVZXetu21KW2i+9seqkOmrC23dvRK04dN85PvfPUS5RAmpMkT/d30xdSlf7v36emm7Lj+4n9+rb2GyLd9xP76VBJE+pN/e+enPqsqf7dPS2V12/LvqF0/vt9ygCKbW5dj7Pv1z815qE0qef/qt3y10b2bbN21dlRXNgzun8dXHlAopc/uE/gf8AvvViw1X5n3Ov9ymfYPv7lpv2Zf7qolX7oGk94v8AC3z/AMNZ+pa9eIiNEsTun8FRPbL/ALVUbmH5vlaiMfeAW88SXM0D+bAqPt/grib/AMQ6hvfbBs/23rrvs0sy7tuzZ/GlUZtN/e/d3u9elTjSj8Ryy5vsnGpeX02/d/FV2FJ/K+bclbs2j/N/cpv2Nk/3G/uV0e4Y8szBuUntl3bvOT+5XPzX9zv2r/e+5XdvbSsu1l+Ssm/0rzvm+bzqPcD3zjdSe6mmeVdz7f4KyrnULz70rbE2/LXdPprfOrLvrF1vTfs2m3csq/dWuqhy8xzV+aEOY8P8WzNqur+e3z7U2VjzTNbbpV+f/YrS+0pv837ifNTVhX7bF910Zq/QsPHlpH59iJc9XmPaPAFjs8P+ev7l5dibK6Kbbt2fx/7FZug2f2HRrdfNbYy79laVnbI+9vmevSh8J5MviBEiV/n+Snw/6r7vz1YmhieLc38LVUf5/lVmoICa8jddqy/LVVN3/AN2/elDw7G+Vvkf71WEtpdibV3xf7dagV03Pv2xK/8Av1LC/kxIv3KJkZG/e/O7fdSjyfm3fN81ZAMm/uq2xKa6fuv4U/2Eom+d/l810oSGJ/ml3b/9ugCurxTfLu2Va2KiebuqrD+5l3K3ybqsJ5SbG+bf9+gCvM+9v4kq1D86/L/wKorra+xl+/UXnJs/2P7iUAWnuf7vzov8dVd7J83333Uedv37dqRUbJX+Zfnf+/QAz7jI3m73/uVKj+dvXdspd6pFsb/W1W+/95f++6AC53fJ5VDuz71b7n+7Q/7lEWX/AIHQ832Zdke19/8ABQAyHa+/71NvEVE2rumdaHm8ltq/Pv8A4EqV49j7l3b6AK9si/8APLY/8VTI+xNrfP8A3alT51f+DZ/HVT5vnb+OtQLHyp8/zI9V5k85tv8Aqf7z0TQ7NjL86f3KiRP3vy1qBbSFf4W2bF++lWof7yxf8DqujrCiJ8rolTfaJf8AZ8qsgJfufL83/A6id2f5pfn2fwU65+4jbd6f7dK94vzszfP/AHKAIXm+zfvdu9P7iVE82xvvN838D1amTzokZNqVm72Z23L53y7NlAGqlzvR1+X5FoS5Wb91tbfTLOz8n5tzI+37n9yh9rKm1fn/AInoAfNtT7rKj/7tMRJdm2VfOSon/wBbu+/V2FPlT/0OgBtm8ttf6fKvyeVOu7Z/dr2PxD5CWVvPAv711+bfXkMMPz/63Z838dei2CfbNDTz2bY3yK9agc/c/udm5fJ3fx1x9/M02roytvSuzvHis9n3pkrK1uwidLeeJm+99yuTEx54Hbh5clWJUSw37FrQ+wL8jfcq3pUPlqjL5f8AwOtJ9rt8qrvr8rxPuTlE/XcPLnhGUTFhs2+fbVpNNldv7laHk/7Oyn+S38LfJXDzHRylL+zdj7W/ip1zo8HlJuVXrQ+Z/l/9AqZ4Wd/4n/u1HtQ5Tn/7HgT7vyf79V/7NX+H+9Wx9gZJX+7VRNNlSdGZtiVftQ5Sp9jf7/8ABSpbM/8AEr/7Fauymb9n+xR7Uj2ZjvbN87fx1Uezbf8AdWtu5RXV9n36peT/ABbm2fcq/al8hkzW7fcXbsqrNCyJuWtD5k/65f7dMdPufeq+cOUwpklpkyfJ5v8ABWnNCtMe2X7uyr5hmO6S7d38FZ+to32VH/uMtdBsVH21marCqW7/ACr96uzD1I85y4qP7o/VD9nK5a5+DOibm+7bJXofyp/FvrzT9mN1b4LaIv8A06p/6BXpDpX6lh/gifj1b+LIEb5ttP2b1pn8PzU9f9muw5Ao8yj/AG6Z/F8tAD/JivLV7af54nrwf4l/s8RarqLzxNP5X318qve/ubttOW5lj/iqAPg/xP8ABzWtBvfP0/ULuH7P92b5vkq9pXxF+JvhK1SD7c1/b/wyu9fbVzDa6rE8VzBG8Uv9z79clf8Awl8OXnzLFsd/9iqLPnKw/aH+IifN5Us237yJElar/tP+L7O182+0hkT++617nZ/B/Q7N90UUDv8A7dM1j4M6LrCeU0S/8AqSDxKw/arvNSV4n0+VH/57JL/9hVqH4kXmsb2g1qRHf+Dd9yvVk/Z70NHRl+//AMB/+IoT9njw8ku5vv8A/XWq5gPDNb+JHjHQbpIl1Oe83/d2VsQ+NviNeJ58Sy23y79j/Jur3Ww+EvhqwkSX7N50q/xu2+t258N6ZNEixQbEVakD51s/iF46+SL/AEnzfv8Az/crpdK+KnijzvKubGeZP76fx17BbaDZwy7du+rCaPp8Mu5baN3T+/Vgcv4P1jWtSn826ikS0b+Cauz37qZ9z7qqn93ZTdm7/foAf/tL9+nJupqfcqtrFzLZ6TcT2y+dcIv3EoJKXiTxDFoMW5ZV+0N/BXmVz8RdV1K6lWeBfKR/l/264HxPr3ip3uLz7GqOv3YZq4/w98VLnxJdPpl9ocqXb/J5tv8AcquUo+kPCV5/aToyr8n8Wyu73/unX+OsTwBov9g+GrfdFseVf462/M+Xb9z5qkA/h3U/5/l20b9n3aH+f/vmgkH+T5aPlb+9R/canfu6AGo7bty/wU50+XdTf97bsp3zfxfcoAERtn+3Tfn7f8Co+59//gNO/wBugCLZs/2/9in/AH6Ym5G3bql+VPloAbs/vUJt/vU5/nWok+78q0AS7Vpv/odCf6v/ANCpiO3mvu+5QBn+JLB9SsP3XyOlfMXxQ0qeawvV/wCWq19ao6vXOeJ/hvovjCJ1uV8m4b7rw/K9BR5b+zz8adN1LQYvDmqztYaharsV5fuPXuuyC5TdFPG6bfv+bXyv4/8A2XdTt9S+06ZcyJCv8f8AHXO22g/E/RN8Gn31y8X+3LSDlPsXett/rZ4tn+9UL6lZojst5G+372yvjq5/4WbeJ5V9FO8q/wAf36u2Ft4subJ7O6uZbPd/f30wPp6bxtpFnsXzd71iax8ZtM01PlWJP9t6+dE+GOuXMm7+17v/AIBK9bdn8Fp9Y2fbry5vNv8AfagOU7PUv2h7X7PcNBqMSOv9yKuJ1L43654h02WzgW5v3l+7sWvQ9H/Z+sdsUXkMkW37711dh8KNM01fIibZ/v8A3KXMB4DoPi3xZCrxJBL5qfwVSm0Hxx4h1RNQZZ7Z3/74r6ot/A2mQr8y+d/uLWhbaDp9sqbYmo5iT5csPAetXOop/b0sv2eX+NK6O5+HuvaDKjeHtXvkt2+fY8r7K+iHt4Nn+ogfZ/fiohhi/wCeUX+5tqSvdPOvhvD4xt7r/iZ3klzb/wC2zvXpv9xm+/8A7FPSNdn3V2UzZsb5askf/BTN/H+xT/Mif5mqH7ku9vuUAPTfu2r/AL9EzfP8n36f8r/7lM2fxLQAxNzvUzfx1Dv2Ptl+5Uz/ADyfe+SgDP8AFWg23jDRJbGf+NdleA658KNX8N/LbMrxffXf/DX0R5PyU95t+xJV3pQLmPGvD3jbxRo9xFYtp/2l/kT5Fr2C2uftkaNKrQu38FM/s22hl81Yl31Y/wBlVqhg6L/tUxN38X3P9inv86baYiKn96pIHv8AJ8q0xHZP3tD7t1FBZx/jzwS2pJLqGlLs1CJP9T/fr5t1iz8Z6DryX08UqPE3yolfYW/bVXWPD2ma8vlX1t8n9+gDwG2+PHi/RLe3laxgubdfkZH3b63rb9q6z8pFvtM+zXH8VdB4q+C9nNFE2n/fX+B2rn7b4MzzXSNcwRfJ/foKLv8Awvv7enmwSwW0T/d3r/8AYViar8QtS8Sb10+dbmVf7/3K665+FH2lfIa2j2f36l8K/Bmx8MX73MG1N33t8vyUAeRLonijW7/ypW+zf7b/AHK6uHwTqEzW8Uv77d9569th0G2s5U8pV3/fq7sV12+UtHvBzHn+j/DexSDbeReTcV1eieHrHSlfyItj/wB+tB93393/AHxQj0GPMD/P8237tCOv8KtvqX/bpj/J93+OgY16I9r1KnyLTH/2V2UAG9Uo+Z/vfcpvy0I6/Iq7t9AD0+5Sf+h0fc+9uSm0AD7t1S7/AL9M+V/u/fpqfO+2gDyH48XjaVvl274vl3bK8v0TXv7YliaJf3tfTfirwzF4qsHgl8ve6/x14Jc/CvUPCt/sgWLyvN3/ACUFnvHhj/kERbq0P40rH8K2/wBm0uL+/wDxVvTbtlBnIc/3PvU1PuUxEb+9v/2KPMoGH+9uRKem1120z5af8qfMv36CBm1qe6f7X8NM/wBijf8Awt9yqAZR81P37P8Afo/5bUAMfa67ab8qbKldf7tRJQBKnzrUSfe3U5/9mmp9/wCf56AJXeov935Kc/z7NvyUfLQAfMlNR230ff8A+AUfN/foAd9z7zU1/wDWo1G/+79+nfMlABvb+L7lD7tnyUOiv/v1F8u6gCV/kTc3zpR99Pl+5S/8sm3fcqGH5H+b7lAAjfPtapX27fm+5TXRX+amf980APmk37/7iVD9x9tWP4HqB/uJ/foAlf7if36PufepiJ5ny0J/eb+9QATQ/aYpVb+78teOeLYdQ0e/uGl0qS5t3/jir2NPkfd/HRMkV58s8CzJ/wCP1IHzpoltbaxrlv5TbHibe2z79fQejw+TapEzfcWqn/CK6VbXHnwWzQv9/fWn/qYk2/coFzA6bG/vp9+n/N92mI7eb92pd+9qoYx9yP8Aep/y0Tbtny/3qbv3UGRKybNlRbNjbl+/UqPTJNy0AP8A+BVFuWnf5en/AC0AEdP/ANimPu20Q/OtAA/91vuUJvRfm+5Rs+f5/uU//WH/AGKAGfc+Wn0zfs+dvuU/7n/A6AGO9Cfd2/cpj7X+9u+Wj76p/c/26AMfxDYNeWsvkfI//odeC6xDLpr3H27zYZf4fl/gr6YT/vj/AGKz7/SrG/b/AEm2V/8AgNSB5f8ACK/vJtGiaXcnzNtf/Zr1r76ozVSttEis02xRbIlX5dlW3RkTavz/APslADvv0fc+7TU3JRvV3/uUAOdNtHyp/t0f8BpfuLQAn/XL+Cld2/ipH27Pl+/UXzJsb/vqgB/mNto2fL8tM/h+WjZ5Hy/f/wBugB7/AMe2oXdtlP8AM/h+/T6AIX+fZuanw/x1Knz/ADU1Pkbb8uygB3+xRT0+amPuoAbTHSn0P/doAYn91vuJUvy1EmzbtqWgB/8AtLR92j5P4aelADPv/ep+/wC+sX/7NMfdt+VaYiJ/tbKAJvm/v0ff+98n+3Q6fL9756P7/wDH/v0ADoyb9tMp6Psb+5/7PRvXf/vUAMf5GoRN/wAv/A6HT7m6j/Z/4HQAbOf9umf733Ksb1/h+/UT/wC9QAf6xf8AYp6P/E/8dQp8rf71TIm+L+5s/goAEf8AhWpd/wAnzN8lV9i/7lP/APQP9igB2/Z838FE33PN+5TXf5ty0xH+XbQA/f8AN81Dfx/+yUzf/e+5Ru/u0GQIn8NP++m2mb3+7T9q0AQ/f+Wn7G/h+/TH+/T3fYyS0AH3/l/goR1+9/wCh9vmf8C30xPn2UAP/h3UxHp7/wB1qZv2fNQA3+Pzalf7u2mbGf5f79H3PloNQ+aj79NqV/kWgCJ/92hKPlpzpsk20AHned9z5NtD/fpUT5fmpyOtBBE77aEdpqdJs/4BTURX+WgsZN9z/d/gpn3/AJduyh3b52b7m2hP7v8ABUED/wC438FCffWiFN+z5f8AgFH/AC1+X5HoAeiff/2aY/z/AHqejrsTZ9+h6ADZ+6/2ads8xaPLbZ833Ke/3vloAZ8yUJ91FT79Dv5ny0JQA133tt2/79OeHenyUfciSh/7u7Y9BII/yUI/935KKaifc/joKJfu0zZ8qNTU+6n/ADyf71O3/wB9vu0Ej3Rqr7G21YZN67d3z0N9ygA2bPl3b0o2bPmod23/AOxQ8jOm1vkSgB+/5KZC/wA39+j76bv7lGxXoKJfO875ai/5apt/ip7/ACN8tH/fT0EjkRU2K3/AaNn7zdTf4tv8dSv86pu/hWgBjp/d+/8A36iT5Pl+58336ej7Plo++r/x0AOf7qL9+monyUOn3G/u0L8/8NAA6fP96mb13/d3/wAFWJvkX+/THTemxl+dKz+0AOmxfl++lRJuST/Yo+Z9m35N9S/MrferQA3tv+X/AIFQ/wDeptH3F2rQUM/36Z91v96h3/77ob/XJUAD/foR/wDep7psbdUUj/N97ZQWfnzvX90q/wDj9P2N97bs82hH37JWXf8ANVjYzIjS7djt8qV/K3Mf0gM8xt6bX3yq33Ki+zM+9fvp/crQuXV3eJV8n/bqLztieUvzulXzRAryJKi7WbZ/v0bJUldfuJ/fq69zv+Vl2fN9+qTzNv8AvfJRzGQO+yJP46P7mz+OpYdzo/8AAn+xTUTyW+6zpuo5gHPD5Lf6pfvffpjr8m77kqVMu53+b/vipXh8l6OYBkNwvzrLt83/AGKmtoVf+8m9n2PR5P8Ay1/jpyfufl3bIl+eo5gGvZq9w/8AfT5Kh+zq/wB5Wd/7iVYR9n8Xz7qbsTdt/j/2KOaQEKL99dzIlN8ln2bfn/26dv8A4l+/T3+5u+4lHMAP8/8At7vk30/yf7vzutOd1+T++lCbdm1fuf7FRzAV/JZJPu/J9+rbpvRGbakv8KUz7n+3/c30+H5E+986/wAdIB8MP3/9Xv8A9tqe9tFv+9/3xSTPF8jffpv3PvfIj0/eAsbPkT5vk+5UMyfN97Ym6m+d50X9+mfbF+638NIARP3u6X+D5F2VYeFfKdtq1Fv+Z1qVJvuN9/5a2ArvD877aEttm/8Ag/26f5y/w7tlFzdfvEX/AL5qfeMSVLbzt6rT0sN6fL9xPvVXhud7/N/BUv2xd/8AcSr94B7J8/y/J/BvpifcT/Y/v097xn+Z22b/AJP+AVXe5WRH3ff30e8AeT/D/G71K7rMn+39yovtKo7t/wCgUWtzFDLu81X2fwVoBaSbY/3d/wDBTXf7/wDcqHem7/ll81N85fP27l2P/coJHecv8XyIn8dNf5F/ubvuvUM14u3cqq++h5optm35HoAe7rv/AL6LUSTb0Rm+4tO/gTb9yon2/OtBRXkmbd8vyJUW/f8Ad++lOuf9bt3fw1Xf7v3fnquX3SQmudnzL9+qXnM6uv33+/T5un9xP7lM85ki2/c/2K6Y0/dKKk0371PvebVK4/1L7fv1oTW37p/4Pl3tWfMn7p9v9z+Ou6j7hjVPHPje6vYPFAuzZB9+vF3+TZ97ft+bfXvHxXtvOsHdvkfyv3teGw/vv9xVr9eyj36B+V5t/FBH+V1piP8AwtR/Eir9yh9zJu/8cr3jwRiJtp+/+79+mf5+envu2ebtlf8A2EqCwe6VPmbakX8TvVvR9E1DxbvXRbG5mf7jP/8AEV6V8Gf2frn4kajFc30E7xbvlh/5ZRf7/wDn/wCy/RD4V/s2aD4Ps7eVol83anyV89js4p4X3Y/Ee3hsvlV96p8J8K/D/wDYY8Y+P2il1Vp7a32/L9zZsr6A8Jf8E1/DNnZIutahJv8A+nf91X2Lc6lpXhu1ZWubawt4vkevIvG37Xnw58HyPFLqEd5cIrPsh+evha+e4/Ee7QPYp4GjD7JxkP8AwT6+FcMTxtFdu/8Afe6es/WP+Ccfw0v49sUupW3+3Fefc/8AHKpTf8FFPCfnIsFnL8z/AHJf7tdLo/7eXhC/dfPsZ0T++lYyxmbUo805G/1Oj/KfP/jb/gmt4gsYnufC/iz7Ztb/AI9L7cn+589fN/xC+HXjj4UXqW3ijw5KlozbFu4V+R/+B1+tvhX43+B/GyRf2fqcUMr/AHYX+R66DxD4Z0rxVYvZ6jZ21/aSrs+eL5K78FxFiaMuWv70TiqZbTn8Pun4lW15Bc7PIl87/wBDSrCP+5/i319cftP/ALC6aU03ifwLA1s/3pbG3XZ/wOKvjVXubO9fT9QilttQiZ9yPF97/dr9AwWZUMZ8J4NfDVKJf87/AFtP2bE+V/v/APj9V02fP/fp/wB9PvfJXqnASwu2/atDv/s/JUSTb1/3Kd8yUAH+78/8e+hP++6Pvpu+49G9fn+WgCbZ8ifep2/5v9yovOZN7f67+Cn+T+6/ubloAY7/AN1PnWnvt/h+5tpmz907L96q6/e+bdsoAtojbv7/APsU77+z5V/36i3/AN379P3/ACfxUAO/2vuUfc+Zfv1E77G3fM/+xVi2tpZrhIol86WX/VJQBYS23/d3I7r8qf36+m/gD+yK3jmKLVdaiaH7R913+/sq7+zT+z3/AG9cRa1qsDOqN8tu9ffOg6XbeFNJRG2woi/Ls/hr4DNs55Jeypn0+EwEeXmkUPAPwi8OfDfTUg06xj3qio2/+KtbxB4+0LwravPqN9FZwp/HM3lJXgnx4/ac/wCEMt3g0zyppX+VUevz8+Kfxg8R/ES7uHvryRYv4U3bkr5mlSq46fvHs+w9lE/RDxb+3l8PvDMvkQSy6rKrf8ujKyVx8f8AwUQ0C8l+TSJUT/prKtfmTbW8s0+6W5kl2/wI2yt2z0WNWWVVk/dfP/rWr1pZTQgvekP3fsn6p+E/2xPD3ibym+yL8/8Ayyt51lf/AL5r13QfHnh3xjGixXKrL/zyuF2PX486VDKmxrO5ls3iber/AH69q+Hvxp1Pw95UWpyy3Mu/ZFMleVVwEYe9A19lGcT9C/HPw10fxhpdxZ31jBeW8q/cuIt6V+dX7Q37H+p/C97jxD4aja509dztb7fnT/fr7P8AhH8df7chis9Q8t0dfld3r17WNNs9e054pUjmt5V+5/fqKGMxGCqcyOarhozjyyifiZZ3kV5v+XZcL8jQv/C9H9/5fnr6L/ax/Zv/AOER1uXXvDVqvlJ889v/APEV82Wdz9pTd/GnyMj/AMDV+o5fjYYylzR+I+OxOGlh5BN/e+5/7NUybvkaVv3VQ/f/AO+qm37F+WvWOMP7m7+L+/UKTKo2/wC1T3+T5t2yje2zzWb5KAGP86/KvyU1Nz71276l/wBndsp6Jv8A9ugBjI0ez+Ch/nTb/HT3T5Ki3+d/uL/coAd9+V1+5Rs+f5f++6Eh3vT0h3yIu9d9AEqP/H9/+/vqKabYqLF9x6Pl2v8A31qu7q8m1d2+gCVHVfvUO+9P7iVEjs6p/s1L8ztQA/yfv7tu/wDhq7pVnPeXVvbRL+9lbZ89Z6fe3Rfcr6F/Zv8AhoviHxFFPcrv2S+UuxfuJXLia8aUOY6aFPnlyn0X+yj+zxZ6VaxareW2+WX52mevrXUNWsfDGlvI7LDDEtZ/h+yg8O6Db7F2JFFs2V85ftJfEGQWDWsV4qee2z9y3zpX5LmWLlWq+6fb4TDe7Y88/ac/a0vv3ukaBeN83yyyp/DXwjq19c+INSeW7na53Mzu6ffrqvGFx5OoXECsztL8zO9cnDDvV926vcwNONGHMddSMfhiLpttBZtuWCNP9v8AjrdhhV9m6Lzv49lMsbDe6O33K2LOzXz33NsTaldE6vNL3jHlC10uBV82ON7Z/wC/E+2vQPBPjnV/CV4ksV5O9uv3tkvzolYUNnB8ny7/APb/AL9WLaFf4fk/vVyT98uMeWR91fAv43xXlrFFPdfaUf73mt9yvoia2s9dsPN+WZJVr8v/AArr0+lXlpLat/sbEr7Q+BnxQa+SLTrt9/mr92vBxdGMI88SpU5cx82/tn/s2Loksvirw9F5L7t8qItfH9tMupIjN/rVbZL/AL1ftJ8QfDMHifw9dWcse9XTatfkn8afBn/CuviTertWG0um+VE/vV9Pw7mXP+5mfM5lQ/5eHHo7fe/gWoZn379v96pZod7fM2z+OotrbX/gf/0Ov0U+bIt673X/AJZfxb/79Sp86+av30qu/wDe/wC+qfG+z5f46AHun3G/hpibtm3+CnyOr/79M/i+58lAD/uO+1d/+/Uu7en7r5P71RbP71WIZIEi/wBUu/8Av/36AK+/5vm/8cp33/8AY/2KJNj/AOx/uVE77/8A0CoAfN+7bcvz7/4KZvX/AL6oT5aldGSVN1WBF8vyUJ9/71H9/wD8e30/bs2fL92gBk0you5vnRK9t/Zp+G7eNvGVjK0W+JW+b/drxWGFZpbeLdveWXymT/Zr76/Y58JxW1q9yvzysqpsT/fevEzDE/V6EjvwVP2tU+w9EsIPD2hxRbVRIlr5U/ao+KM6W76ZYt/pErf3v4a+mviDqv8AZfh+4Zf+eW1a/PD4qTS3+qXd5O2/53Svye0sTiT9BwlLkjzHgHjPVWuNQWLdv2r83+9XPJD/ABfwVp6rtmnuJfv7m+/UthbRbN0vzvtr7GnT5YWiZVK0uYZZw/7O+tuwTYv9/wD2KitrP5//AB+tqGzXzX+b7y0S9wIhCjf7Oyra/P8AebZFTXdd/wDu1D5zbPll/wCAPWJp7pq2d42myxSr9+L+OvqP9n/4rS6drtqkr4tLjajJXx+83nJtVvk/irsPhpr0um38MUrNvR/l/wB2vNxND2sTSOuh+rMnlatpY2rvilXdX5l/tq/C9fA3i1NVsYF8qVmdkr77+Cfipde8L2i+b521P++a8s/bS8GL4g8EOyLvl2tXn5bU+p4qJ5NeHPTlTPzNf7qMvyI6/M6Uz906J/B/t09nl8pIpV8lIm8rfRNtdfvb/wCD5K/Z6cva0uc+FnHklyjNnnfM250ShPk+8rbG/uVF8yfe+5Uu9vu7Pk21RBY2KjJtlp77dn72qiffT5d9Su2z5dzOifwUwG/xfdZ0p29v9nZ/6DTU3Tfd+/8A7FO87yX/ALj0AWP49yt5Py/wUTbfK3KzP/e31XZG+T/ap+xYV+bc9AEUM2zftq06b4n3fO7/AHaY+5Nm5KeiO91ErLvTdRP4Sz7e/Yd8HpbW9xebf3vlRV9heOdU/snQ5dv31irwr9jnTYrDw88q/I8u2vTfjVeeToMrfc+X79fkeeV5e1kfb5XS+E+HfjB4k3XsrKuxE3bq+f31iW/dZX/31r6F+JemwXOl3c8rb0fd89fPlhb7IE/j+VNtLL+WdI+mxP8AITQv+93f+gVpJNO67f4Kz0Rnl/8AiK2EsG8pG/jr1ZHBGPKW7PdvetP9xco+7zd6Vz/7+F/lXf8A7dbdnuZ/3u6sZHTGJpW1mqOm1qu+S38O1Kx3mnSXav3KiSa5j+Xc33q5pS5y+U7Xw87WerWlysux/uNX3V8BfEP9qeHHhZm+RvvvX58WGpXPlI38e6vsr9l/UGazdH+/Ei/ery6xnXpc0B/7Z3gxde+Gd7Kqb5Ylr8v7Z2dX+X5omdK/YL48Wa3/AIH1BH+7sr8iL+2XT9e1OD5U2y/K6V9Tw3V9+VI+SzKnH2PPIif/AGm/hp3kr8m1vnqJHWTZ/H/v0+2f5tkS7H3ffr9EPlj0j4Mw/wDFTSy7tnzV6xcv/EvyJu+/Xk/wiRZtURl273b5q9lvPKhZNu5ErwMw96B7GX+7XiVLB/8AerWtpmR0+XfWTv8AnStOzRd6Nu/2K/J8R8Z+r0PgNNE3/L81XUh+Si2RUZNzVqw+UnzLXHzcp1kVtbMjVqr/ALP3/wDYqr52+rSvF/E1RKRIfM/8S0bWo87+7R9p/u/fplDfJbfVj7N8m1W+emJM/wDuU/7S6fN9+lzE8oyG2b/x6nvC33KY/wA/8VCXTbN392mHKM+zeTSujN/DTnm3/eWmPN8lLmKK723y/Lt3/wB+q81n/u7KsJebEf5fnpn+u+b+5/fq41ZGfLEzXtvJ/iZPm+5UU3yfN8v/AACtCbd/v76qTOuzburaNQzlEz5nX+L/AMfqvczb1+7sq68PzfNEro9Ne12fM3zp/crp5iOUyUm2fKy7P9umu/3P46tTIr/7f+xVWZF/3HrbmI+Arvtmfb/BXP8AjN4E8L3bf3q6B7Zv/wBiuM+KMzaf4Slbb99mr0MHzc55+J92lI+dHvN6bfK2fM+16t6U/wBpvooli3s7JWPZ3Mtxaxfuvk2vXR+CXb/hKIoIEV/u7q/UqPwRPy+v9o94httlvb2y/P5USIyVdtt2zcu1NlUoXle4f5tmzfUv34k+X/gddRwFibb8irud6if99/wGof3u5Nv/AI/T9/zfN89agCI3z/dpk23Z97/een+cr/dX/Ypibd26gAdNiv8AM2z79RfLMiMv3v8AbqXYu/b/AHl+5UT/AOt3L8+z/wAcrIAm/urtd/v7HqlvbzX/AI9/8Cf+yVY+/s/jqGFIk+XdsoAN6p/qmZP7v9+i5m/0fc1Pd13+VF8n+3TJrPezqq/P/f3UALDMkMW37m771VLn53fyPnio+zMjJu/1VS/Zl+783+4lAEVtC33N2z/Yq+n3d3zf7VVbN1Tf5reS7fx0/wCZ3f7uz+F0oAlmfy4vlXf/AMBof987/dSqlz8kXz1X+2b1/wBj7lAFu/3+Vt2q9RfZvJ2S/wDjlV0ed/mb5/7tOR9n97fuoAsfuvlXar7/ALyU9N23Y3yf3afD5T/w70omSJH3fMmygCV/9V9xapedFN8vzJVhP7y7t9MTykidtq7P79AFKaPyfvfOj/dq1bW332+VEpv3/wCLf5X3atQp50X/AEy/i30ANR/npz7U+9t2PTfleXbEzf8AbWmJD8ibm+5QBLN86JubYn+xVJLZUR9zb3ZqsTP9z+P/AG6Yj/L8rUACP+6eKVtiU+zh8mXcu3f/ALdRH73zfcqV5vJ+ddrptrUCW52wp91nVm/4BQkyp/qm8n/YeqW9tm35od39yq/+787v/HQBpbF2fdZ6V5mTZtb5/wC5TIV2OjNu8rd9+pXmidtu5X/4DQBedPOt/l++lei+GI9/gBIJ233Fv86/NXl/nbG+b7jV2Gj3/k6dLFtbypV+/TiBlXO15dv3EWqM37nerfPu/grQRN7OzfPWfeTKi/Mq7N3+tqa3wmtP+IdBpUK/ZUbd/wAArYtrNX+X5qx9HdXt02qyf7dbcLs/3vuJX5FmUeSvI/X8DKU6ESxDZr977/zVb+wRQ7PN++9MtppfurVjb8v3a8X3j0Q+zQP93d8lDwxf8AqL5kp399W2p/t0/sgN+zKnzfL96j7NA7/wvQ+7+L/gFM+aH5vlqOaUgGPZ7Pl+XZVK5s/krQ3ed/sVX2b/AJP9qjmAzHttn3fv1FNbbF3Vpvu27/46z/m2pW3MWZk1sv3vv/7FV/s2z7taFynzf3KpTP5KbV3b6vmkQUZofJ/4FVKbds+9V2Z/+etZ+/7+1V/4HW0SRvzf399Z+sQr9n/v/NVrzPu/x/7FUtb/AOPD5/71dlH+LE5q38KR+nv7MG1/gtoTbv8Al1X79elzP++/2P8AYrzT9l11m+COiMrfP9lWvRv4/vV+v4b4In43X/iyJfmT5v4KE+T/AGKZ/G+1qF3x/wB2us5h8lRJ8n3fnqXfuo3/APA3oAPvUfLRv3UVADE+/wD36fRTJqABNyPT5nZI6Zv3p8tHzbtlAD0+dPm+5T/977lMTZ/FTP8AUvtoAfRQ7rTPmT/4ugB/zfdopvzfJ8zPSP8A+h0AEfyPtoj+49Gzb/FRsX+9Vkjf3lEL7Gpzf65KFRUfdQBla94X0zxDbvFKvkv/AH0rhNE+Di6Jqj3O6CaL/wAfr1B6b9/5d3/fdBQ7f5cVuq/wLspqfO+7dR9z7tM/hoJHptd6d81NfbCn+/Qjr/8At0AO+XbTfv8A3aYn33/go/4E1AEr7n+VKPm27Ki++nzUbN/zUAPf95s/74pjv5P3XqVNu6h3Xf8A36AIvvqn9/79P+//ABUyZP3tSw7qABNqfd+/Tf4/9ujf+996c7t/doAb935W/wCA0fxbaY+77m2nui7Plb56AHU3Yv8Auf7dEyUP9ygCWGbZ8u75KZsgd/8AURPUSf7tP2eX833P9igBiW0G75bO2/79U94bZ3+a2tn/AIP9V9yofO+b+5vqZduz5fv/AO3QVzEMNhYws7LbRb2/uJU29du3ylRKY7sjbdvyU/5dtADtn3FWm/cejp/sUzfs+99ygkfv/uf98Uz/AF0f9x6Z/F8tCfJvoAIfn3rRsoT51o3/AN7dQAQv99af8rUz5Uen/Nuf+PfQAfe+b+/Q336Nnz0P81AD/vptpnzLR/45/t0+bai/Mu//AG6AGb1b71CTK/yt9yhH/vfOn9yj5fu0AGP9v5KZv/i/4BQnyN833Kf9xN1ADKbR9z/gdOdPl/8AQqAGp/tU59rs1MdNqf7VPTdtoID76feam/LTv3lNf5/vUAS/w7qZ/f3fcpv7qOnf/tUANf7lSo/yUyb7nzVEj/3aoXvEqfI3zfcp7v8A3aip2/8A/YqRj3dZE/26iR130bKNn8VADpk2fvVp+/etRfeSj5VoAd9z7vz/AOxRvV6P9lvuUbP/ALCgBsf3H2UI+/5ads3/ADNTaAD5f4fv06aH5fNX+Gm/x05/moAb9/fuop3y/wB+j5U/ioAa6MlMR2f/AIFT/wCH5d1MT9z/AMCoAfRNDHcp+9iV3/26d1/4FTX2olABZpFD/DsSn/xvs+5/BUKf7X3ae9AB/u/fo+bb8vyUJ8/+xRQBC/3Pl+/Tf4E+bZUu3+Gh0dE/9nqiBvzf8A/v07f8m1vno+X51+/TNmygB/l+1GzZ81G/e22n/wB/b9ygBjfcpmzZ/wBcqHTfs2/f+5Rs2UAD7Nu6jZ/e+5Rs/ubkpu/Z5X9+gB3/AKBR8qUeZ8+3/wBAo2fL8tADfufNTE+STdUqP8n3aPl20ANm2vLTkf8A74pv3U/v/wCxRs2bKAHfcpr/ACfNTt6v91t71F8yfL/foAej/JR8qfNQ/wB35fkehKAB5v4aYn3vm+dKNmx/9in99v8ABQATP5K7VqH75/2Km/3vuUInyUAEL/JRvV0/uUIi0fwVIDE/1X+xTP8Acp6fxtTPn/8AHv46oA+b5FXdVh/u/NQ7/Ltpqfff5qkA2L/3zR9z+Lf/AL9H+Xp3+99yqMgX50+ZtlGxvK+Vf+B0bloT+5uoAb8z/L/HR839379SybUVKYjqkW3+OgBvzU5Kbv3/AMVO+bbQA/zKiT5Gp3+/Qif/ABdAD/m+833KP+We6in7/wDgFAEL/wCzU334qY/+z96hPu/71ADP9r/gFP2bPl/75p/zfxfcof8A2aAGb2/ipsn3v9iko+/81ABualT/AGfvU5/n/wDiKZ9z5aAH/c+Vqa/3KZ/D81OTalSA1E/4HQ9OZNnyr8lNT59jVRqCbk+ZW+enbN7bWpu/YtH+0tSZDvm/i/4DT6i3snzU533t96gBqf7NO/26bs2fd/ipyJ89ADfMbdQmzai7dlS+X/D/AMDpn+3/AH6ADfRv/wDs6P8Ae+5Tdnz0AH8Xy0bN9Dp+6emQzfJub50/uUAP+49Oo+/8zfcpv+5QAfN/F9yhH+bbR8tOoAejt/eoj+//AOP0blo3q/zLQA/+/t+SmR/wK1CfO25aPuOm7d5VAD96/d20zZ839/8A2Ke//j9M/wBn7lAAjtsTc29P7lH+xRu+T/xyj5f4f+BUAP8AuUz7/wDD/wDYUfcP+xT0TY3/AI/QAxPkanp8j/e+f79MdNr7v/HKf/B/f3/wUAD/ACN/vUf+Of7lDovz0fxfLQAzZ/e+5TKm+5s/gpi7dz0AGxv9yjZ8ibqP4/vU+T503UEEKffp7/J9750of+Oh5N6otBYb97fLTN9TP/HtqH/foMh77dv/AMXTP8/JT/laj7n3fv8A9+gCLf8A3ql+VE+Wj7yUygBv3P8Ab/2Kd/BTfn3/ANynb/71BqNoTY6bl+/Uv3F2/wAFRbP4qAD/AG6E3P8A7lOT/vj/AG6P+Wj7vuUACbv71Hmf3fv03fvZ9336Ef8A8foAdTdmz+9TkfzFooIG79/3qPK/74pnzQ71/uUJN86/3E+SgseiUzZsZP7lPTYkrr/e+9Us3yR7f733aggqQvv+99+pnTZsZaNiI25W+T+Kh3+f5/uUAO//AGqfuWov46cn36AGuu9kpzpsWh/lbd9yjev/AMVQA3YvlbV+dP43p0aLMv8Ac2U1Pk3r8yJR/H827ZQSSps+9THTZ826n7F3Pt+5Q/yr833KChmz+HdRUWzZ/D9+pX+T71BIf7TUP8nzUvzfdpyfNQAfw7qZ8zqlPT+Bd1CPs3/e2UACJ86L81Gx/k2/PT9nmLt/jWmJ8i+U1AAkzONrt/FTt/zvtpv8VP8A4KAD7/zffpyfPJt/jqvv2NU0L/doAe+12Rf4P46hSbfs3fJtp821Pu0JtdKAJX2bdtRUffp/3/l+4/8AfoAZ9/8AioT7/wB6nO/7pF3U1PkoAYj/ADbf+B0fff8Av0yb/Yod2oAm/iT+/TE/c7Fo371o+0sif7dQAxH+fb/tb6fMvzbqZH8i7WoT/wAfoNR7fcpn2fDb6e/+qRqN67fk+7QB+en+xt31b+0/7Xk7f4K5x9S2bP7/AN/5KE1Lzq/lb2Z/SB0DzbId21X/AN+q/wBqV3+8qf7afw1iPqU//AFam+c3z/efdV8pqbb6kvz/AMcqLTIZmT/gf9+qiOife3b2WrHzP97/AL7ejlMiwk3+1s+b7lWEuVT5v4N38FZ/nKj/ADUfad+9WbYlRygab6kry74vk3/JR/aW9E3L/FWZvXftb/gL0XM2z5fv/wC5RykGn/aW+d12snzUfaW2p8/3v79Uodv3VVt9Wkk+07/++KPeJDztny/vU/26Ef8A3n/36HmaT5f40qT/AOJrMCN3b+JW/wBnZUyzNtTyl+ej5dv996Yjr977ibqDUf8A3/m/39lSu+yL5fuNTHfZ5v8At/7NGxnd/wC5/t0GQb2/75/uUedO/wB5fkqKa5aGLd/rno+2fP8Ad2fx7KALbp/vfd/joRG/iVd/+xVRL9ZvvrsfdsqxvaH5qAKj+fJN91ti0qI33vmq753y7n2p/t1X/ep5TL861v8AZAlRWdN33PmoTzcfxfeo37P9x6q/bP4f46PdAu+Tv/2H/wDQ6hmtm+Rv4Kalz8n+43zU55m+Zfm2I2+j3SAS2l2J838NGxtvzfwUPeb/ALvyf7b0ffX73+xWgDX3eVu/vVXRPl+98lWJt3lu3y/3VR6r/f2M3yPQA5Ifk2ruSj7HLu+Vv4f4KPnR/wDWbKmjmbbt+/8A7lADIftO5F/gemTI2/7zfPUzzf8AoWyq80y/9sv4qoCxtX+9TkhV/wCL+H+CqqXLfdqVJvm2r99KZkPSGXe+7/gNVH8359u7fv8Alqw958m35XeonuU8r7v3v7lUBC8zbfKZdj/36an/AH26VDs3y7vm31Y3733fMm6r+Eoqzbnbcr/Ju2Vnzeem/azJ838FbD/7H8X9+sx3RGeVmX/YrpiSVN8v95n/AL2+orm5i2Jt+R031bf53+99+s+ZNm/71dkImcvhPNPipcxXNv5Sbrb/AEV/nevBE+S3T5t+xV+dK94+JyQeTZLL86eQ6V4U4+fyl2p/dr9RySX7rlPzHOY/vRm/5drff82n74t+3/UvTPv/AO5/fSjyf4m+RP79fTnzxYhhV22/f/vvXpHwZ+GM/j/Wbe8lib7EsuyJK4Kws21W6isVVt9wyJ/wCv0b/Zj+F1tpvh60byFeLb8lfN5pmEcPDlPbwGG5/fmeq/Cn4Y6Z4M0S3l8pYf3Xyo9Q/Ev4xQeD9NuHWWNNi/Js/irW8c+J4tE0Z/8Alim3ZXw/8QvE8vjbV7uXzZfskTbIkf7lfl85yxdX4j7ShS5jF+K/xj1zxndSwNqHk6fuZtkP3P8A9qvnLWLxrjUnkWVvK+42/wCbdXZeJpmtovLXa7t8jb/7tczbWG/YzLsSvpcDTjRiZ4j+WAun6dG6/NbR/J/G610tjosHlbfIZP7rxVUsLD/Z+T+5XW2Fsv8AqmX5EpYmv/KFKnL7Rp+G7q+02eJlvpHdfkVJf4a+oPgp8b9V0G4/s/UbySa3f7iXH8H/ANjXzJbWz+ajN8n+xXR6VeeTKjbpUeJv4K8Op7x2ey+yfpFpt5Y+KtL82Pa6OvzbK+Ov2uv2UbHxJb3GuaZEttdou/Z/frpvgz8VJ9N1e0sblme3l/dfPX01qVtZ+J9Glg2rNFcL9yuXDYieEq80TgxGHPxK2S2zvZsnk3dvK8Uvm/x0J86u3/oFe4ftY/Bz/hAPG765FBs0+dt8qJXiVnMs0SbfuOvy1+yZfiY4qhzHweJofV6g7Z+6Smpu3/3Hp2/5kan/AN9t+x69I4yJ0+SmQ/7H8H3t9Ez79+77+6pdiovyt8+3fQAb1enp/s/3qYnzt833KJv738CrQAPu+dqanzv/ALH8VO3Nsem79n/A6AHJNs3t/BT0fZ8y7v8AgFRPu206H5P/AIhKALab5n+dd+xf469N+Cfgz/hJNeiVfnRvkVP9j+OvMrb99LEnzfvW2PX2V+yv4NgS4SdomSWVnTfXlZhXjSpHfhKfPM+tvhr4Vi8O6DF5v39vmslcP8cviRJpWkS+VK33flSvUNeuYtH0G4/ufcXfXxl8XfENzr3iCK2/5d93mulfkVeX1iufd4aJ4f451CW81eW81OXf+63/AD14k9550rsq/K0ny16l8UL9dSuLqOJNj+VtavMrPT97r/c3ba+pwcYwpE4mRoabZs+zarb2rotN0rztiuq1m20LI+3fXUWdtvTc38DVpVq8pjSjzjobPyU/v1pw7kb5tqf7n92npbL5SfwVoJbbIX+69cftDs5DsPAetz6P5SrKz/3Ur7H+DvxIl1uxitp/7vy76+HdNRkuv3W7ZXrvw616fR7xG83eifvVSvKxUeaJtGP2T6r+IvgyDxV4evYvKV5dtflJ8WvBMvw98a3UTKv2e6lf/vqv120HUl1jSLeXd/rYl3V8Oftq+BluYridYPnZ/letcmxNSliOQ83G0I1KMuY+RNnnfdpv3E+7s3/x1XsLlZrWJv7y/NVpE3psWv16n8B+eyIv7/3nod/uUOnyf+OUzfvXbWwEr7XT/gP8FReZ826n/fX/AHaE21ABv376Z8yJu/5ZU/fs/wBih33p/uf3KABHXZ/8XRv/AIqZ+9f/AGE/v0O6/Iq/O9AA7M/3fnf/AG6i+/8AKv36k/8AiqXZu/3KAD/lk+759lEKb/71MRF+T5qfDuj+7u3/AO3QBp22m/2rdWVtFBv/AHqu3/fdfoH+yj4PtksPtjKu9Zdn+5Xwz4JRbnxfabdz/uvn2V+k37N9mtnokX9yX5/+BV8xnFWMKcj3svpe9zHpvj7WF0fRn+b7kW6vz3+J3jNdVvbhvlfylb5K+0Pj1qy6fo17L/BFbV8D63cRarFKyxfO26vy+l79c+5pR5I8x5F4nkW8vN0e77tZ9vDvVF+4/wDsVoXM3nSu33Pm21aTZN8yr8+6vtafu0jzakveH2dv8yfxvW3DD8ifLWeltKkfyr89S2Fnco+//a/grhl8R0+7ymqnz7/7/wBz5KvJNsi+792s97WdE/i3vRDZyvv2/wDAqgv4DYhmZPm3ND/devZfg/4naz1KLdPvf+FK8MR2h2J8z103hXW7yz1uLavyS/8ALWuKuuaJp7vxH6f+ENY/t7QYZWb5tq18O/t2+AN9rcarEsSSwT79719W/Aq/+06Gis397dXmX7ZOgrqXg+9/vbvm/wByuTA82FrxkeXXhGcZRPzX3/L/AAu7r8tRTTN8itTI/n83yvnSKVko+581fsuHlKrSjOR8DVjGFXliM/3vkpu9Ul37al+4m2okRvm3fOn9yukgc7t95vuUJJviTc3yLTI9v95n/wBil/2KgC1C/wDe/wBVTZl2f7n31p0aec/3f9iiZFh+99+rAaki+U/zffpn3FTdTE+/T5tyPs27HT+OgA+Vqfs+RKE2pEnzNsWoUuWd9rbttAFj7/3W+dKa+3d8v32p01s299+3Y9Nmffs/2KANXw2i3mrxLKuxIl376/SX9jzS/sXhnfs/hVN//AK/NfwlcxJq6eb8/mslfph+yfN5Xh2JFZtmz+Ovks9/hnt5X/EO6+NV+9v4euPm+Tyv/Hq+CPHk09/ZS3Mv3HbZ8lfdvx1tvO8N3G2Le/lfx18T+M7a5m8NvB5Xz7v7tfm+DnyVT76P8I+Ynm8meVV/gZq0NNdppfu1EtnP5r+Yv/LVq2rC22L/AA195GpFUzyJRlOoWLaGX+L5E/uVbhhbb975Ki/e7Pm+RP8AYqWHVfs3y/x1wSlzyOyMeQsIm9EXeyUIi/Iv30pizLNvbbsSoprnyfvN89BRd+bY6wLsq3oKM+qRKrb/AO9XPpf/AH9q76uw6lPbXVpLF8krTqlYj5T9Df2Wb9VsXgWXzvKX7ldn+0VZ/afA13Ku3ekDtsrzX9klJf7Lu55V2fvdm+vT/j5Ikfgm+VvuJA714FX+Kc9SPvH5C377NevYvKZP/i99CfuWfb8+6rGt7pvEGofx+VLsWqX+p/h+dmr9iwfvYeB8BXjy1ZEqbX+ZV85933KHX59n/jlGz+Jfkemb2d9u6us5Q3/c+bZso3r5mymumx/l+d/79M3s/lfx0AaEO53/ANvbQ/z/AC7d70Q3LWcX3/nqJ7ln3s3/AAGgBzv5cqbW+f8AuU1Lne1S7GkT5m376iT7iKjb3X+CgCwky+Unzb4v462NE2pfxSz/AOqT5031z6P8/wAq/O/9yrCbk3tuZEpVfgNIn6cfsnalHeaCir/Gu9a9A+MGmteeH5V2790TV87/ALG3iFraKK22/ciVdlfV/iGz+32brt+Vl+5X43nsf3vKfe5bL4Zn5+/ELwxc3+kSr57J8u3ZXgUL7P3W7e8XyNX2r8RfCt0kt3bMvyOz7a+R/EXh9tF8R3tttb963m1hltfkjyyPqKkfax5iKz27l+9W1bJvTZ9yseGzZGSujsLbf5Tffr0qleUjGnDlIvJX7qr/AA07f8ny/wANbH9mrNJ92rH9jq7/ANyuP6wbezOd3NUPnMn3fv11H9g7E3NV5NEiT73z7/4KPbl+xOf02H7T/e37l+5X2R+zHZy/6XLt2I+3bXy//YnnbIv9c7S/cSvtf9n7w3/ZPhey/dMny1jKpGZzYn3KRo/tA3q2fw81Zm2/6h/v1+Q9zN9p8Qa3K3zo07pX6n/tXX7W3gG9VP44Ja/KrTf+Xhv42navpOHaf76Uj4zNJRjh4k00f3NzfJTET5vus6VYeaJ/lVfn+5VdI/m8tvnT+/X6KfHnofwivFh15GX/AJ77Gr22ZN+z5md/uV4f8JZlTV5fNX5En+WvbXuZU3rv+Rq8PMvgPYy7+NArpZt5i1p2fy/7f+xWZDM27+Kta2dvutX5TifiP1qj8JsWyNt3L87/ANytW3tt/wB779ZVs/zpXRWa/Om77n9yuDlOkalts/u/8Aq6lm21P7lPhTb9z+NqtIny7l+/RygRJYL89H2P5flqX5v4t3/AKmVFSpAh8ldv3aEtlq2i79n+7TPJ+SgCL7Mv/AKqTbfuxfcrQ/3Wqu8P8K/O9AGfs/vLso8n56vfY33/AHvnanPbbPlZqXugZs1su9220zYu75latBLbZsXdUU1myJu/jo94oozJsTc33KpPDA7vtrY+wb96/cT+/VKbStnyt8n+xWxJn7FRKo3n/wCzWm9t99dy7Kr+T/z1+5WxiY6Qtu3NVeZ96vu+fZ92tCaFv4fuVSms2T7v3GrpiBU+0/Zv72+vPPjNfeT4U3Mu9G37q7tod7V5/wDF2FofCCTtumRFf5Er3sB/HiePj/4Ej53tof8AR/l+5Xa/ChIn8R7pVbesq1xVs7XMES7djbVevQPg/DFD4jl8377bH/8AHK/TqXw8p+XV/wCY9je2V33L/Gz1K6MkX9yqnneT8n397ff82mX95vXbtZ/mrrOMsumz5vN2fLVdPnkf+P8A2/71YUN/PbXnzbvK3fcra+2LsdtvyUAS+cu/+461ElzL8+/7/wDsU95lXY38FM8xnf5dr/8AslAErzfO7Sqr/wAColNmuVdfu/c/j/jpjor/AMS76r+T5Oxl3VkA93/c7djbP9v+Kq7/AL5933Nv9yr7pOkW7b8jfx1munk7Pl/dP/HQAxN0yfL870+H/RpdrfxVK3lQu+75Il/jpm/+HbsT+F6AFd9j7lbZcfw0OjWz7t33/v059qP5/wDGtNeZpndm+R3oAle5ih3sqrs/jpn2+D59u53qL5tnlbv/AB2mTO3zqrf98UANvJvtNwn3nfb9ypX/AHMSbfv/AH3SmJZr975t/wDFVt4dmxf4P9ugCl/x7Kir87t/BTnj3wI33E/26a/yJt2fc+69MS5Z3RpW/wDHaAJYfM/4BTd7ebt3/dq0ibH3Juf+6lRJDLD8zbfm/joAZ5yovzbkeqqTND93591WHSV0+b50pnk/J5Sr5Lo2/fQBKj7P9V8m9fmp6Iv3YPn/AL2yq8O5NzbVdKuw/Ou75k/vb6AGpD/d+/Ttm9d39z/x+mwvsd4tv7376bKc7tbM7N/qn+9QAP8Avt/y7P4Kr/ZmSX523pU2/f8AKv3/AO/TP9W3zNQBKjxIjN83/fNZtzbN9o+b7j1oQ7vK2/N/s7KHeWb+FXRP43rUBkO50/3P7/3Ki/5avuplxu3bf9T/AB/JV2GaCZkVtvy/x0AN/wCWu2D7m2mfxfd+f/Yplzcq9u+1md/uLUSebv3Ky72/gesgLr/I7rt+eug8JXDO0sXzfOv3HrjZrlpn+X55f7iV1ugzL5Fw0vzoq/fSriBbvNSaF5VXbs/2K5fXryeayf8AuVpOtn9ofbOzu38FZt5/qmVfn3Vc9io7nUeGLyL7Ajfx1upc7G+79+uU0Pd9ni/2q6BP73/AK/I80/jyP13Lfew0TTS5/usyP/crQ+0r5iL/AAVmQvs/h2f7dCP97d9+vE5T1jTe5i3p96n/AGlfu/f/ALu+slPnd6mT/Z+9WRfKWppotn+3UXnL/tf8AqJ2bZTH3feX5/71WHKSvcxJ9379V3uWqJ91MRJfKfd89PlIHveNVSa53tR5P91qrzQt/epEg8y/79VZpvuVLs2/3qqXP937/wDsVp1KKty/95qz3df4l+SrT/8AfFRTQrt+9XTECo/lI2+s/Xn2aXK3+5WhWfrE3+gOu3fvaunDfxTkrfwj9O/2UUi/4Ujom1fvWqbq9QdP3f8AsV5P+yXMr/BHRPvfLa163s2fNX7Bhv4UT8cxP8WZDs2/Nvp83zp/t0zf877aN+/+LZXacoIm6hXeFvm+5R52/wCWn/fX/doAHRfvUxNn8ND7/wCGn7/l+b5KgBifwbfnp7f7VHmf9dKZvV/71WAfMlP/AI/9+mfNt/hehHV3+7QA9Pvf7tEz/P8A7FMm3I3+xQjq6+VQAP8A3f4KE/2aN/kpTf3qfMrbKCSWok27/wCJ6dvfb83z0R7loAbMm+nL88W1fv0+mp9x/wC/QBDvZHT+/Uu//wCzpv8Atfx0xfv0ASp/s0+Son+//wDEU75qAG/7S0eYv3d1OdGkWm7P/s6AHJ/4/S/Lu/uf7dM3/PQ9AA/yPv8Auf7dS/ff5ar+X8n3qem6H5f4Pv0AMTd9o3bqf/H96okRnldW+5Urps2f3KABNv8A31Rs2f7FH8f8VEO7f8rfJQAOf9n/AIHQjs7/AO5TJqdCvy/eoAaj1L9z7zU1H+eh0/i/goAc+3Z/cpuymb91COyN/foAfvX+H79O3/L8q035V+dV+emPu/76oAf/AKn5aE/j/j/2KZ92n76AGb12/dpibafv4/2KZ/D/AOg0AP8A+WNM3qn3vuU/fvTb/BTE20APd/l/26G+5R/uUz5v+B0AG/f81P8Al2vQ+35GX79G9k+WgBiJs/4HT/JV6E+7uqJP3L/71ADkjVJKf8yfK33KYm55Pmo3/N/6DQA99yP833Ke/wAkW+onfe/8Wykf79BAI7Ps30+hf7tObcn3vkSgsifdt/4FR9//AG/9in01H+X5qAE+b7v8FCbkT5qeyMibqZv/AN6gBu/56N7f79P++tMm2/JQBK8z7nqFPv0v8H9+mb91BBLu3/eaj7nzU1/u/LTKAH05XT+Jai/3vuUb/m+WgCVPnaon+T/vqpabQAyn7POo+V1pyIr7KAD5du/b9yj/AK6fcaiHem/+Oh9qfLQAfxuv8FHk03f/AHvuU75k+ZfuUANR237l+d6c/wA602T5Pl/jqFH3R7qAJv8AU/NRvoR6N/8Ad+/QAPvT5aE/2qH/AIH3b6d/u/In9ygBtO+/8u6m713Pu+T+7TOv/AqAJflT+LfRs3/+y1F92nv/AAKytsoATe0LvS42fN9//Yo/2KKAJZoV+/8A7NV1/u0/ZTk+XfuoAi+Tb/E9M37Plp7v/dpm/wCeqIHom6hN27aq70p4+7833KhoAe6f8ApmzfT96/8AA6Y+7/gFADfJ+epU3Jv+amvuRf79IP4/79AA70I/3t33KfvidNrUx03/ADLQAb/7tDpRT967Pl+d6AK6Iu/5fkepl/1L0n3/AL22mo6eZtoAP9ijfsb5qsf981C+10/uPQAf7vz0J9+h/ufL9+mpQAO/7x1o3NQj/PQ/3/vbKAGf7FCbdn3mp7v8lV/O2feWgCVPkb5qH/8AH6h3qn+27VMj/wC7voAejNspn8XzfIn9+hH+4/8A31R/Bt/ioAf/AKw/7FM+V220bP3T7vn/ANimO/73ctAE2z5KYjtvp+9du3bTE2pNuqQHujp8y/3aHd4V3Lt/2qdv/vf79N/i+7sSX+OgBiP/APF1LuWotmzf/fp6fOv/ALPVGQ7Z/cbZ/t03/lp9/wD4HRsb+Jt6UUAO/gpq/d+f7m6nfK/3aNnz0AP+VPlodPkplG/+LbvoAIY9m/d9yh9/8NG/f91f/sKf98/7FABH/tLQ8Oz/AG/49lM+b+L7lPoAi/4C1OT5Gp+/e+3bT3oAY77/AP2ahPk/3Pv0fLQ+35KAH7P/AIumfNQ+5H3Uzf8A8DoAfJTKN6/xU/8AhoAZ/uUbP7v36bR/uUAO/wAvTdy/7VP3v92mf7f9+gA2f610oR6Nn8LfJSI/8LfcoNRfJ3/xUfcR933P9ipfJ/iWmVJkNh3bPm+RKdRv/ho3722rQA93+Sot+xd38G+j5nanfxvQAb/4lo+Wimum9P8AdagB33P3X9+h/wDZ+ffTXfzFoeHen+wtAB/B92hKEp3+5QA93379v+5UXX/bp38O2j+BKAH796PQn3EWj5Vpn8W2gB/+p+X/AIHTN+6nv8/y0zeqfd+/QAI7VMrrt/8AQqro/wC8/wB2nb/m+WgCaH71D/wUyn/7lAB9wf7dMZPnop/3/wCL/vugA2RTf79M3/8AjtP2MnzN9yj/AGv++KAD+HbtoT5KZv8AL+XdT13fxfcoAY//AKBTP46e6VEnz0ASvuo+b7rfcqJPv/3Kc+6gA/3KVPuUiSL/AA/foegB6fe20z5t1Np396gyH/L/AHdj/wB+mP8A3aHf7lNffu3UAS/Pt/3PkpqfcpN/+1vemo/z0ADpTPm/v1K+16an3KCgSnU35fu06bZ/d2fN9+gkKY/36f8A3933Ka+7/gD0Gob91M8xv4XqX+Dcv36i+78rf62gyHo9Md9nzU/Z89P++tBqVk/2l/dffqb/ANApnl0/fs/4DQZDE2pLVhH+X7y1E6bP4tlH3F+X56god8u1FX50+9spuzyV/wB/7tD7dqLRv3p/v0ASwv8A3qY/7tvm+41Rf8skqVHXfs/4HQANu8r/AG6a/wDBTkfzkSm/xbVX91QA55N6f+z035f4PnpHTY3y7dn9ympvh/2N1BJLvWH/AH/v01E8nbR99Pmp38H+xQBEj/In3qe7/wDPVv8AdoT5G+X56H+b5m/4DQA9/uP/AHKTy/l2/wDA6b839+nIjJ/6HQA/5f4fv0/5U+ZW+f7lM2fLtpj/AH3dV3vQA9X2f7lSu+9qrw/d2tT0+SV/7lABT0f5U/uUx03/AN5E/v0ffXb/AAUASuqpTfufeWnfwfe+Sm7938NABN99G3bEpiP8ifx/7lPdNyf7FMh/8foAf/wKiHdv2tTk27qEdd6bvvtQAPJvt3+9TU+5THdfkValf5U/uf7dAETuqTOv/A6H2/f3UbN/y/x0ff8A+AUAPSHYv9z+OonfY/zfcqX5t38ND7dqfx/+y0FFff8AN/v07f8Acaj/AG/79Gz7i/wbmqCxr7fkoeZ7f73zrTnTZ975P7tSwyeZ8rv8tAH5oJbbE/e/IlQ+T5kvyrs+bYr1rb/n+7v+X5t9Mhs1+fyl2JX8xe4f0gUkhidEVf7v8dXURoUf5V/4BT0+RdrUOjfI27Z/BUe6BXhff/yy/h/77p2/+6zI9PRPuK3ybfuvTEh+f/gVX7oD4UZ96s2/dR5PyI33PmqwiMkG7b8i0y5hZG3Lu8p/79R9oCZ0/wB3ZuqH+B9zKlV9ss2xl+Ta38FTQvvTau7fQAfMn+5UqXjf7X9z56Z+6/vPu3UPt+dv9qjlAto6vcf3P9ypY3+b7v7qqSeb8nysny/foV9ktRykGw6f3fkp7/x7fuVkpefc/wBj71TPc71/2/7lSSaHnLu2t/qv4aPOV0T/AHtlZ73n3Nv3Fpn2zyV+b+Os/eD3TQ+2Kku35dm37lMm27/lVkdqpPc74vl+T/bqKHUtibf46PeA0Nn3P7+2jYyfe+5tqj9v/fp+6/v/APA6sPef7LI//slHKUDpsbfu/hqwjt5SL/HVf7Y3yfd2bqP7V2Im5fnSr5DItw3Pkzfd3pT7na7btn8NUftizPt/g/uU9LloYkb+DZsWjkDmLfktC6Lt3o1Mk3In3dmyonvF2/3KZ9sWH5lXe9XyEcwfav7vyPu/jqVpv++1qKa8i3/d37v4KqfafubV+d/4KOUOYt+d9/cuzc1H2nzpNit9+sd7ltn3fuf36Z9pl2Iq/J/t1fJIOY6j7/zL5T7/AL2+qro3+4m7+CsGG/lR/wDcarH9qy/61qPZyJN5IfO37fvp8lOewba+750/irC/tVv+B0f8JJsbb/HV+yA1fsEv/LWVdj/dpr2D7/lX5P76Vn/8JC21GZvnom8Qs+z5ti/36vlmLmLH9m3P8P32b5aHs50VFb79Mfxb+4+aVnf+F6z5vFUX2j93Kz/3qvlkHObEiS7PlX5/uUz7HKj7f3uz/YrN/wCEkaaL73yJUsPiHZ91vvN89HspEc5deFt6bd39z56xdStZ7WL91/4/Wh/wkP3/AJqqXN/538NbR5okSkc/c37Q7/79Ur/WG+yvLu8lNv33rQmvIPN+b7jt8yVUvLbSprd3l3b/APbr1aJx1Kh5l421BL/TrieeXf8Auti14y+3an9/ZXt3jDyrbRruVrZblItjrsrxF333G/yvJTdX6LlHuxPg805p+8Pm6/K33/v0PudP9ipXT5/76Vbs0+X/AFq19DVlyQPBpRPTf2dfDC6x40eVl3vEip89fp38PdN/sfwzF5q7Plr4U/ZI0SJPE1xK219uz/0Cvu7Unaz8NOq/cSKvyfOakqsz7nCx/d8p4F8dfFu9JbZZd7szfIlfNmpP5NhcOvzukTPsevQPipqU9z4hliX9zs+T/fryTxhcywxbVnZElXY1ebhaXKj3fghynmD7tQcTybU+bd96r9gnk7NjVRukWHf8zO9XLN5HlVY93+1X00vdieXzS5jpdKhWaX/b+/XZaVpq+Ujf7Vcfo8LI+5t1djbTK9uisrI1eTWlE9WlH3eY2rOzgf7rfO9Xbe2tn/iXYq1jwzS/7OyKmzPc7vlX71cEpGx2Wiagum38N58vmxfI1fXfwl8T/wBsaWm5t+5a+HLPzXi2svz/AOxX0X+z3f3MNrFbN9zbF/FXBIxrxlKJoftaeAbbxD4SuJ5YN6bfm31+XlnbS2Hm2L/fglaLZX7F/GmzXVfBt2sv8av/AOgV+T/jm1XSfiXrEC/IjM0vyf7/AP8Aba/QuHsTz/uonw2aUvtHP+X+8/26sO/zvUSTfP8A71Cf98f7dffnzY75d/zfP8tRJ/B/c/2KfvXzPu/P/wCh0x3/ALvyJ/coAsfw/wDAaYj/AD/eWm/av3X/ALJQj/3vkoAc7r5f8SfNTZPN8nd/HR/f/jSofv8A3qAHx/3vuf7lSon935P46i+5v/g/36ejrvT/AMeoA6XQfK+32nzb3T5K/Qj9mGwX+zU3L86M/wDB92vgLwltudRT+4rLX6K/s0ur6Xu/5ZO1fGZ3KXs5HvYGPvHe/F7UotN0hN33HX5q+F/EnjP7fq17Knz+VLsWvtP4020r6J5q/OirXwvqtn9m1TUIJV8l0ber18BhoylVPtqXLCJ5v4kR9SuH2rsf7++ufeHY3zfwV2HiTajpu+RP79Y9syvL+9XfFur7ChywiePX96qVLN596fuv+B16H4e037TEm7/x+srSngRdqxR73b+Ot2G5/df3Eb5PkrgxJ3UOYe8P2b5VbZt/jenWz7W+99ym/vX+829KZ8yS/MnyVyncbdn99FXb81dVoL+drFpFE29P40rzL+2J0n27fk+5XQaJrc8N1bt9x1bZ89ZVffiZ0/dkfeHwuf8A4kaLL8m37leeftZeFYL/AMGvPtbenzv/ALtbHwHvLmbTU83c6bd9P/aTdn8Iy/8AXJ9v/fFefh/cqk1vf90/KSGHybi7g+/tnfalXvM/2d+1fuUy8/fazdztt2Psf5KPl3/dr9jwcuelGUj84xMY0qsojJn2L/c30JN8ifLvSlT/AF1Mf/Zb+GvQOQd5zbf9ijzm/j/gprp+6T5v4vuUQ/x/N/u0ASunnM7bqr7/ADE2/fp+/Z/d2NTP4d33P9uoAfv+fc23Z/DQm7+8v3qr/wDA1erEP91dyPQA5HXb826hP9lfnqJPk3+b9yjf/d+5QA93/u/8CpiPsb+J/wDco2bqfCi76AO1+HXmprzy7f4fuV+lX7P0y/8ACP2W376b93/fb1+YvhW8/s3XrJlbekv7pq/Rv9m/W/Os0Vf7v7qvhs5jLlkfT5fKJr/tCWbXGjXqfwSp83/fdfESW0H+tZW2ea3yV+i3xO8PLrHhy4/vyxV8DeJ4f+Ee1SWJl2Pu318Hhvcqn2dKXPHlPFfENmv9qXe35E83fViwtotnz7vu/fqLxO8v23z1X5WqpbX8v3Xr6qMv3RwSj+8OrtrDZsbdvrVs4fJl+7XL2d5Lt3bVrb0qbzpfu7HrhkdMTovsCvv+8n8dN/s1Uf8A3qltn3t/uf36sJ/Azfcrl5pcxtyxKn2OL/vn71aGiWCvrNjtgbZFL9+pns/l3Kyv/sVseG7OK5uvKi3PL8nyUc0vsl8p9kfARGbSJV+bYrbK579rqZYfBN7KzfIkTvXoPwc037B4aRm3bnavGf2z/EMVt4P1OL7m6JvnrljGftYnlz3Pza+0qtxdov3PPah/3P8AFVSzm8tfP/vM71M6fvU+9vav2LB80aEYs+AxPLKrKUSWb7u5vv0b/n8rdR9xf3v77+7TN/zfL86t/BXccpM6c7m+/UKIvyNu2eb/AAUff/76o3+Zs/uJQBNv8n/VN8n9ymOm+VP43b+Condt/wDsUb22PuZXTd9ygB33Jfl/c7fvPT32/wATMnlfx0zauzdu2f7FN++vlLuoAl/2dv3vuvUtrb/vdrNsqv8Afb7++pvlRv8Anj8v36ALFyy7Nn3/APfqv/wHf/t0xNz+czNvSjZ53zL8n8FAGhpsypNaf88op6/Qj9kjxPE+mpB/Glfne8zW0Xy/O619S/sqa9LDr0VszM6MqS70r5vO6MqlL3T2Mtqcsz778XaWmq6PKm3f8tfI/irQbPSpNQsbzciMrOtfZtgn2mzib+8qV4v8dfBMSJ/aEcG+Jvvf71fknLyVT7yhOPwn5v8AiqGLStWlWB/3Ts1Z8Nz5371vkf8Av1798RfgausaO+p6VLsl++6f7VeCQ6bPpU8ttc/8fETfcr6uhVjKASp+8XU/fJ8tTf2ar76LBPm+Vfnrdttv/LStpVIhyykVIdKZ4Nv3Ep7+ElfZ/pLJ/uVsJ8/8fyU/ztj7q5vbG3s4mU/huCHeqqzy/wB96u6V4eVvEelR7V+SXeyVK7/aX2+aqV6L8EPBn/CW+KPtLKzxW/7qJ/79RUre7zC5T7F/Zz8K/wBg+C7WXayeb+9asT9qy+XT/AGqtu2ebatF/wCPV7X4e01dJ0W3tlXZsSvnr9sbdN4F1Bl/giavEp1fa1eU8+MvePzKmT7ZeXty7NM1xL8qPRs+VFX5/wDYqKzuYkjfdOu9ZWo/tiz+dfNZ32/wLX7JhKihQhGR8PiablVlKIP5sL/K2/5fuUbPk+Xa7/f2U+F1uUR4m+T7nyffp29baJ926H/brvujhB/nZ/8AZ/uVX+4j/wByori8+fcsUsyf30pn9pQJs/1+/wDueVvp8yDlkW9/7r+KrHy7k3bnTbVS5eew+eWxufKf51fyqrp4hs97u7So/wDtxUuaAcsjV2fL/wCg0fKn3V+R/vVSTXrN4k3Tts/3Gp76lF5TyxMv/s9PmiLlLCJK/wArNs3t8tSzfImyXcnzL870/wAK6D4o8bXvkaRpE83zffr0Kb9m/wCK1hB9pbw9K9vt/e+aqf8AxdcVXHUIe5KR0U6FWfvRifQf7J14v9uOits3Mm1K+74GUQLu+dNtfmr+zk+r+HviDp9tqcH2aWKX5kr9INHfztLiZvuNX5nnXLOrzxPrMFzRp8sjgvib4PgvE+0xrJtX72yvkf43+AGf/ToIJXliavvqa2SZHVv9U3y14f8AFHSk0FpZbm2860f+OvlYy5Jc0T6bDVfsHwbZ/vkf90yeV95HrTs67/xb4D0/xPevc6RK1nep/wAsf4GriLzTdT0GdLa+i+zXD/d3/cZK9iU+eJ6hpWbrt2L9+ryTbP4d9c/9s8nYvm/OlXUv12ou3/gdcfvmpupc7G2/99Ufadm9W+/WP/aWyJ2+VE21b8K6PqHjnVIrPT9zpK2xnSj3g5oHd/C7w/c+LfElvFbKyIkvzOlfdmg6auk6Xbwff2LsrhPg78KYPA+kxFl/fbPm316NM7K1c9SUYHgYuv7WXLE8S/almX/hAL3d9zyq/K+G5gtpJfNliheWd9u+v1b/AGlLX7d4DvY/9mvk/wCAP7MOi/EHWEvNRtGSFG+5/e+evrMlx/1WMpSPHxmD+sUj5UudbtoZX+WWb/bT7lNS/gvJ9sW5N/3vlr9ctN/Zg+H1hp/kLoFk8rL/AK7b89eH/GP9kLw1o9hcajpCrC67nZH/APZK+qoZ5Sqy5ZHz8sr933ZHx18NLP8A4nD/ANxtte4PeRIqRKzJXiXgmT+zfE12qxb/ALPP5VesX7unlbv/ANiujHyjVpc8ScDGUKvLI1YXX5/l/wBvfWnZ/wDj7VzNm8qNtVv9ut6F5X/hV6/L6/xn6nQl7h0VnD86f7tdBbbU2f365ew3J8rV01n8kSf3K4zaRpQvVhP++Kpb9mzdu2VYSTf977lZFkqfe+ZvkqZf49tV/v8A+5/cpyea/wB3+CgsvOnlwf63ZTHf5Pm+RP79V0f/AL9UxJt7vub5KDEm3/8AA/8AcpjzN97fTE2unzNsSm+dsb5t2ygslSbZ822mPcs/yL/4/TZHX7rVC/z79jNQAI7JLT7l/kqLzvndfv8A96obl/kfdt2UATO7fO1V7m8/dbV3b6ozTNvR/wCD7lV3eX/fSq5SiZ32L935HqHzv+Af7dN3y76Y+6tjIie52fd+dN1UfO3b1bb/AH6tum9/lWmJbJMjr9x61JM14V83cq7P9uvPPi6m/wAF7f7++vS32/7NcJ8VrZb/AMKOqr/F81e5lsv38Ty8d/AkfMVhCyWsW75H2rseuy+G9sv/AAmUTM3+tibb/vVyUKSuiRKzfLuT5/4a1fCrpD4lsv4Pm2b0r9RpH5ZX/lPbvJlT5v3qf7lWktl+7tZ0/wBun+Wryuvzfw1K/wAm/bLsi/267jjKV/DElv56bU2Vj/8ACSQWb+Uy/I/9yug8n/b37v46xLzw3FNdI339jfM6UAacMysny/vk2/c20xHaH/b+bfsos0aFUVW+T7nz0/f83yrsegCVE/u/JvqbYqfd+d6qJ/eb+99yrH+99ysgGb1uf9jY3zU22tl81/m+f79H8O1dr/7dQ/fZG/ufeoAJrZd6f34mqb7HBu3fcd6c/wDo2zau+q7Xnz/vV+T+4lagV/JX7v8ABTfmSVPlbf8A36upMs373dF5X9z+OmPcrMrov8P9ysgIvscXlP8A3/8ApjQjrC37pf3v+3TPJ+b5m2b/AOOpntlR/lZv9+gBPn+6q7E/ip8MKOn8W+hE2fe+f/coebejtt/ev8lAGfN/HBu+en/ZmjVP43qJIfOl3q29/wCL/ZrQkSL7P/r9j0AV9+zzflZH/wCmtQu+9Nv8FFz87pHt/wCBvVuw27naX7/+3QBE7bI0i+5/t0x38mXdtkdP76Uy8ZXunWJVRHb+Cn7P3T/Nv3r9ygBkm6ZEVVbZu+/ViG5VE8rzV2N/c+/VJ7z7HFt+bfUsN4syfcoAanm/e/j/APH6sb/O2bt3zf36Ym622bV+/Rc3LbkWL59tAD7OFf8AVf8AkapWhV5NvzJ/tvVe23TS/LL5Lp/4/Tn/ANV8rb3oAoTXk9nebfK32/8AsVoP8/8AG3zfdRKqIkr/AC7V+Zqup8/yt8n8FAAlt/d+/RNth+79/bTfOVJdy/8AAqc6bPmX77fwUAV0Rtjqq7KHRXi/i31YRN8Ty/c3fwJRvi+dfK/77oAihT9w/wDA7fx1oaajWyuu3e71RhTYzsrfP/crR+zSwxPK33/4ar7QFZ4fMf7uz5qmmdbaJEl3bKrpN5Oz+N1pmpaktzEiN/G1KRUdzo9J+eL5fuVpo6w/w1j6PD/ovy7q1YUavyfMv48j9dyv+BGJqw/vmq3Cn/A3qKzh+T+J32/3ql/ep/DXkHslj7Ns2M1MfaiVE8zbdv3Klf8AgrIgiR97/MtSoi/xbab8r/epm/5dzL8lAEVyn91VSq7/ACNTrl/m+Vv/ALCovvs/8dSWFzHsXbF87vVf7h/2Kld2f5Nvz1Xf5/3VUQV5n/uNWe+12f5vnrQ+zN/F9yqsybF/+LoAqTJsRP77VSdKtb23/e+5VJ0Zn/v11Ql/MSV3/eJ81UtSdUs3b+NKu3KN5VZmqov2C43fJ8tdtH+KZVf4R+nH7Jyf8WR0dv70Fept/s15J+yRcxXPwU0dYvvpBXre/j/Yr9awf8KJ+N4r+PMYjq3+3Q6bPmWh/k+Zafv3rXpHEM/z8lPdPkpifM2379P2fJQAz5f4fv0/eqJu+/TPm20fw7V3b6ADfsbd/BT/APYpnzP8tN37/loAldF8v+/TP9in/wAH9ymfc+ZvuUAP+Tv/AMBqJfkbd9ynb97ptp/y7nZqAGP8jbmpv31/+Ipzzed8tCfJ92gkbs2f3qdC/wAn8VHyv96oofkf5vuUAWPOSmI/z0PtR/8AeoR137VoAro/zJt+/U29v7tCfx0PQAfL92nfKi1E33Kem3YlADt/+0lRf8tNtPdKhh+//coAsP8Ae+Zd/wDt03Zvk/8Ai6N6/wAXz0O67vl20AH3P4qEf9060b12/dpn33+bdQAzZs+89TIjJ977lO/752U10bZv/wCAUAGz+Kmbf7tPfe67l/hp3mN8n/s9AETzL5qL/HUqbdn9+oH/ANdTpvvotAD32v8Ad+f+8lMd1Rf4qf8Ac+ahH+bdQBCiL/F8iU+ZPJlRlp77f4fkeh/u7fmoAZvf7tGxv9yhfuU9H3ptoAZ92n76Y336iR/3tAEs33P4aYj/ACUTJ/doTckO3/gdADUTY33ald1/3KZ977vyJQ9AD/laiGbZv/v1F8yfL/BTvm20AH3Wdf4Hp7/x1Fs8v/bp3zUAGyh/v0fx0+b79ADN+/8A4FR8vmfP9ylT7lMdPm3UAO+XdU3+986VD/tP/wABo+b7y/coAaibJd38H+xUs0m+ovmpyfJ822ggE3f7lH3/AJaXf8/9ynfMnzL9+gsZs/u/foSb7i/coR/71NoIHP8A3v739ymyJ/d+/R833f46Y7sv3qAHp/4/Tqbv3rQj0ACOu1Kc3z/N/s03Z8lFAA+3Z89GxklTb89MTdT33fdZt9ADn3b3oRPuf7tNfds/v0xfv0ADPs2UJNs+anzO1MT760AS/wC0rU3er/e+5Rv+b5aPl/4B/FQA5P493zolG9H/AHW2jZv2fwPQ8Py7qAH7Pk/v7ai2rv2Ufc+62yj/AHfkf+/QAfKn+5R8u3czNvqHY26n/P8Aw0ACO38P3KE/jXdvoT/eobbu/i2UED99M/3fkejZvT91Qif990Fj/uD/AG6PO30UbmoAH+/8v36Pmo3/AMH/AAOj/YoAN9MTdup/3KZv3/KtAD3qF0bb8tPVP/sqYn3/AJvuVRA+H7u1qZ8u7+5U3y7ah/26AG3L/u6ejs8VO+Ty6Ym5Hf8AgT79AD5n2I+6mQusyU/fupny0APdPn+WmN8ny0PuT5mqLZsb5f4qAJX2um35qbv+b/fp3/fVN8nZ81ADt/y/LRvpv/oFDp8372gB3+yy/JTfk+7/AOOU5Nuz5KbsX/4qgB1N+ahPl/36d/8AtUANdm/i+dKPufNRsl3vR/rvvfwUAD/JL/u0x0+bcv8A4/TETZs3fcqZ933Wb5KAK7/e/wCeNEP7nYv36l+/8rfco2K6J/sUADur7KN+z5fmodKHRkTb9+gApg+9+6+/Rv8A4aYj/N8v36AHu/yUO+/5v7tPf5aI6AIkqV5GfZ/s0fI67lT56Yj712tQZD3f5vvUI/8AwChPubXb5Ki2eS77vnR6ALVN3q6U7+L5aa/z/wCxQBK7/fqJPv8A3qE/4FTvm+SgA+b+/T/mqKHdv+b7lS0AMh/g3VN9/eq1Cjq9D7U2NQA/ar/Mv31oo+425W30OjSfLQAfc+ajf/FQ6fL8v/AqE+RqACj5f4fv0bPm20z5vkoAmd/k+VfkqH5qe83krtb/AFVM+X7zffoAH+aj/gVH+5Tf9ig1HUf/ALVN/h20f7dADn3bEZqi3t5r7V+996n+d8m1qH/vLQA7fv8Alpr/AO9/vUJTnSpMhrv8ny0Ju2fdpiOySPuf5Kfv2fO33KAB32fLR/H/ALFGxX+Wh02LQAO7fw0b961D9x/vfPU38b0AGzZTv4KET+Kmp9/b/BQAJ8lO+Wmp8mynO+2gBtD7Iflo+X71OoAHmV0+7QlN/wBihN26gBz035fNTZ96pf8Ad+T+89M+WRv9mgB9M+Wnv8tMd1/g/wDH6AG/LTk27tn8FPdPk+WmPC0butAE2zZTE/go/g+b/coX7lAA/wAjUfLR98f7dRP8jUAWNi7qY7rudvuU/Zu/2/lodF2/7lBAx9rL8v36P4Pu/fo/j/hej5fkoLH7Pk/v1Ds2U+mfJ/FQA3Hz/wDj9S/f+5/wKj75/wBimUACIr/8Bp77f71Mf5/lo2UEESfPH/t1Kn3dtKn3KTbs+RqCxqff2f3ac/zUJ8jU1E8xE2/JQAzZ8n9xP79Ph/2vuUx0/wApT0TYif31oAPm81/7lOfbto30fKny/coAb80m9dvyU5EbfRv3/wDAqafvfN9ygCV9u6j767fv0x938P8A4/RQAJ8tDutFNk++lABsoo+6lCbt/wDfoAds/hpr7vkaj5t/zfOn9ynN8/8AFsoAbv8AO+6vz0f7P36Z/H92nvu3VBAeWn3qY+z56sbP9rZ8v3KZ9z71BJEj7Jk/gR6e8f8Ay1X56HT5vmb/AHaPufxUFDtmx33U3f8AL/cf+/TETdJtqX5fn/2qAGo/y/36HTY7/LQnyM7f3KH+d3Zfv0Eh82x1/wCB1Dvbe6/8Dp8Pmpv20P8AOz0APR/+AUfOj7f7lCMjv9779CbfnoAZN5qVLvZ40VV+ej7iou75KE+/QBNsfZ8n/Anpn3alj+7tVt9RJ8n+/QAInzbv7lG/5ttCfI/+5RsidqADzmdkWn7PuUOm2mb2f7v36AHun3923fTPmaj5v4m+7Qn3v91aAHp8kSbaZ/6HT0+5TEfzt/8AfoAf9/5mb56H+dqJPn3r/HTN/wA21v8A9ugBjfJ8tTJ8+z+/RMnzu27f/sVCm52+WgCby/4l/vUP975qT7/++9RedvVKCh77d6bv7tRJ9z7vyf7dOR3k/hp+yLZ8tADH27Pl+/USbvu/wVY2bF3VF/AlQWH+3up23b8qnP8As01N33W/4DT23bf3e7d/sUAfmZZ3krr86/J9zfWhDqTfP/Hs/v1XRF2pF/BVd7b7NveX50/gr+XfeP6QLvnfvf3qr8zfwVL9p+X5fkRKzYZl37mX5KsQurp83yUv7oFpLlfK2tu2NR9p+/8Ae+anzbUbcrb9n8FSonyJ/cb/AGav3ieYie/n+RtzbEp/2neqf7TVDNtTYsXzp/FVVH2b/l3xVfKHOaCTeX935HqpNdNN8zLsTd9+rFvD5zuq/wB/f89XWsLZ12/fej2fOY+1jAzfOlSV6d5/zfw7KsfY4t7+buT5di7Kb9gi3bVZn3t/HV+yI9qMS82L9756Z53/AHxuqvNbeXs+bYm6qsy7F/2KPZEc5dmuVb7v3P7lS+cz/wDoFc++5G3bv+Bv/DWno8y/Iqf991r7AOYtolzcrsVWdNr0ybzYdi/x/wByr1tqTWzOsTfPUNx8+9pdu9/7laewjynN7b3jMhdpn/i31bZ2TY3/AACj5Uf7rOlPhmVH+b/vhKv2EB+1LHks8Uq/3VrPe5ls/K/ufdraSa2e33fff+4lWHh0qa3/AH6/Oi799X7CBn7cwoZvO3/Lvf8A2KsfcVJdvz0TTW33YlbZVRHV2/i2J/f+5R7KJftJFiwudm3+P5vuVbmml2fd2I/9yq8P975Up/nNcQIsjK6fw0eyiR7SRRmvG37/AL9RPfy/6rdvRv4Ku/Zl2fN9yopraKGX51bfR7KIcxElzvfbtqVJt/3fv/cp/kxP8q/Im2oU2wv/ABb1q+WAc0ibyVm/2H/ipnkq7U//AHd2x6N7P8u2jlDmK91DJD/6GlOsHab5Z4ov99Pv095pU+7/AHf46PtMsabv7n8FXyx5R84+a3byk3fIi1XhhZGfaqo7N9+oZryWb727fUXzf3WT/bo5SffLcyJJ8v3/AJfv1n3MMu3/AFDOn+xVj96n3W31DDcttT5t7r/BV8sQ98qvpT7/ADYtyb1Xcj1C/h6fa/kS7H+/Wxeak1zA7Rfw/wAD1no8/wDC2xH/ALlbRMjNSGeF0Vpd/wA38FXbZG+9ub56l2Ns3M1P3Lu/9kq+UCvM8sP8Xyffp9q/nfd+dP4aqO+9vu7KlSbZFFFUcpI/+zf93/gdMudHnuUXyFqu+pSw7Pm303+1ZZl+5vf+4lXD3DOXvnM+KvD06aTqC/upvl+ZK8CvHZPvbfvumxK+i9buftOl3EHzI7Lvr50v/nuLhYt37qd/uV9tlM5fCfJ5lHkiMhdfu1YRFuf9b8kX8VVURtn8X+1vrQs5vvr9z5a+nrfCfO0vjPrj9k7yk1nzVb908S/c+/X3BrcO/QZdv+tRflr89P2Udb8nxXbqs8To6/cr9EIf+Jl4c3Nt8pov4K/KM25va8p9nhfh5j4n8bQ7/GV35/3/ACt8VcV4z0SJNBuNqtNcL8+yvXfid4Ml/t6LUFlb9032eVK5d7b96n3f3q7PnrzaNWx9H8cT5Kghkmj8yb5Jd2xkrqtH02L5FVfnqz4h0lrPxRerKvkxbvl2Vd0qHyXTf87tXv16vPT5onnRjy1DdsNNX7z7tnyfcrpbfTVRvl+SJv43qvpvlbPml+fb9+tu22vF8vz187KUub3j26XLykTpBDD5TeV/v1UvL+C23q23/Z2VrTW6/J/c+/Vb+yo5nfd5flffX5ajmNCrpt59pTb83ms1e8fBCbfdbvuIq7K8Zs7OKFty/wAf9yvfvgbpS7IlVfndneoqfCctX4T1j4ipE/gu9Zt33X/9Ar8l/i0+z4m3u3+JfKb/AHK/Vr4qXkEPhB4Jf+WvyL/ufx1+S/xRv1vPiZqcsTb7f5/K/wC+6+u4X/iHxObcvszK/wBlWbZT/J8lfl+dEpj7f9qmLJu+Xc39+v1M+PH7v+mtM/h+9vprv/tbEo2f3fnoAET+H/a/jq0nyr8v3KpI/wDe/vVY+d2+X5/m+5QAfPt+bds20fcf5af/AL9MdP7red/sPQAz77p/fpuz5X2/fqX7n8Ko9G/+82ygDqPA0y/bLjzd3yqlfev7MOpLDpMVnu3uu9//AB+vzvs7mfY+35N38dfYH7K/iFobrT4mb5H+dt//AH1XyWd0+ake9ltSXNyn2X4801tV0SW2iXezK3/oFfEni3R5X8R6gtzFs+VUr7ws3+2WsTbfkZa+b/jf4Je2vvtyxfO33q/KY4n2NU+5ocv2j5F+JGjtYrFeRKrp5uxv9muRsH2fN/tfLvr1PxhbS3MW35tif3683+xrZzbfL+T71fUUMTeJjUoR5jds9ryozbd+6ujsLD5k/wBquU0e/RFT918n+3/BXYaVNFNsX5v+AVyV68om1KkaH9itt3bZE/20p6aC033W2In9/wDjrTs7lntdu3ZEv8f8dXYXZP4m2Vx/WZHf7KJz6eHvkfdWhYeGEkurKDyPn83fvrTR1dn83c6L/BXa/DfR21XXotqt5W7+7R7eZHs4w94+iPhHon2XS/l/5ZRfwVwP7VfiRdK8Oy/LvSKB9yf8Ar3jwrpv2DSfn+4618oftsXjP4auPlb52bbs/wBytcLH2teMTxq8vdkfn/DcrM0svlLseVk2JUrzfuv4nb+5VKGH/R0/3m3VKqP/AAtX7Hh48lKMT87ry9pV5gfc/wDt/wCxT97J5S0bFd/9j+Knfuk/h312mJE38G379M2MnzMy1N/F9/5P9j+GnbF2/wB+oAiT/plt3/foRd6Jup6Iv8Pmb/8AYo+VP4onf+49AB8v+z8lHnf8tW+5TPv/AMOzf/codNn8XyVQD02/7/m/wUPth/dfx1XTUrZItv2mDzf7iS/PTIb+2vPk8+Pf/ty1IFh3+X5qEf7/APco2L93cuz/AHqHuIvveVI6J/c/joLNXSblobq3l++8TbFr7Y/Zd8VTzJpn8ErM6fJ/uV8KJqVtc3HyySw3bsvyOlfYP7K9439rpEzb3i3y/J/tV8tm0Y+ykexlspc3Kfft1D9s0tIpPvstfHnx48BxaV4rtNVigjeJ2fdX2HpX76wib/Zrivid4Gg8SabNBKnnI3z/AO7X5btV5j7alLkPhT4neCbbWNB8+28qzu938FeDvC1m+1tr/wAO+voL4l6Jc+E9RazaJkT/AFSvXmt54PlmgSVZ181vnr3KFf3bHTKnznNQ/eTzfuVtWe5E+XdvrF8v7G7LL5ibf4nX5K3dNvF8rb99K1qy5okcsomtbXMrRbatJNOjfLuSq8NynzbatpMu9Fb7lcfuyOkPt8r/APAa9S+AnhuXxDrnmtu+eWuK8PeFbnxbrMVjZxedFu/fzJ/BX3L8E/hjF4PsPMdfn2L9+o5owIqS5InoeiaOulaTaW237i18Zftzo3/CP3D/APXWvt2aZdn9yvkL9sbSv7S0O7gb+JX+5/uVphKsZYmJ4tXm9nI/OyzhZ7O32tvT79W0T5t23+Gu98B/sz+PfHNrby6HZt/Z7/Im/ale0WH/AAT01yazRrlv7Nu0Xezp992/4A9fpMcyw9KPxHx8sHXnL4T5XmRvkaotmxd38H9+vZfFX7IXj/wTK+6JryyR/wDWo3zrUvgD9kjxD8UUeW2uZIUibynhdf8A7Otv7Sw0o83MR9Rrx+yeKI/73/W/vd396n7P4l/4FX3N4Y/4Jv2a6Wi6reNbXH9+Fvnrh/HP/BPq88MWtxeWfiFZkiXf5NxF89c/9sYecuU1/s+ufKL+Uv71pVRN3zb6qvqVtDv/ANMg2f71fRvw3/ZCbxzeS215qDW0UTffigr3LQf+CaPh6Fknn1y7fb/BtSqlm2GpfFIiOX15H5+/2rA6fN5uz+/tfZVhbm2f979pg2bf46/S3W/2OfA+g+HpYvIWa4Vf9dNXzb8Ov2VNM8VfEDULHUPIht7Vvvw1zxzvDyNpZbVifMkN5E//AB7ebNEjfM6U/wDtKxm+9KyIjfxo9fql4T/Y98CeG9N2tZtc71+Z3+T/ANBrK8Z/sZ/Dm90+WdNKVJV/uVjHiChzcpf9l1eXmPzE+020PzLdL8v9yr2j6Vq/iG48rRdInv5f4U/vV9S+G/2ePDj/ABTSxVbZLeJv9S/36+3fB/wr8L+D7KL7DpFtC/8AsKlRi89jCPNTNqGWylL94flbbfBb4m7dzeDrmZGX7mxq9l/Zy0TU/D3ia3XWrZrC7dtn2eav0LvLaCa3lXyIkTa1fJ+sW3k/GSyb7nm7N1fOyzmpi/dPSjgadKR9leHlUaXF/wB8VFr2jx6xp0tnL/HVrR/k0uL7tTySCvlsTUjGR3wPkH4u/DefRLK9igvJ4bR/ni/uV8k+J/DEryPJY+Xcs/yM7/xV+qfizwjY+LLCW1vE3wyr81fN/ir9mOfw3cPd6Cn2y3++1v8Ax1dDGRgevSqxn8R8JQvfW115VzbSQv8AcX+5WulzsX72x69m+IXgaWws5mlsZ7a4/iiuItj/APfdeH6lC9tcbdtetGvCsaG2l/8AJ/fqF79ayNN0nWdeukgsdNnmll+7sr2r4W/sa+LvGl9bz6u1xYae3zs7ttqpckNZSJlV5DkvBOg3njjVItP0xWfc372X/Yr9Avgf8HbbwLoduzR/vtu9marXwr/Z38NfC+1i+zI013t+aZ2r0uZk+VV+6teJicZGMTz6lfn92BE7fw/w14J+1FpqXngq9+fY/wD9nXvdeRftDWa33gzUN8uz5PlrgwlWXteaQo7nzf8Aszfsu+GvElhLc65Yx6k8vz/vv9+voOb9kX4b/Yng/wCEctH+X+7seuZ/ZRuW/st4pWZ/mr6Ifb81e7iMwqw+GRh7NSkfEXxR/YQ0PT7WXUNB1O50rd832R281K8n+DP7KNr8SNZu7HU550SB3SWWH5Iv/wBqv0F+JcKP4a/+Lrw/9me5/wCJ9qsX8HnvXbQzevGHxGcsNSl9k3vBn7D3gDwrA6ywfb3dfmeaue8Z/sQ+AkWXUIv7Qttv8EU/yLX1G33mrK8Tr/xIbtW/uNXF/a9ecviK+q0j5X+C/hjSL/UtQ0F7FbnT4p/K33ex9y/79eoP+xb8LZm8+TQV3s29v3vyV5f8K79rb4q6hAu1Imn+avr9drIv+6tbVsdV5ObnKlh4RPFbr9lH4aWGmyrB4csn+X+OLdXzFoPwT8KzfGJLGLTFhRZX+R5d6bf9yvv2/hWaC4X+DbXyPYP9j+PEqsq/Oz7aWFzCu/e5jGVCl/KfUHhv4deHPCVlF9h0i0tpdv8ABEvzVq3FhbTW8sX2aNInX5vkq95yvaxN/s1RuP49u75lry5V5zr+8dNOHunx74q0fT9F+NNk1ivkxTy/N/t19i6I8b6Habemxa+Pfiv+5+KumN9z9/8A+z19deD/APkU7Lf/ABJXVi589Aco8hqqM1W1XRbbWrR7a5i3xNVxNtP+Wvm+YObseGeI/gLFpsr3WixKz7tzIteK/Erw9K9r5GpaVc211E3yzeVX25vz97btpklrbTLtkWu+nXOyGLlD4j8try2WO68pbOT5v43i/ios/D2vahKkWmaVPef7kVfps/hPQZm3PpFs7/33gWrtvpun2P8AqLGOH/cVa7PbxibfXn/KfBfgf9kvxl40uopda/4k+nt83zfL8tfYfw1+DHh/4Y6eiWcHm3m355v79d79oB+VfkqLntXFUxhx1cRUrf3SVmDfL/45UTr8rU56qvu21w88py94xjE83+Piq/hKb+422vOP2VNS863uFb+H5F/77r0f42I03hWb/rk1eVfsqzI9y6/cl8x/kr26XuxOr7HKfUrNsb/erivivbNeeD7tf+mVdm3/ANjXH/Ejd/wi9wy/88qypylznKfl/pSfY/iTqCr8/wC981kf7n369KuX8xUZf/H686s9qfEvVfP+4kv/ALPXousQrDBFt27HWv1Hm5sHE+cj/vJYtts0W/5d/wDsVvabNsXb8v8A8XXEw3jQ1sWF41fBV/4p+i4WX7r3juLC5VG+7Wx9vXyv4vkrirObZ8ysyJWml4z/AC7Vf/c+/XHKJ2HW/bP4pfkf+F6tw36+V8q7/wC9XGW1/Kn3t1XU1WV/4vn/ANuseUDo0ufkT7u/+5UqXLfwts31hJftv3fx097+X5GibY9SHMdBvl/u76l/8f8A9iufS/lT7rffpn9pS7fu0uUDd/h+7spv3/vVif2hKjfM3+3/ALtNe/b7v391HKHMbT7XTatVXfY+/dsrK+2MiUj6g2z5vuVfKHMae9P9z/bqwlzBNE+7a9c/9s/vfP8A7FCXn3N27f8Aw0cocxbm3732/cqv8zrtbbsqvNc+c39yoftPybtzfL92r5SS9v2fO33KrzXK/eqH7eu/5W3v/cqvc/In/j9XygD3W+mvN8lUUvFRv79RTXit/Hs/2K25ZC5i29z/ALNYPifbf6He7du/bv2VeR4qo3ltFcxP8yujo33/AOCvQwvuVYyOHE/wpHyr5MSPLu+fYzfJTra8/s29spU83zVnT7lbGvW32PxHdwIy72bf8lYkz+TOjRLv2tX6nR9+EZH5bX+KSPom2m+028UrfxRK/wA9XfOWG1/v/wCxXNeFdSbUvD9pd7V2fcbZ/DW0kzP8vy7PKr0/snmj/nSVNv8AF/fofds+X5E/v0fNs+9RvXZ/DTAru+z7qtv/AL9H9z7u+hPn+8yui/wUb/O83dt+b7tR9oAf98/y/vtv3qPJbf8Axbf7lPRIoU81V2Ub5fK+X7n36sA/j8qJ9lCbfu/cfd9/bVR7xvO2t9+raTb1Tbu3vWQA7rDs3ffqv5LXKfMzb0p3/Lx8y/d/uU+b5/nX59/8dagRJCvlbl/4FTJn8nY38f8AFUqf8e6Ky/O/+1VJ7Der+a7JKlAFv7SsybV+TzfvU6H5/wB0210qklsibFX53+/verD/ACfd+d6AGXMzQqny7EemwvvdPKb5P4nod/O/1/3P4ahR1s327d8T1kBYbdufbLs/20pr37W29Pv0PMqOi7W2ff8AkqpMjO235vn+7soAuvt+X5fkej/Urt/9Dpttu3Ov39lGze6ea2zZ95KAB4Ynl3Rf8CqunyfK3/Aac7fMkXzIn9+nww/P827ZQAXKRTQbv/Q6ZbTLbWqRJ/rZaseT5y7dvyPVeGH7HPu+V/8A2WgC3MizIi7mR6rpbL/F8/8Aep81+r79v8dELrcwPt3bP4qAHffb918/+2/3KqTeamz7r/7lWUmWFdv8FQvN5zbdqo/9+gAs3V/3vzb0q3833m+dP9iotjfe2q/y1KifPtX5P49lAFea2ZFfd9x6uzQrNHu+b5UqL5t7J8qSr/cplyjOm35v7zbKAGpudPvbKlh/cp838VMSHYu5U/hqCa5Z/l+5QBf/AHX3/wCCnzXK/YPKXcny/fhquj7N7MrVlaleNvf7yOtAF37Z9ji2zq0z/wAL1FDcxaleRNFAqf7b1npeMjfN86LUum7hf7lbfu+6iVNafJSNsP71U9AsLPeqbf4f40rQt/kVFX79Zlhc7Idu7Y9WPtKp93c71+QYyXtaspH7Fg48lKMToLb7vzU97lXj27qxLa5nRfl+SqV/dXzt+6XfXncp6B1f2mKZNzNv2Uz7Ts+X+CuU02a5RPmVoX/uVeW5fftb79RygbDzL/eajztn8VZL/P8AxSI/+xVV9yfxNRyh7pqzTKnzbt9RfbNn3ax5rltv9+q/29v7n/fFXyyA2prz56a9wzv/AHK5m5v/AJ6P7Sba/wA3/fdHLyhynQTP8/3qr3PyJt2/7dc//aUrpVd79n/9A+er9mL3TQfykd9v3/4qimmWNX+7WY7yu3+xVR4ZfkrpjTJlE05rldv3qx9emX+y7iqUzypK/m/c/wBiqWsTN9i/idN1dtGPvnHWl7h+pH7Gyf8AFj9M/uPFXsvyrXjn7HO1/gjpX/XCvY32o9fq+D/hRPyHGfx5A+2h/nTbQ70z7rf369I4Ru1f9qnQv8lN3tufd9yk+X/aoAm87fRuaoXf/wAfpU/2vu0ASt9+j71MmT7nzb6E/wApQBNTHhWmP8+ynr9ygCFPv1N9/wD26Z/s/cpfufdagCNE+b5qfR/H/t090oAYlN2bG/v0x08l91P+d2/ioJHbKa9M/wDHKe7/AH/moAZ8tP8Am/i+5R/Cm2mPt/h3b6AHumz7rUzYyfNT3ff8v3P9uj5vu/8Aj9AA+zbuX79Mj/4FT97JQnyUAD/J/FRsX733/wDYo3r/AHv+AUfc+ZfkoAN9D7tq0fcfdQ7/APfFAA6KibV+/wDfoXcibN1CUb/n/uP/AH6AGI7b/ko+78v36f8AL/D9+hE3rQA/5fJ3VD8r76P9756f/Cm3/gVADKZ/vfcqx99d38FN2fL8rUAM37afv8tf9+hH2fLtqF32Ju2UAELLto/i3UJ/ep7/APjlAA33KY7qyfL99aKKAGwzfLtqX+D71Mfbs+X79Nd9ke6gBybkeppHV/8AfqH7+yWn/wCy33KAGf7FGxv4fkSn/wC5TKAClT7lJ5n8H/A6fv8A4l+f/YoAZ956e/z/AOxs/jpnyvQnyf7dABRQ/wDrfl+5RQA35ac+3buVqN6v9379P+V1oIIkf5fm/wCA0776/epuz+7upyJ8lADf9ynf7FFN3/N5X33oAdR/B/DvptCPtoAhf79H+/Vjf8u6moiu27+OgBzoqRbt1RJ8/wB379P+4P8Abo3/AOzsoAH3fw/O9M87+98lCI0LbqfMnyb/AJaAD/bpyfP/APZ1F/FUv8FAB8zvtprvs+98n+3TG+/T32ulADptrpudvkqJEVfu09Hb+L7n3aHoANm/7tDpsb+/TEdkqWbb82+gCKn0I/8Ae+5Qj7ZN1AB9+mInz7vv1K+112r9+mom9Nu7ZQAf7TUd938FCf3fmooAZsT71Pdl+Sj5Vo3o7fL9+gBm1afRtaj7n+//AH6AGSUJ8tPo+X+H79ADP4vl+/T/APfopm7+7QAfdodF+5TP++qEff8ALVED0/d/7dD7t1MT79TfNQBXdv3T7qd/BRtWn/Kn3fv/AH6AIk2+X/cp3y/O9D/O1G5aAG/LTnRY0pvzJ/t07/Y3UAH8Py01926nOn71Go3r89ADU+Tev30p2/8Au03ZQ77N9AAm53odGRfl/wCBUfw7ad/c+agA3/uvam7G8z/Yp2zYnzffpv33oAE/g20bPno2KlHzf8DoAZ93Z/HT/wDd+/TPm3PT0+5QAP8AOtMTciU/Z/dpm/Z9379ABv8A7v36Pl+6v36evyfL/HTHRqAHv9z+/TN/+zR8yLuqJ/nf7uygAf5P9j/bp0Lr5lH3H2/5em+X/s0AOm/ur99Km+Z3T+5TPl3PR9x9371P9/7lSZFd/wB2/wA1P/1h/wBip3/vL9/bTU+T7v3KoB6TKjpTNmyX/fp7bvvLVRPv7U+/QBd85f8AvmjZs/4HUSf+OU990P8Atp/coAPuN/fp2/8Aio3q8VRJu3ps+5QBNv2fKv3KTf8A98U3zl3v/co/ubaAB/8AZpyJv+bd93+CijZvoAPmRf8Ax+l37G20joyLtX56a/3kag1LG9dny/fplP8AnjlT/vuj5d2ygyGeTsfdQ/z/APxFHy7afQBCm3dT0/gWhv8AZo/3V+egBiP8qK33Kfs8n5lplCfLQAP8nzbqaj+Z81Dp53zU75fneg1Gunz/AML0dP8AYo3q7J/s0P8A3v4KDIYm7YlPR1pP9lm+Smon3NzfPUgS/LTd9CfOn3qPloAZ/Du3UxN6S7WZnSn/AO7tp+z5v9igCX+H5ai8nZ826ndP9ijc1ADfMT71G/5Epzp+9Sm/7FAAnz/e+dKdJDvV/vfLTaN7P/E2+gCHydvyq3z1Mn92kT79PdKAD7lPpm+igCZ/kTd9+ov43/2adTE/g/goAVPuUnzbqenyP8rUf3/uvQAz+On/ADf8DoX/AGaN8qy/d+SgA3f3qfs/hX/9imO//fdPd/koAH2p/F8lM8uhHooAemz+KmI/nbFo/v7n309Pk+VaAGP8n3ae/wAifNR/sr870zzPegAfdt/uPR8uza1Dps+b5n/36ZvZHoAHRdqfwUb0b/0CnzL/AA7qZ/B/foAi2/PuXbT99In36fQA37/3qEfYn9+mJuR6fv8Auf7dAErpsi/8fpjoqJu+5TX+SN/m+Snf6yJKAG/c/wCB07+B6KV/uUAM3/P/AH/9inffqJvv0940RUoMiX7v3f4qZ8tG9dnzfcpv/odAEvl/w/8AA6iT5P8AgdO/5Y/w035qAHUPt/vU13oT/d+egoPufd/36P8Ab+5/t0iffpXdaCRz7fk3Lvo2fL8vyU103r/FTN+z71QUPSh/71MSTzG+Zfkp6b/k/u1ZIb1dvvfPTvuP83/fdN37/u0eX8u2oAE+/uWj+ChP9n5N38dG9k3/AMdBQ5X3/LtoT+P+5TfupTkf7/8A6HQA3f5P+3/HQ/3f9v79O3/co/2loAbsZ6H3P/F8n9+nNuRd9Nm/g2/doAYj7PmXbsWn7PuL/c+9Rs3p935KERdv+/QAbN/3vuU9Pk/e/wAH+39ymP8Ac+T5Klh2/dZtlBIJ97crbKH/ANr/AFv8NMV/Jb91uoTdu/8AH6AG/wDfO+pd7fJ/A/8A6FR8v3qH3O/y0APT52od12Uz5P4d3+29CPt+b76UAP8A7+6hPnf+5UO/Zv8A9qh3+d6ALDo0Kbmb5ar76mf59n3t9Q/8tfl+SgCZ/uUyaFpm+WiP7v8AsUI7O+1aAHu/7rbTP/Qf4aP4vl+/Q6fI6/x0ACOr79v36imf97ViFFT5f71M+Xd8v8FQUM3/ACUJ+7/4F92m7FhRP46dbzfc+WgsH/1r/wB+nui7f7/+xVeR2d6en92gARNtO3f3qf8AJ826mLD83y0AfmVDbS3K7dv3ai/se+m3/N/sKlbv2n767dn+3THuV2bvv/x1/NHIf0RzGammz7081fnWmTaDP8rRfx/7X8VbCXiu+5mVHerc1nL5D+RLv30ezjIObkOZhs5YXdfv/N8yVb8md1/uJuqW8mlsP+AL81Ph1X7Snyrsrbk5SOYrpC0LOyy057bZFt81k3/PvqZN2/av391S3Vi0K+au502/co5SOaJi/YLyF0/0yV/7u/7laVn9pT5VZnardnD9p37X2Oi/x1sf2V9nt938e7fW3L9kxlLl+IwneV2/20o+b7qS70/uV2ug+H9F8SWH72eezuP9hqwtb8H3mg3XzStNaMvyu+yq9hI5o14ylymTs3pu270+5sqJ7bzpf7+/+CrFzZ3MLP5G7etc5Mmpx7v40/uVlynTzGx9j2Oiy/8AAaEtltt9VdNtpXdFVmR/uLWkmjyw7281a0CQ35tny7dlO3/8DqukLxo+5mpsyT+U+1m/3KfxmHuDrlPmfay/LQn+tdm+5RYWEv8AF8iPU01gs3y+ayPT+ECvNeRQ/L5+zbVJ79nT++lR3/hLUPvQTxTRN/y7u2ytG20S5tvln2p8v3N2+gDM+3732+b8i/wVoabum/i/3afNpqu7vt2Jtp32BoV3ff21fMWayaDLNsfdF/wNtlWP+EbZY/maNEi/jRt9V0uZ/K/eszv/AApTrbej/eZ938FQc/vliz0GL7/nq6f71F/Zxf8ATR3T+5FVL7HIkqSxO2yrCalPbRbfm83+GpD3jHvNtmrsysiL/s0+G5sblfl3fd+Wti5ma8/dTxRPWfbaOsPy7FR0+ddlVzRiWQzPFDBtaKV3/h2LVXzl/uqj/wDj9bSab9pi+bamz+Cj+x2+Rvl30c0AOU/tJfu/Lvq9DNHNs+bZ/eSrF54SW5d/3vkpt3tUX/CKtCu2KXfVgWobOC5X5nVEX5Km37PlX761n/2DPbbF81qclnP8jMvyUc0A985XWIdamunWzsftjo39+mW0OofdniaF/wC5/tV2b2zOm3/U/wC3VfyfuJsVErbnjyh75gpZ3Ozym8z5amh0rUPn8rz3TbW150+/+FET+OrdnqV8iuzTsm/7uyr54ES5jl/7N1B3fzVbZ/t09Ld0VP8AarQ1jWPE7v5Wn+XcovzsktRWH9uX8v8AxMI4IX/6d6OYj3zOffu3VX+byn+9XXPYLs/2P9uqiWavsXd/t0c8R8phW3+kvt/jrS/s2Db5u5kf/Yqx5MULfw1XmdU+ZavmFyyMrXtJgSzuJfN3osDt89fMWpab9m1K927djy+b89fSWqzT/wBnXv7xdjwb/nr511v5JZW+V9zK/wAn+5X2eSnyWb+6Zm5qfbO0Lbtvz1C95EjureUm35/npsOrWb3G3z4nSX+Dd/HX10z5SJ6l8F9c/sHxHbwMvz+b8r/7H8dfqN8M7/f4ZiWf5H+V99fk/wCDPK/tyKWKdkdYPN+Sv1N+FrtNosse7+J2/wB/7lfm2fRjGXMfXYCUvZ8o/wCJHg/StSsHuW/cvt8pnr5h1jwqthPcRRXP2lIm2L/s19faxpX9q2D20v3Gr5Z8ZeGLnwTrjwNF5NpPKz/P9yvjP7x9HhpShI8I+KPhj7Mv9pwSbPK+9XGaU6fdZtm3+OvffEmmxX+m3FnP9y4+7srw/XvCt9pr+baQNc28TbP3X30r3qMueHJI7ZRj8Ru6TdL91mbZXTaa6zfe+59yvKtN17Y3kS+ZbSr/AAS11VhqvyxNuZP9uuSvQcDphyxidx5339zrsWod7J83yun9+sKzv2mX+583zP8A7FaEM0Xmoi/O7t9zdXLyhzRNjTZmvL23gVWuZZf4K+vvhH4f/s/S0ndtkvlfcevGfg/8Md919ul+d/lRv9ivqOzsPsdh5USfOv8AcrgryOCtVj8J5Z+0Pu/4RJ/K+/BF81fk/eO3/CUar5qrvXZX6zfHLyv+EXuG/gaJd1fl1r3gvXLzxVqsem6Vc3M3n7GdIv4a+/4bxFKlH3j5LMqEqvwmD/G/+dlHy/J/G9d34e/Z1+IPiq6SKXT7nSrdv+W3kPWh4h/ZR+JfhW1lnls57y3i+dZoXWV9n+5X3H9pYaMviPm/qlb+U80d/n2tt/4BTP7jN9yvQ/BP7P2ueM9RTT2nvobt13f6rytn+/Xcar+wl8TdKtd2nzwalv8Auokrb0/77pSzLDR+0H1St/KeBPDv37Pkp29k2Ntr168/ZF+LeiRSz3mkfaUiX7lvOrvWPo/7Ovi/XtX+wzwNZzMvy759iVf9oYb+Yn6tV/lPOdmz7zbEen7/AN195dn+x/HX1L4V/wCCd2varbpPfXOnwoy/f3NK9XvEP/BN/WtN01JdK8Sxeav/ACxmi2J/33vri/trC83JzHR9Qr8vNynyZ/f+9TPt9tDLuaeDf/cdkr2P/hk7U7bUYtP1XU4Lm9uJdixQs0qJX0L4G/4J46VC6Xl9eLcxMv8Aqkg/joqZzhqcebmCOX1ZHw/bTQXku1ZY9/8AsV9Ifs03P2PVLKJZW3vvSvc9e/YD8IeQzW15c21xt/1zy70T/gFcP4V+Ett8KPEqQLrTalKsuzyvK2bV/wB+vnsdnFHFw5YnsYbBSpSjK59u6C//ABJrTd8+/dWL458ML4hsH2+Xv2/x1u+Hvn0aJvl+X5Kt3Kb5a/Lq8v3p9PA+MvFvwx0xLy7825ubOXf9z+CvGfG3gPTIVmaK++03CrX3H8TvhL/wltrLLbS/Zrjb8s3+3XzPrfwuvNBuni8QwTwqi/Ld2/71H/8Aia9jDVJQjzHTGpznze9v9hn/AH6sifw763bC/VPl+XZXpGt6JZw2rxyWa6rafw7Pv157f6bY29w8tirWcX9yaWvT5oVviNveiathrDebt3Nvrdh1L7i/x/7FcKt0tqnzS7/+uVdR4R8O654svNumaXczI38dc1SlEvnlynT6Ju1K4RF2zfN+9Svrb4L+AZbOLzZ1ZPN+fZWN8E/2ebnR44r7VfKR/v8AkovyL/8AZV9DQwwabbpbQVhLlgebWxP2SGbyoYtv8G2vkj9sDQW1Xw5dqv7l1VJWevrW5Teu2vBP2jbBH0GWWVI5v3Wxk/vLvqMFX9lX5jjl78T80tE+FHjHVYoW0rTGubdmfykhXzX/APQ69Atv2QviNqUHm20DW0u35orhtn/jlfev7OXhvT7PQYpYoo0d/n8lP4K9r/dbNqxLX1tTiCpTjyxPL/s+lM/HrxJ8CviR4MR1u/D1zcp/z1SLen/jtQ+GPgD448Zr/oenyfd+aLyvuf79fqB8XUX+yHdfvorbUdd9cV+zS63kt7O0CpK0vzbF2bq1/t6t7PmYv7Np8x8qaD+wN4s1LT91y32C4f8A2U/+LrlfFv7GHxE8H75bbbeWiL9+H7//AI9X6pPMzxbVVU21wvxLmX+y7jd8ieV9+uGOfYiUviLll9PlPzU8E/sr+LPHl48H26CF1+Rkf7//AI7Xtfh7/gnFcpZJLqeoKkrf7Ne4fAe82avdrKyzSyy/ff8Au19MXMjf39if7FXiM/rx+EI5bTPzZ8W/8E/dc0d/N0zWoprT+5NvrkvCv7IuueJNefSJ7xrb/bSLejf+P1+kvjyGJ9JdG+/Xg/wff+zfiJrUX333b6inntecfiCWX0f5Tl/Bn/BOjQ9NsG/tPUWuZX+95S1n+M/+Ce/hyG3afTtV1CzuP79wqXCf98bK+1pPn/h+8i1ia9/yCLj+/XBHO8T7T4jpjl9Dl+E/Ofwx+x+tz4oi0yfVfOsmbZ51vF5T19QeEv2EvBOj2aS3LT3Mv/TWWsrwX/o3xcdW2/elr6l8z5Ubd/CtbVM5xHL70gjl9GEvdifOXjD9iT4fakv2lLa5trhfn3289eeeAPBOn/Df4l/2VbL8jr8r/wDxdfYGpbfscv8AtLXy5qr/AGb4v6fL/B9yuOOOq1o8spHRHDQUj6u0p1fSberGxXrP0rZ/Zdoy/O7LV1N22vn68+WR2xj7p558SPhRp/jC3lTyo0lf+B6+Zde+FF94Mvd1zZ+dZfNtmRfN2V9u7jUT6bBcfLLEro39+taWJ5DaM5QPz51XTfD0yPA21N6/x/JXkWqaP/Yd1ceWJJrfd8r29fph4h+A/hDxOXa+sY3lf/nk+yuRP7GvgJ5Wbyr1N38Cz16EMXy7le3ifnd/bcayO0fmPN/dRW316f8ADX4ReMPiVOixafLZ2TfdmdGr7o8N/s2fDzw2ySxaHbTTL/y1lXe9eiWGn6fo8G2xtooU+58i06uOpcvuGUq/8p5P8I/2fYPh7p1uk+2R9n71m/vV68n7mJIok2Iv8FDXX9779L5m/wD3a8iWJlMxlzT+IPl3fNXzv+095X9nf3JWZ0WvoV/mrwf9pxIJNDRZW+dWrpoT5ZcxEonUfs821nbeGbeKKJU3xb2dK9Y+0M7fL91a8U/Zy83+w0ib7kUXzb69hf7lbVq0yIxPLvj2kj+HriWKXZKux65f9mC5X+wUT5d+59zp9+uo+Nn/ACK96vzO9cV+y78mnyqrfOsvzVtGrOUC+U+inaSb5d2xa4P4o/Po3zfc8p0au3d97VxvxFh+1aNt/wBSnlNXLTrT5i+Q8Z/Zpf7Nf3sSt8i3Tba+npp2Zq+VP2eJvsHjTUImZXi3NX1Hc/8AodaV5y5Q5Y8xznjDdJo1x/H8tfNnwiSWH4nanu+55v8ABX0t4kRptEu/4NitXzP8NIWh+Jd6vzQ7G3/PV4aREon1qu5VRvm+7WZ4hRX0i73NvrTT5LeJfv7lrM1Xb9iuP92uP3valx+E+T/D25PjO/ysibf4/wDfr7DsJt+nW6/7NfIXnKnxit2XajfP/wB8V9daVtm023rpxPNKkQWHh371/wBmvkrx/wD6N8WtMZXZN7V9cP8Acddu/wCWvkL4tb7bx/pUu7Y8U6UsIT9o+tPDt59s0G0/vqi1eiesfwkn/Ehib5ndv7/+5WxXmYuUuccSxv20u0P95ah8yjezVwc4co280XTtSt/LuYY5om+8kq7q5/8A4VL4Jebzf+Ee03f/AH/saf8AxNdF81ObO2uuniZwI97+YzbDwf4e0uTda6RYwyxfxxQL8ta/2rb8saqqVS3UtRPHVZ+6V7P+Yn3s33mqJP4qYj0Z3Vx80zTlJn+7XmnxvtvtPhG7/veU1ejVwPxd+fwq6f3omr0sD79QDzL9lfb9n8pW/wBtv++6+i3+Rq+Z/wBld/Jvbhf4/NdP/H6+mJvnR678X7pP2jl/iFHv8Nv/ALDV4D8Af9A8eawv/Td6+g/FsO/w5cbvubq+dPg/cqnxL1iKJfkdq2pe/Ao+sLiVdm7/AGazNe/5BlwtaKJsRGZdj7ao6x+80643f3a4/hqhE+TfB+2H403CqvyM1fYUa/6PF/urXyL4YRYfjM6yr87b9tfXEH/HtB/1zrvr+/SHMrXm5rO42/8APOvk3VYfJ+Nlk33HlavrV/8AVN/u18m+MNtt8ZNFl/2kStsJ7kRSPrLTf+QbZ7m/hqw8K/Ozf3aqaI6vpcP8f8NaDfd/4DXHV/j+6QfHHx7toofiJp8v8fmp99a+rfAc3neFbT5t/wAi18uftFJ9m8ZaYzN9+VU/8fr6d+Hr7/CNt838C121f4JEzo3ptG1qcqt96vnuScxjaH+5U7L/AHVqBE+/RyTFzXGI7VLvpuynIjBdta8s4jG0Js+9SbP7zL/wKnsVVfmZdlT7Kc/sgN/gqo+5Kn+0w/8APwtM+V/usr040KsJfCXE4D4xW7TeELj/AK5V4r+zTuTxBdyt99Gda99+Jdh9s8K3f+yu2vnr9nh1TxrqsUTfukl+WvZh8JR9bt/rG/76rnfHCb/Ct8m3/llXRS9P771i+JtqaJd7vubGrlp+7VIifl5qsP8AxdbVYF/ilWvQ/EjxPZW/lfcVdi1w+vf6H8ZN3zJ5rSpLXZ6wn2bSHlZvkVa/U6XvYOJ81H3cUc/C/wA//slbtg6p8/3N/wDfrkrbxBYv925Xfu2bK0rbxDFDL80q/wDA6+Lrwlzn6Jh5R5DvrPa9bqJs3yqq/erhLPxPpkP3ryLYi/wVsW3iGCZdy/voq82UZHZzRkdQkMW7/banpZrt3ViQ63sdG/8AQ/4avJrDTMm5dif30qPfA1YUVF/v1Knlb/4qz/tLfebbsqJ9S+V2o5ZEm3si2Jt+/R8i/wC+9cp/b2+XYv36lhv53V1b7j0eyKOj3rc7F/jpnkq6bdv/AAOsL7ez/wDAKiudYuYYk8jb5v8At0chJ0sybF8r771F8v8AD/wKuRs9V1CbYrNvf/drYtUuZkRv71X7Ir/EaDwq6bFi31E9uu/7uz/cpjwywo8ryqm2mw6lbTP/AK3979yjlmRzRHPbb/4GrPmh2fxf8Aepr/VoIX8pZdj1z82tyyP93e71cachc5pfZvJ3qzf7dV3+f733KbZzT3/yr8lbUPhuXytzSq+/+BGrp5JE80TC+zL/AL9Z95bfPXYP4Vbyv9fsd/8AZrl9SsFs5fluld0/uVtyyMeaMvhKSWbIm5fkT++9UZrdkdF3fJWs80CRfNKr1g3msRRukUXz/wC3XTSjyS5jCueJfFTTZdH8WpP/AMu86ViQ3MGxG+/Xd/FKzbVbNbzazvA38deaeSqfLLudP7iV+i4Gpz0j87x1PkqnqHwo8q20bU4ml2J9qV677yV2fNtRF+6715D4Mv5bC8lVW2RT7d9et2cbuvzbX2LXsR+E8SXxFibb5H9z/bSokttro0a/J/cqw/lfeZt/y/cqjNcwQ/6pmRH/AIE/hrUgsXOzb8v32/gqu/ybP4/9ioofnfbu2b/43qx/rtkXyvtoAPmTzf4N38FVLq53rsZtm/7tacybF3L/AK1azJoWSP7zeb9/fWQESWfnSblbe9PhtvmT729P7n8FWFT5Nyt8n8VDvvTarf6r+CtQHP8A63buqum5Jfu7P9/+Oi2e5Teqr89NmkaFnlVd8tAFjzl83/Yqvsiddqtsfd/BTt8Ey7Wb99/ElNVFtn2xN8jUAVHdvk+bY6/+PVN9p+T5dvm/3Khf54nZtu/d9+nvuRf4XoAN7fxsv/xNS/JJb/Lud/8AYqknzt8y7P8AbqXyXhdNrM6N96tQHw7kX5fuUzzvm2t/qat/adifKu/f/cqFIVTYyq29vn2VygN+b5FiVk/26upbNNsb/lrV1ET7qr8//oNUkR5v+AtWoEr/AOjL5rfPLVW2Tev+9Vh/NdPl2061fY/y7f8AarICL7Mu7b+9/wCB/cpj2bMn9+JKved/ou7/AGfuUxLl/Nb+D/foAqJZxPE67W/67U3yV3bd33f7lWGRvn+Vdi1UhuW3/NudP7lagORP3u3dT/J2fei/i/76odGj+99xqsNN9mt/m3Ojfx7ayAq+cq/f+dN33KlRGhifb86N/BUSbvtCbW/dffq1efuW2/c31qBX3rc/d/1tWIYd/wAy7t/8VV0Rfn3L8/399P8AtP2b/Vbk/vVkATTbF2tuT+69V3dvur89WPvxp833PnqKb5GRl3J8330oAEeVP4d8X8VRJNZvL/pPyJ/t1dvNV2WHlRfcb71cpN87bX+f/frUDb1t9KRdsSzvL/ff7lZ+m/8AHwm1tm6q8O/ft2L83yVtQ6Pv8r+//sV4+ZT5aEj2crpe1rxNCFZfNfyJd7/71WIfPTZuarej6I1nLuZvvVu6loMFzocv79ku6/NZRjze8fqEOaETn4b/AHv95Xd/4Kt/MiJ/7PWTYeCdVS6eeeeD7P8Aw7G+euhTTZXi27lf+CsZRhA2jLmKn2lk+82+rD6xFvdZV8n/AG6emgsiVLNo/nJ838NY8sZGgx75vk2srp9+q/2xftUUTMu5ql/4Ruf727/gFN/4RVYXSdmneX+4lHLEol1u/wBK0GDzdQudkr/d8laxYdYs7lHaKJni+/srV1jRF1vY0679q7E/v1D/AMI3AlrtVW+X+/VxjH7RPvlC81Kxtl3Mu9Nv3PKqonirw88Xm7pPN+5s21dfR1/erP5flf7dZr+BrZG3LLL8/wDB/BVxjAgrzarA8n7hfv8A3aqNeKjbmi3vVh/CuyXzVl2bf4HWnvpX31/jrXlgHvcpmQ36zbPl2fNV2ZG2/LVf+xP3vm/+gVZ8n5k+XfurT3Re8YN/u2/NurPvE32T/wAddbNZ7/m/j/uVlaxbf8S9/KXY+75q6aMowmYVvegfpX+xb+5+COlf9cq9q/i3V4r+xs//ABZTT9392vak+7833K/UsH79KMj8ixX8eQ3P8X39tOmdXWhNu/8Av0fw7q7zhDf8vy0U1Pnp3zf36AHv86fP8iVFs/u1L8vyfwUfxfLQBFuan+clOX73y/fpj/e20AHy0fc+7R81P+7QBXTd8/8AH/sVLvV3o/gpqfPQA5/9mjev+5Q+6mw/I1BIO/3f/Z6Z/FViSotmz5m+5QAOi/w0In8X3Kc+3b96ov4v4qAH+XH/AH6N7PsVad/D81RfN/wCgB//AI5/t0JMz/L9+jfv+Xb89MdP++/9igCV9qRU1P8AgVM+/wD6r79Pk+7/ALdAAiL8/wDtUx/n/wBxaE/ur8j0O/8AFu+egB/nRbdtM+4f9imf7TUP975aAHu7UR0xHo3ruoAe70+T7v8AsVD8u6pvmoAPl20z/lk+2hPnan/cb7mygBiPsT5f+BUb9i0I6o+3dsSjatAAjr91vuU//pr/AHKhT79P8ygBnyo9H+3Qr/N83z09933f4KAGfN/wCnzJv2fLTPO3/LRv+5uZtlAAieT8336ETzkf+Cnzfd+98lMSgBqfKn+3TqP71Hy7qAD7nzU3zm/30pz/ACfM/wB2num/en8FADE2vv2/co2b6PJX+Gj5U/vUARImx0qXf8lRfLs+b5Hp6fcoIHP87/ep/wBxNtRf733KZvV6AH/Mn+2n+xRvb+L7lH8dOm276AG7/wCFvuU5Nsbf7FNfa70UAD/7P96mN9+pUZd9NdPmT7qf7FADN392nx/3Vp3+98lNfbuoAZJT03J/t/7lM3tt+7Qjsn+5QA+g/e+b7lH+7/v07fQA1/vv/co+by/KoT5H+b7n9+hk2fN/BQBD8yU+Oh9u6hl2Om1N9AD/AL9H+rP+xRv/AOAUbKABNj/7FH3PmWmf7FPoAZ8yfd++9Pf7qfedP7lFFABQib/vfIlHy/epE+/QAvyqv3ah27fmX5Km2fPTJvk+b5qAD7/3qKPld9y/fp/+79+gAdFdU/uUxPkk/wBij7n7r5kp7/coAR/v0r/6r++lM+anP/qaAIqe7/JUWze25qlfciVRAz/cpqbd1O+ZKH2+Vu20ATPud6YiLtffTP7tPfbQAz+7R8yN/fpUT+83yU53WgBm5ab5zfwfJTvmT7tN+bd8u3/aoAdvb+H79NR/np3y/wC5Q/yfe+5QAO9H8dC/e+b/AIDQ7/w/+gUAG5aP9uot2/7vyP8A36fGmz7v36AHO3zbaa6fP8u6nf79CUAN+bdUv+xtqLY38X3KY7stAEuzZTfuD/bp6I0zUibd22gAm+58v36E+/Q9RP8AJ937lAB8vzt81PT5E3M3yUzez/7lPdPl+WgBiO0LPt3f7NEKeYz/AHt70P8Ad+amb9m/5d9AD3dnZP8AZ/jod97eVR8z7KZ/q5f9ugCbZ99f/HKhdP7tTJuTe1Mf5PlagAT50T/Yo/h2/wAFM/2KJtr/ACUAD/3l/joTf8lCfc+b5Nv3Xo8z+79+gB8yMn8WzbUW/wD2mepfM+5/6HRN93b9z/boMg/ustM+/wDJ/wCP03f/AHvuU5N3z/36AHq/O1fv0/54/wCHf/HTNjbNy7d9Mm/g2/eoAf8AcT7uzZR51MT/AG/+BU9G+b5v+A0AGxPvU/fvXbTJvnb7tMh+98rNvoAm2U/Y27fSO/735vkoRNuxaDUKP9un7Ff7v36aj/unZlWgyE+Z3Sn1F/sVKm6gA2tR/wCOf7dHmUPu3UAM/wD2qPMP96n0zYu/ZQAUf7q/PQ7qlG+gBv3Kd9z5qKb/AL27ZQahsZF/8fo/v/e+emTf3V+f/Ypn8XzfJQBN8yff+dKH/vUz7+/5mp6f6v8A9CqTId8u2hEpu9f9yiPatAA6baE+Rac/+zRuagBvzr/wKnv9ymb23bVp2+gBvy/I9D/P/DR99nej7ny/8DagAh3f3dlO/wBWP9uj75/2KbQAUOnl/wB7+/8AJR9z733Kc33Pm+5QA3e38X3Kdvpv9z+OnUAH+0tPpibdtGz+99ygA2tRNsTZ/HS/cWkoAN9G9no/3Ke/3PvUAMp7v+9SmJDT9m2gAfa9EfyO+3bspn+xup/y0AH+79+jf/d+/T3/ANn+7TH+8/8Av0AM/gpqf7NS/wC99yjZ89ADU+5TE/g/77qXZ/lKZQA/zKZ/u7qX7i0xHoAc+7dQj/Ltp/zJ8u6mbG3UAH3/AOLZTflT+H/gdO/gooAE/wBr5Ka/yN96ndP+A0O/nUAN/wBunfwUfcpr/I7pQQQpv+SptlD7tu6h3+4rUEhC/wA9Ez7G/v0J/HRQAI9H3G/i/wB+jfuooAPloSmfxfNQ6eZ81ABs/wDQqN/97bsqJN+7bt3y1Kka/Orf8CqAHw/O+3+B6huU3vtWnon3P4H/AIaEf53bb89ADPlRaEffu/u0O/zJ/u01H2O7UFB9z5alf5E3bqYm1PmqZEV/vNQSQr8/y1MifPTHT/vihE/hb79AB/lKPufNT/8Abod93m0AM/2V/jpm9ofvUJuX5fv013+Z9v8AH96gosfwbV+eiZGpn+rZ/wCD+OjzvL/e0EjU/wBr7tSyQ732/cT+/Vff5L1Ymfzn3fLQAOjJTJN38P8AwOnp9z5W30b1T5vuUAMR9/y/cqxs8x9rNUU38a0ff3svyOtAA7eWyVKrRO/+3TJn+R91RJNs/wBxmoAtv/e/jaj7lQ/w/LRsZP8AboAmTbtp7orp+6+/ULpv2fNQrr91qAHui7HZqhdN7v8A3Km/j2t9yj5f9/5qAIUTzt+1vuUfd+63z7aiTzbVk/3qleb533fx0AN+4+1fv05/NdUb79D/AHfmpr/c+98lAD/7m379I/yfN9z/AG6b826mfcl2/foAlSj+NKb9+nf79QURI7Pvp2/5vm/jpdm//wCLoRPn+X5/7lBY5/71FN+VJafAGjZm3UAfnTHbRbdv+1/GlZ9zbSutaaeanzK3+x/t0fcVH3M7/wC3X81+0P6C5eQ5y20qVJd33938FdhZuyWrr9zZ96okff8AxKm+nI67HVl2f7dRGqXUjzxG3KK6fcl/4H9yof7Kg37lgbanztT96om3bv8A9j/Yqx/bH7rymRv9nZW3tjm9nKIy2tt7oyr8rrT5Hb7v3N1RJc7HT5vkSq81yu9//ZKPb8oezLCWDTJv+5/Bvq0nn7tjTs7p/f3bKqw3LeV/cl/h2Ub5ZG+ZmdG/e7KPb8pHsOcldNn/AC3ZHZv4Kel5PMqRSztMifdR6r75Y4vvKlVN7SOn8dHt5B9WibEz7/vNs3VSfSoPN3fwP/H5tVHuW87dEzb/AOLfTEmXYn+3Ue3lIuNPkLH2DyXTau/+7Q8PyJ+/l/3Ep6bEi3VYhdX+75u//YqPaSL9mVH035925qPs3zbv/Q60N/7pPmZHSooZFbf/ABpUe0kR7KJF5K7Pl2p8336sfZvk2rF/wOmb0/ufxU9Jvno9pIvliMmb97ub5/8AYoRET+DZT/8A0Ood6ozttjmR/k+f+Co9pIOUfD5HyK339330q2kNsnztEv3vuVnujfd+VJWb5qhmdk/j+Rv7lXzF8pbfyvNf7qJUSfcdfm+X7tG9f4vnejfvT/Y/26OYkl3r937j0TOv/PLe8q1U3/f3fcf5Kfv/AHabVZ/KX7lHMLlJUdUiddq73/jp/wC62/d31U+zS/e3ff8A4KfsZ9ir/D96gZYdNkX3t+3+CovtO3fu/g/gqFbl/u/N/wADqZ3lfZKv30qfeKLHnfcb+D/bpkN59z5pXTd9yotv7rd+9+7vambf9ln3r/HSD3C9+6TY7bv+B0x5lf8A2KzHWd/v7kR/4Ksfvfvblqx+6So8Ezf3E/uU3ZFDLuZfk2/LVd42/wBypXRvk2/fqPfD3CLzP9mNN38b06bb5W1VVN/8f+3TXs5UbZ82/dTns5f9re9a3I90r7Fd/mbe6UO7Kr7Wb7v8FPdV3/uv9xqY6S/Oy0+aQuQb/wAtP4fn/v0x/u7v/QKPmj/2/wDYqo8zbfl+Td/fo98YfN8/3aqzJ9pi3fMmxal/j+b5Pl+/THvNi7drO9dMeaIvdMq5sIvusrfZ2Vomr568Q6Iz+IUs7b54mZIt/wDt/wAFfRF/eeSiN9x1rxya2WHxREzfIiS+ar/7dfX5biZQgfK4+hGpI9T8N/sGXniSytJ7aW0fev71L5n/APHNqV674e/4J+6LYaM9tqa2Tu//AC2hVt//AI9XufwWf7Z4cinaVXlWLZXdXO1Pvf6rdXHjM7qxfKcdLL4wPz6+JH7Otj8JdW/tCxn/ANERVTYm+vsX4ITb9BtP77q+3/x+vMv2pLaSHTZW2rs83Y3+zXoH7P8ANLN4c0yJtr/uF/8AQK8WtiZYiPNM9KNKMInqr/P96uf8Z+CYPFthLGyrMm3/AIGldM77/wDgFCPXie194vlPif4i/DXxD4D1Lz/sM9/o/wBxn/u1zlglsj/uLmOG4b5/s7t89fet5bQalHtnXerferz3xh+zx4J8YL+/0/7Ndt/y1tG8p67IYmJ2RrckfePjnxb4f0rXk/f2MDy7fllhi+evMvs0+lyOtysibG/55V9q3P7G+nu7rB4h1RE/h+bfT7b9irw8jo15qeoXMX/PKWVP/iK744qPLyykX7eJ8a6PNc6lcJbabbTzSs333Vq+h/hV+zbrmqS2mo6k29H+dvN/dbF/3P8A2evpPwj8GfCfgZU/s/T43mRf9bM2967jzlhX92qptWuOvjIR+AxlUlP4TN0Pw3Y+G7WGKJd/lfKq1auWZ1T7yI39ynv93/epny7V+bf/ALFeDUrymRynn/xm01bzwXKv8br/AOOV4P8As5Qq/jLW7mdd9w8uz56+iPidvh8NO330WJ/kr58+AL/8Vbq3zeTE8qff/wB+vVoVZwh7pj7PmPrjyYobdIlVfN2/3a5Xx4kU2g7tq791dFN+5l3bd6Vi+KoftOkP/BtauWOJq+1+IPZRPmn4S728ZaxtVdiS7Iq+s4U2WcWz5PkTc718mfDqzlsPi7qsSt+6Rt9fVaTbIttduIxE+UPZR5jP152m0i4b938q/J8tfMWjv9j+Lj2bN/o7I3lQv9zfX07raLNpEq/7O+vmS3tvs3xnstzL8yy1eExE+UiVKPMfVelXDf2Rbsqqm5f4Kr6rNL9iuP8ArlTNHmZNNst33P4aff7ViuN38UVcftZ+3L5fdPlq8SJ/ilZTozIiS7P+B19UaI+/RrSvlHxpbNZ/ESyWNtm+Xf8A+P19U6C/2nSLTb/AvzV2Yic/ZhyInuf9VL/c218pePJvJ+INk3+0nm76+q3TZ+6/vqyV8r/Fe2+wfEHTG8rY/n7d9GFlKYSj/KfUXg/b/YieVu+bb8lbfmVzngWRv7G3f7tbu5t//stePiZctU2jEX5//wBiqOpaDZ6lE8TWy7W+9vTdWhvX71G5ay9vKIezPF/FX7Leh+IZJZ4JZ9N3/eS3l+//AMBrkof2HtD3OzarfozV9JPI33qmhb+Ku+GOnCJXvRPCPD37GXgzSZvNvp7nUtv8EzV7B4b8E+HfB8XlaVpsUG3+Nq19/wA9P8z5abxkpmUueRd+07WT+D/dqJ5vmeqO+no//fFc/wBZkR7IsO/96vH/AI620t5od7F/sPXrUsy43mvLfjN5s2g3CxMyboG+eu/DS55By8pj/s3zRP4Xi2s2/wA1kavY5tr/AD/8ArxH9m+/26ekCxLsX73+/Xt0yfuv+A1tW5oBE8/+LqK/hx/+uVcD+zw62q3HzfOs7pLvr0bx+m/QXWX+Na8v+AKeTqOpxN5Tos77UT79dMfgEfRDosnzLXCfEJGudDdf9jbXcTfxt9//AGK4/wAcfvtLfbuR/wDbrmpy/eB9k8f+A9m//CUamrt/qnSL/wAcr6Y/8f2LXzJ8K79rPx1KrfP5s+9nSvpuab53/ubVessT8IHP+Lf+PB2/2dlfP/ga5aH4oXe1V8qVfmr33xD/AMgm4Vl+f+GvnXwk88PxNfzNqb13qn/A61oe/Es+qt/3P91KzdYb/iW3Dbtm5dmyrts/7pGb+6tUtb+ewlX/AIHXNH3Ko4nzTYQtZ/F/5tzo2/56+o7Z99lE3+zsr5Umm2fEy0+Zk+b/AL6+SvqjTZv9At2+58v367K/8MmRFqSb7WX+CvlLxO7Q/E6ylZvn+1Inz19YXPz7/wDdevlz4kQxJ8SdK/vyz/8As9PDDfxH1B4Y/faDbs1abMq/7dY/hLd/wj0S/ffbWkn368nE/GOJb+V/lpj7Ueovu0VgXyjt1G6m7fej7tV7xVkPopn3v4aKkLCfeH96nL8tJSbq1KJpnby/9qvFf2hLP+0NFl3ffVflr2Wb7v3a8q+OSM+iS7W2Ptb79deG5uY5zJ/ZnvGm0vd8u7dsr3B6+f8A9l3/AJBqbl+/K/z17838dXiOYPtnn/xa+fw9cbW+dIq8s/ZmdvtWoL9zfK9eq/EuTydJvZ1ibZsryX9nL5NQlZW+d5W+RP8Afrvpe9SIPpf/AHm/irmvGyM+iOq/wq9dRM6p8v8As1zni1m/sWX/AIHtrgj8Zp9k+ffgVZvD4/1hWXeiz7N9fUdz97/dWvlT4RTSw/ETW4Pm2ebvr6t370T+Cuyt8Bmc/wCJ/k0m4ZW2J/ElfLHhhPsHxhlVWZN7I/8A4/X1fraL9juF2b0r5asNsPxsRVib5tqVeGLPrC2dntYt339tV9SRfsF3/c21LD+5t4tv8a0XMO+1uF8370Vc/wDy+H9k+StbhlT4tWUrf8ta+uNEh2adFXyl45ma2+J2moq+d8z/ADvX1R4emlfSYX+Xb5S111vepmZpP/vfPtfbXyV8fnaHxlYrF/rVl319Vzff+Vvnevlz4/Itn4lsrn+5P5VY4b3APpjwTNJN4ctP+uC1tH/x+uV+Glz53hdWX/Zrqlrgxcfe5pBEcENSJ8tMmdYYvOk6LXzJ8Y/22NK+HeqTaZY6c2pXUTbWfzdm2saGCliJcsA+I+o3LMv3WpNrMu3bXw74e/b91C6uv9OskRGb5Ifuf+PV7Hq/7RkmqeDf7Q05GtpWXf8AIu+vRlldSBke+LC/alaFvSvmD4A/HLVfE+qXFjq95JNLu+Xf8n8dexfFbxlL4X8OTXytsRYt+ysZZfye8ackuY7fbtb7y0tfIv7P3jnXvH/iy4n1Cdprd5duz5v4a+tbZmW1Xd9+uevheSPMaSjyljZXGfFCFf8AhFXlb7kS112+uP8AicnneD9QX+DynrbL4x5iDxH9mNP+Km1hF3bFnr6guv8AWGvlr9mmbyfEepr5u+V2+5/wOvqWd9zfL97bXpYwmPxHP+Kt02g3CRLvr5n+FE3k/Fi9RX/i+5X03r2/+zbivl/4eo1t8Ybvd8nzvV0PgD7R9d7/APRYt392qeoJ5ljPGv8AElWf+WUTf7FV7nd9ll2/3a86X8YuPwnypZzLD8brdVVUf7m+vrO2b/Q4P92vkTWP9D+M8TL995/mr67tts1ijf7NepL+GEivcw7oX/v7a+VPiRC9n8VdEl/vT7K+s32pvXbs+WvlT4xo1t460SXdsiWf/wBnqKAfGfU3h5/O0aFvlq07fK9ZnhZv+JKn8f3a03ZXO2sZfEZxPk39paN01S0uVX7sqffr6H+GOoxWfg23kllVESJP/Qa8A/ai223lMi/8t0rSufHzaH8LHlX5NkT16tKHPEmURfjp+2zpvgHUptK0ixa/1Bfk+98iNXgLftnfEbVLhJ00+aG13fL9nierH7MHwli+J3j7UNe1eL7SkTM6p/013192p4J0PR9L8r7HBDbquxt611ezw9Je8Lm5fdifOvwc/a3l8Q6hFY65F8/9912OtfQviTxREnheW+gZnTbu/dffrxLXvg58NLnxa+py6hbW0v8AFFFdKiV1Wq634cs/C8umafqEd46psVEbfsrP2FKY+Y8H8P8A7VGvN8RpdN1C8azsom2RQ/wN89fWSeOG1jwf9utpVSXb8zrX5UeML+W2+KWptbLvbzfmi/2a99+GP7QkGj6bcaRqt5si+4v+xXTLA80TH20eY77wB8Y9e1L4uXeny6hcvaMz/wCjvO71lfthfErxP4fsbRLa8nhidv3uyXburifg/fxX/wAbHvrRvOtJWf569A/bAs1/sbT5WVf9av36dPDKi9TX2nP8J4L4Ns/jF42sP7V0yxub+0b7rvL/APZ16F4J+LXj34UazFba9Z3NhFu/f72/+zr6z/ZstrZ/AOn+VBEkvlffRa5H9rfwfZzeFZtTWJUuIl+Z61lUpc3LymUeaX2juG+IVj448By3MUu93VN1eL/Ap1T4gahF/GzO/wA9cP8As6+JLmbwhqdnL5rxRP8ALv8AuV33wo223xGlb+/Ev/odcdeh/IbRl7p9bj/UJu/u1heKk+0aDdr833a22bfEu3+7WfqqK+m3W7p/t18/8NXlKifmf4/hVPi9LErNDcIz/Olbetxtc+HHgVd/7rZvrP8AiRZ7PjdcbpdifPWxrCeTpcSrudNv8dfqFCr/ALLGJ85KP+08x5Jo/hdYXZl3fL96t2HQWuZf3HyO/wDtVoQ7YZfmbe+77lb1hN80X3a+ere9I+ww3NylfTfhjbOiT3mptNK3/LJK3bDR4LPYq+YiJ/AlWE1JUiVf/QKie5i+VmbfXBL3j0o+4bE2mrbK7QLvTb/HWP8A2rLZzov3K0v7bgt1+aRfm/v1E+mwXMqMtYx5ftG3MaFhfrNEn9zdWhDZrMjy7PkrHSFYfk+XZ/sVofbEfZE33P8AbqJRjGQfGWE01UR9sXz0eS0L/Luo+0/ukb+D/Yp6TN/tbKkY6Gza53/NsqrcqsLPEjU7+1dkv3mSm71R9yqru9KIFdEb767nSpX1WW2Tcu5P9ui2udkv/siUXlsty/3WRK3IKV/rH2yLyPNZ/wC9VHTVW33svzy/+gVettKXzX21dewX7u3+GuiPLEwOav3aa4l3fPRbQyvWw+g/On+t+f8AuVpW1hLbRSqq75dn8dVzQJ5Tn3S5tkTYzJ/sVVmv7y2V/KvJ4Xb/AKa1oTWd49w+5tn+xWfeaVPN95d6VpGUYilHn+EyfOnefdLeXMz/AO3O9PuYby6T5W+epU8PS7kl3fP/AHHrWSzdItm2r5qRj7OZyn2GX7jMyPuofw3c79qy7938G6t2502WZ9sTSf7VSw2bQ/xN8n99qv2kS/ZzON1jwZfalp8rW0vk/wCw9eNarZywyussS/J8jPX1EiN5W3+/XgvxUsJdD8W723JaTr8rp/fr6TKcXGf7qR8rm2ElH96cTZ3LQy+aqtM6t8qV7X4e1j+0rK3uV+RGXY6f3K8ff/e+f79db8NNSWae409fkTb5q/7VfVfCfHyPQ5ryXckUXzxVbXyPn+751V/J2bGbd97+OrX2OJ5X/er/APEV1mI/5dtGz7n8dH7q237VZ6EmV967aAHun96q9y6bPmXZ/t1aeZX2f98fJWfcov8AwPbWQEW9Ub5fuVKlmr/e+ff/AHKitkXf+9bZVhN0KosG3/frUAud2x12/JVS53Ojr82+r01y3zr80L1R2K7/AO2v/j1AFfY1ts/j/vJU29tu9vuU7yfOd9y/f+emwuyK6s/ybvuVAFR7n5Nv/A6Ehbyk3Pv/ANxaupbLs3bNj/36bfuqRbd2+rAo7G3/ADrVjYrp5UsqolEP3UXbRvb70X391agaEMMXleYq/d/jepnRdm1W2eb/AM9ao/cilZt2z+Kq6X8UyfLu3/w1kBbtnlf5vN+RPkqK8f7P/Eybql85baJFVl3v96qlzDLdLub5Pm+V6ALFvc+dvaL7/wDcp6I3zsvyP/6HVdPKT5Vpn2lWXajS76ALb7kbd81E1yt0vyrsd/kqo/yRRfLI7/36ej7PuxfP9/8A3qADeyNtqWR2Rvl2/wDAKa7r5W5fnf8AuUzet5FuR1Tb95EoAE3KrtL8/wDsJTNnnNti3O7fwU9HX/VKu9Kt2cLJ+9+5QBCm6Ffm3f3Kbv8A4d3nP/t1LM+/ZKq+S6/x0yH9zv8Al/e/eb/aSgB6fJF97ej/AMD0JM/zt8uxKr/afkT+CmTTKj/LEzu1AE38fy/JvqpM+yJGVvORKe/mwr+9Vkf+GtDQbOx15ZYLyeK2uHX9w70AYLutz975Kr3l4ttbyxMu9/8AYqvqVtLpepSwS7ni+4ssVZt/csi/Kyv/AHt/9ysgNjwY7a1q23ypHit/40r1iztoIWSLZ8/+3XL/AA60GKHQ4rmKL57pt9d1baUr/Mu7fXwedYzml7KJ+i5HhJQp88ya2s1+6q73/hqx/Zq/3dktSpZ+Sm5X2Vb+7s+bfu+9vr4mVSXMfZ8seUrw2C/3V30zydj/AHVq38qfKm5P9umOm/7zb65vaTDkK+z5t21d9Hktv2fLVij5U+RaOaYcpXd9/wDEvyVE8Pkp5tWJtv8Av1C/+9Vc0w90quqv93+CmPDsXczVb+RP7vzVXeZZvu/wU+aYcpRe2VPmqu8Py/w1eeb+JKr3U3ybW+SjmmHJEz3tl2uq7nqi8P7vd/6HWm95FD96s+5vFf7u7562jKQFKZFRdqtsT79UblF27m3VoTTRbPl+R/79VZkXZt3V2RIKNUtSRfsEu6L5Nu+tB3V/+A1SvH/0V/m+TbW8PjM5fAfoV+xDM03wetGb7m6X5P8Agde9/ffd/BXz5+w8jP8ACCL5vk3S/wDode/fcev17L/4ED8bzD/eZhvVH2/wU4fd+b7lDo03+xTUddm5d2+vRPPBPnp33/mo3q/3lo/3KABKN/z0J8tHyu9AD/4ai3056b/F8tAEv/LPbTH+78tCfLRvoJB/u7vuU35f4fv0I7Inzfcp2/Z8+zfQAze/96m7/m+an/7a/P8A7FMf53+X79AD/wCOmPu37lod22UJ86bqABfv1L8v8Pzv/cpr7dtMT9zQA/fs+ba1Hmb3Tc1G/d/DTN/975EoAl2fJ/fqJ/k2NQnyN833Ke7/APfFADP9356Zvp7pvXdTPmRqAD7+yn+TR/y0+X5Hpn8H3qADYsK/NQm352p/3/lX56H/AN2gBj7kTd/BTf8Acpzv99qmT5ofl+/QAz/d+/Qm3ft/joR/7336fv379tAA9CPvTbtpm/8A8dpiTfvaAHumxqPlah9qSuq/fo/8coAEjdGemP8Afpu9kSnb/wC8tAD32bdtMj+f5W3UJR8yfNQAOlG9nTbuoTykTb/HR8/8NAAny0J97av+/T3fzk+5spiJQA/zt/ytTf8AZX56RH2Nt/gejZ8/3fkoANzU3fUr7dtRSIv97f8A7FADty0fcptMTb8i/NQBK6LM25fkej5Xi2tTen/Aac6fLtoIC5T5U2tR8uzd/wAApqf8CpH+/QArpvWj5advVET5Ka9AB/uUz7nzU9U/vfI//odM3/PQA99n3aZDMsz/ADNvSn7VpiJ83/oNAD3odPkp6J/d+9TNnzItABR8yfe+5Uvk/JuqKgA+58y0b/n+6tG/bRv+XbQAb/8Ado/3KPuUySgB6UzY3m7qEf56F+/QA99n3aKHT5/vUTJ8lABspyPUSb/u0UAPTb8m379Gz5d1G/dQ77InoAEf93/sUfc+X+Cmfwf79P8A9ld1ADPLp77vK+V6Pub91MoAIX/d7f46fMjIu5aa/wDrKd8u3+KgBi/co2bPvfco/wB77lHmUAP87/gdD/OtM8uj/wAfoAP9n+Oimb/733KN9UQP2fJTNmynp838VMfc77aADfQ6f3vnSj5P4qVPuUAM/wByj5fvfcp3+99+m/Knyt9+gASZn/36PufNR9xv96h/k2feoAdvo30JupvmL5n9/wD2KAHTfItNfbs+X79O3LTU+ffQAyPv/wCz093WmIrbtrfcofd95fkoAek3z07+/tqunyfLUyPsT/YoAclN/jo2b/m3059zpt/goAb/ALlO2M9PdF8r+/USUAH/AI5/t0zf/DT3T5v9ij/XKrfwUACOtHzIvzbnSoUT5vlqZ0/dUAMjp++oX/j+anptRN3zUAP/AIP7lQv8n3W+/T/uO/8Af+/RN8i/doAi2tRvR1+7Tk+T5lanunyf+P0ARQv8u3/0Oj+Pc33KY+3/AHP9uhN+7dQBL9/733Kb9zfu+5R9x3/2KYj75Pl+5/t0APdP3vy05HalTd8nzbNlJs+XZt+T+/QZB8v8X36Pm/4A3z0Iuz7336f5P3vmoAEf5U3bqPl/h+f/AGHp7psT/Ypn8D7f/H6DUPm3fd+9/HRs2J/6FTIX2LT/AOLbQZA7/N8v8VPfds+7TP8AXf3XqV/u/L/FQajX3J81O3/3moTcny03Z89BkCJ5myh/naj5v4vkT+/Tv4dtBqCf7NPqL+P/AGKd8u35qDIfRUSJsj21Lv8Al+WgBn7um/8AAqlb7lRLu/i27KAEdF3fL8j7aV3ZN9O+f+GjzP7v36AG796/NR9z+989O+/E9RfNuoAl/wDQv4qa+1Hp38O/+P8Av0377f3/APboNQ3r9z5qY6KnzM3z/wByn/7zfPTPMoAY7/Lt20+FGhShPkb5fuNUqbU+VvuVJkN2b6ERkb5vuUyZNrfLQj0AP+X5Kd99N1NdZdv8Oz79V0dv/HqAJf8Axyj5vnVf4aejtTqAIk3/AHqf81H3KdQA13+/Vf8AjT5mqx/sU77lADUfdT02/PupPuf8Dpv8dADvJV/9V9yhNsKfxU37j/L/AB0b/wC99ygAXa7bKlqL7/71fuJQk29vmX5KAHb1eT+5T3/8cpj7vvN9yj7ny0ANT5E/uPTt7fJTd/z06gA++n9z/bp6J/eb5KPvv8tHnfxNVACb93zfIn9+nv8AxstHnfNt+/Q7+Yv8NSAxfuUOn/ff36N7bdzU3e/3aCBKH+/Qj7/u0fcoLIn+597ZRv2b/wCNKe6bHdvv/wCxQ/3/AO5QAJ/d/wCB0O9CfP8AN/y1odGkegAR2p33E3U13+XdTN/3v4EoMh+/dR/sUJ9yjZQA/wCb7tM/76pj793zfcp6fd+WgA8xttO2/J8n36a/8G353/uPQj7It38dADv9+mP9+l2fPR/uUADovyf36Ni/e3U7/lltqJfv0AP2K7f+g0z+Gnu6fI1FADF+/T3f56N+2jZ/FQAff2bvuUOnzOq0On7v/Ypkff8A9noAHRfkRm/26i2NuTf/AMBqwzs/3fn/AIKh2f71QAbFT7v36mR2/i+5TIUbdT9+x3/9AoKB3ohfdvpkb73fd9yh/kbavyUAPT5Go3/fpnyutP2RbaCRnzJ8tRJ95Nv36sTfJsb7if36hdG37mb5KAJkT5UVqi+XzdrfPFSf3aN+/wC7QUNbb5v+xUs3yIm2q6L5eypUf5U/2KCSZPuf/EUO/wA/zbUp0O7f95U/j3013WbYzLs2fx0AOShPu7l+/Rvbyk/jT/0Cm/L96gCWaH76tUSJs+7Vh/vurNsSoo/vf7FADv4qf9+h5t+9drUyb7ny0AHzfw/8CoT55P7n+3QjNu/vpQifcVf4aADY29P4P9uje27b9+iZvm20x9qL8tAD/Mpk33tu3fTUdv4fn3U5NyP83ybqAGo+9/m+dH/gpm/y5dy/JFUuxXd9v36aiK8rr/HQBL827Z/BVeZfnTZ/DVh/u7ar791Z/aAZ82/939z+Knu+9X2/fo+438XzU92if/gFaAQ+c6Nu+/T3dt/zfcWmJtd/m+RKmRN6/N/lKCgudvyUB/l+b7tDoqN8tIyfNQB+drzQPs+b97Q7qmz96r1RudH86VGbzUf/AG1qb+zZ3+5t82v5iP6OGfbG2P8AMuz/AGKIbnf827Z/v1N/ZssO/wC66f3Kl+wO8X3f++KPcArvM38C/P8A36qJfK7/AO796tb7NLDvWVf4ahTR98u5dyf7FAAj7N/9xqb/AMtU3L+6qV9Hb+La9WE0lki3L/G38dQBFC7Isv8Acpz7/nl+VKPsEvm7lX50+TZUyIyb2+4/8VBBX2fxf99UP8/zr8n+3Vjyf4duxf79WPs0SS/LuejniBnvbf8AAH27970xLP59y/crQmtv3XzNsqXZ/wAAf+/RzxAzd8qf/EVYf7u5p9/+5V17DY/8Wx6elts3/wB+o5uYj3zP2SzK6fx07yf/AB9fm2VY8n+7uR6sImz5d38FHNAkpSQs8XzfcZkp8Nm+75d1aGz+799Vo+Z0fbt+982ygoqPC2z5W+dqie2VH2/xr/BWhv3/AMX3f79M+/s2/vvloI5TP8nf8v3H276Ett+/5fn3VYRPm27mRqt+SsP+qbe+35qOY2If7KWZN33Ki/spYdn3t7VdSH+9/B/HT3tl/hb79HMRymfDD88Tfc2Vb+yr87bfnT+CrSWK7EllbYi1Ets3/PX/AHaCOUrp5SbNq/O/3t9PeGL/AIHUv2Nvvfc+bbvp72zO/wDut8tRzBylea2WZPK+5UPk/wB/+Crf2bYifdT+89P2ROjr8yf7dHOHKVPJ/i/gqK5T5PnbYn9+rqJ/E2772yrGyJn3bVTZ/wCP0cwcpj+Tv+78+1dm96Z9j2fe2vtrb8n93sbbsqv5Ku/yffo9oWZ/2f5qf9xNtWmhX7vzb6mhs2f5mb5KOcOUzHT59u2nom99tWJrZU2VDsVP+B/x0c4FXyf721/9ymPb+dLtXc8v+7V57b7n8dJDHs+60qfNs31fMWZTwrD8ir86/epmxdv+qid2/v1of2azyurS/uv76ffqq9gse/a3yfdq+YyKn2WJF+bynb+FKqTWa7Purs/2K03sJfkaRtiP92qr2zbfu/8AAK2jIzlExL+zidnX5Xf+/wD3a8c8VWv+n26t8n79U3p/v17LqUK7X+bY6LXkvjxdlx/t+arb6+nwkv3R4mJj7x95fAF/+JMjL9x4EffXpFy7b/lryX9nubzvDVv9791B+9/74r1W5f5X/wCeVfKYz4x8x4F+0hYTvpHmqzeUkvmtXUfs2X7XOjWTN99YtnyVX/aBt/tOgy7vnXyPuVU/Zduf+JJabv8Anq6LWkf4RX2T3vfuoTZs+X79Qv8A+zU/c1eJ9sY//Vr/AOP0zzm/399G9t39ymb6j7QFj7S2dtPR9mzdVSn75f4f++KvmAl3/f8A9uje33t1Vx935fv0/wAz5f8AbqPiAl31Xd/v099+3/YqJ/k+7WQHP+PPn0F1b+Jmr5v+D/8AofxG1WDds/f799fSHir954fu/wDZ/v18yfDR3h+LGqwSNs3tX0FCPNSMJfEfXvnfKnzfJtX56zdem/4kt6u7+GrVsi20UUH3/l31S1hFezuFb7leb8NUuPwny54Rv57b4yXfmsvztsZK+s4ZleCJv9mvkyzs2sPjDLF5X3pX2V9YWCbNOi+X567MRH90H2iK/TfZSr9z5a+X7/bH8aYvKX54t8VfUr/P/wAAV6+XfE+6z+KdlOq/PLKrt/u1thvhD7R9RaU+/S4m2tv+em3Mypv3fc207w3M15odpLt2fPRco73G3+/XHU/i3CJ8y+PHW2+ImnzyqvlM3y7K+jfCr79Bt2X7jNXz18XbNk8X6Uny+V5r19AeD5G/sZIm27N3/slejV/hGZoTblf5fv7Xr5h+ND/8T6yb5klil376+o9myVGX7m7+OvmT9oFNmrRN5XyPPsrnwxqfQ3gCZn0PazfwrXS7OP8AYrifhdcK+iMq/wAUVdn/AMC3/LXBiY+8KI/767qOFH+3TEf5f79Pd12Vwm4zzP4fuf7dCfJ/t0f7P36j1K+g0m1eef8Au7tlVGnOfwEFr5no+bclcTo/xc0bW797SCGUvE2xpVZNn/oVdnJM38NdUqEoR5pAHzJtqX+Cq+79796pt/yVygMm3bPu7/lrzT4wOz6M+1G/1XzV6Q7sn95938FedfFR2/4RyV9rf6ivVwfxGFQ5T9nW6i8p4tux9z/w17nv+5tr53+ANy1hrmoQff8A9yvoWb7u35q7MR8RETkvHibtGdv40rx/4IPFbeJdYVpf3ryr8ley+MJN+iOrNs3b3rw34MzL/wAJfqcUq/Oz/f8A+B1cZe6XE+nXfznda5LxUn/Erdf97dXSzJ9/+BK5/wASfudGu9y7/wD4iuaHxGZ4Z4GRYfiC67v3MTb1/wB/fX08/wB7/eWvmHwY7TfEtGZWhZl3slfT0z7Pm++m2tq/wlmTrCK+h3e759q18320P2b4l2+1fvysm+vovW087S7tfmT5d9fO6P8A8XGt4mb5/N83/wAcq6HuRH9o+m7OH/Rf4kqpeP8AK6r99larFhN+4t/92qmpJ8kq/wDTKub/AJeiPmrW42s/ihpjL8iS19QaJ8+jWm7b92vl/wAZw7/Hmjq33/PSvpPwxM02kIv8astd9T3qYGjc/d/4C9fLHxjTyfGWmfMrv5u//wAfr6mmf/0Fq+XPjNbeTr0Vy38LJt/77ow/8o/tH0l4J/feH4fm/wA7K3vu1znw5/5AO3d8610cm7d/fry8T7ki4huo30zZTXfbXme9I0Ir7VbfSrNrmd/+AV4D8RP22vD/AIHvpdPgtmubpG/glSu9+Jelah4q0a4s7NmhllZ9j7tlfOXgn9kOdNautS8VRxv+93psben/AO1X1WW0IT96qYS5eX3jvfBP7bEHivVIbaXT4kt5fk37vnr6L0nWoNe09LmDan+7Xwv8Xbbwr4Vv00jQ4Lb+02lRF2ffr6w+Cfm/8IvbtLu+7XTmGEoQjzRMYyPRaJNy0U2vkjqHP935a81+M25NBll2/wDLL5q9KRN1ee/Fe2Z9DuFb7ksWyvSwnxESPNP2bJpfkX/p6evpOZ2Wb5vkSvmf9nJ18+4i+Z9k7fJX0rczL8i/x104yMYSjyk/aOa8bIs3h+4VvuOr14T8B3WHxRqEH8aStt317t4z8p9Idf8AZ3tXgPwov1tviTrEX8bS100vfgQfUc27d/c+X79Ynid/+JW+37+162/OVrdP93+CsLW/k0i7/wBquCPu1Sz5x8Eu1t8WruVPuSsu7ZX1g/zojbd/y18j+G7ye2+Kd3FOuz5vlr6zs2/0dG/2a7K3wA/iKWpfvLW73fPs/gr5Z1LbZ/GmLdEyI8DV9S3j/wChXW3+KL5q+W/Fu5/irpjbv92jDAfVWlTLNYRS/wCzUV+yvv3N8m2q+gpv0iJd296sPuV/+A1l/wAvAPlH4upLD4+01v8All5/8dfUfgx2m8Pxf7qV8z/GZFfxvo/zf8t6+mPBN4r+HUX+5trrqfwxzNAf8sv96vmf9pO12T28q/Psn319MP8AO3y/3q+fP2k4fOli/wBmX5/9ys8P8Qj2b4S/vPBdo38Dotdb/Ftrz/4I3K3Pg23Vd2xYq9CbpXJjPiJiUtb0f+2tNmtvPaHf8u/+7Xz1J+yb4c0PWJvEOs3kF5DF+9/0iJk2/wDj9fRr3S28TuzbERdzV5Z4m+IvhzxtdXHhWVZ97r8371djVrl91IfNKJ8sfHX4oeCLu3bwr4c0yG8uF+SL7Oq7IHr139n74aXieA4ormX/AEeWLf8Ae+9XnXxU/Zn0jw8lx4o0q5Z2VfN8m4b7lem/su+PLnWNB+wt/DL/AB/cr7D3fZe8cU/dl7p5JryS/B/4pRS+Uv2Sdv3qV3fx6+LVrqXw5eK2f7S86qn+49W/2wPA0r6Q+r2a75Yomf8A3a+NPAOpa1421i3065Znt/NRNj/79T7KOIjzBKrKMon3X+yH4ZWz8MxXUsGx3XZvevpIvvrjfhXokXh7wfZRLEyO0S12XzV8rj/dlynTGXP7w35a5T4hP/xTMsS/xrXWybttc/4qs/tOiXG2ubB/EUfM/wCz9ts/iTqEW5k2b6+tZOi18m/BlPs3xNvV3fPu/wDZK+tZtv2dP92vSxXvRJ+GRiaxuezlgVtm6vmjR5ok+NjqvyP5Wxnr6gv9qWsv9+vleH/kslv5S7N8/wA2yij8Jr9o+ulk3QQf9c1qvIi/xf3Wp9n5b2Nuy/3aLn5In2/3a45fxDKJ8qeOX/4u/ZfNF8jP9/8Air6l0d/+JPat/s/wV8u/EtNnxL0pv78/8dfTfhuZZtGt9v3GWu+X8MufwmhM/wA1fLn7QKbPEuny/wByda+oJvv7a+XP2in/AOJjY7f4J/mqKARPovwbN53h+Fl/uL/6BWnNu2/e/irC+HaMnhO0/vNt/wDQa3ZtqbPm/iqZR94UD5h/aoRk07+J/m3/ACVi6bZy+Ifhi8Xzec8Hyb67L9py2+06RL/Ai7K3vgfo9tf+FUi8pnilg2Nvr2qEowiTKJ4Z+yX4wXwl4ju9Mum+zfMyN/v19Z+NvN1jw/cLZ3i2zyxfK9fJ/wAbP2b/ABRo+ty6v4OinvElZnZIv4K8Z1jVfjvcxf2YtnrMMK/J8kUqf+P10+xpYpGMuaPvHOfGm28T+G/G0tr/AG2t5cTy+UqQ/wANe7fBH4Ia9/Ykur318z7V3/d/1tZHwD/ZP8S6t4jh1rxZZ3P/AD13zfcr7nHhy10jQ/7KgVfmi2LW9SvSpR5COWU5cx+enh7wNBN8eLiKWPYzfxvXTftUfBOWz0Zde0iz2PAqSzon92vWtE+AniGH4p/241msNrubZ81e+eJ/AsfiLwrNplz9+WJk/wDHKx+vRLlQPzz/AGX7nyfFemLt2RSz/L/v17x+1pNs8J2n9xWWn+AP2Qde8I+KotRW6tktEl81UVWZ/wDx2vS/jN8AdZ+KXh5NPtbyKGVfvPKrJSljKU9Rex5PtHM/BP49eDvBPg21i1PVbSwbyF2o8qs//fNeNftJ/tT2fxQm/wCEc8J7ryGX5GuNtadj/wAE39Vm/wCPrxVHAjfeRIGevZPhR+wj4X+HV0l9eX8+q3atu3OiqlVKphvjIjzQOY/Z1+Fd5oPgN2vomT915su+qngl/wDi6sv3k2Nsavq7VNNtLDQbiCziVIol2LXy54V/c/FjUNv3PN+auSpiYzib04859d7P3EX+ytZ+sfPpctXbd/8AQ7dv4ttVNS/48Lj/AHa8H/l+ET88viRpXnfFi7nZmR0lan6x++iiXd8iqtdL8S/D86ePLu5WLZFKzoqf33rmtQh87erN86/wV93RqxhQPO9lz1TPttEimVGVt71sJ4YsUtflZnuP96nWaKjbm/fb61oUX+7Xi1a8YyPqaFCXKcPqGm3KMnlbtiVXtvCuuXP3fuM38depQ2ESfcb59tafk+dEjMzfJXN9YidnspHl8PgyWG4Td5u/+PY1d3Z2a21jt3ffX/vit2HTVRUlXb5TU97ZUrH2wezkcommtD97c6N/fp/2D5/m3IldL9l2Pub7lTPYbX+X7jVHtIyDlMZLNfKT/wAdofzfK2rFvrbSzVG+apUtl2VHtIGh56+iXMzb93ybt/8Au1attNbbubc9dx9gV0+9vpsNsm1Pl37Kv2sRcpx/2OVG/wBirD2bbK6pLPZ95V+9vp720SfNtp+2iHKcels3+1Vi2hZE+Vfnrde2/h/hSm/YPm+X/wAfpe3GZ6P/ABfcenXLtV57Zdm3b89Q7N/yxfc/i31HtSjN2LN838dUXX5f771tzbk+Vlpjr5i0e1DliY/3Pvbfufx1E8OyXcq/JW28KJ/wOqjwv/e2Uc5fumZs2Pu/2ab5K/db560nfy/vbXfbUU26b+LZ8tacwGYq7/8Acrz34r+FbnXtBl+zL51xbtvVHr035f4v4az7+5+zM7f7P3K9XL6vsq8ZHm46lGrQlE+T9iybFZvnT5H/ANh6l+3to8sU8H7m4irq/G3hv7B4mvW+VLeX54kSuceFfNRdtfqFKXtY80T8lqwlSq8sj2XQbltS02KdZV8qX72/+/Wjbfx/3G/uV5p4A1uWHUotP8/ZFOuxf9+vQJkaz+78712fZOYZs/d/7FDp/tKny/x0I8Xzyp9/7lNRN7bV3b1rUAeb5dzfvkX+5SInz/vV+dv4Km8mLYjfM77qPmedm/1P+5WQDPub/l+T/bqvHN8/8KVYmdd77dz7/wC/UX+79+tQC53Ps3fP/t0TbbnZt+d6H3bfvLT/AJniT+/9zZQBUf59m3+GpYbP7T8ytsWpkhbykVt2yWrFsjJF833FoAqf8stq7vlpn9mr/Fu81qt/xbX3f7NMud03yq3+9QBXT508pfkf/dp6fufml/joh2WzfM373/YqKSbfv+ZqAGXnzyvtbfL/AAbKr2aMju0u7zasI+50/g2fx090W5b7/wAn9+gCjMm+4/h2f36tpC0Lbpfki/v7aleZrOLd5W9/uVEl4u3cu59n8FAD7l13uq/Psqvvltv4d9OheXbu/wCWv36tzbfvbW2fxUAZ7Iu75d2xvvVbSH7Su1f4P4KZbP50m5f4P79abpF/Fu+Rf+WNAGf9j2RfNu/4BToYVeLbt+dqE828RFbb8n8f8dCbLb/Y+b79AEzo6So0Srs/j2VKjrMu1fvp/BUW/f8AdZU/j30Qv5LbmZU/2KyAc8LI25Zf3rfwUTP8+5v9V/FUUyRbn2/O7/x1E6bJX8pvnf8Av/coAZbJF9qRW2/ersLDw2tnBFLtl2ff+eKuXtpls5UnuV851b5ESu7s/HMVzavFub5P4H+5W0Y8xBk3iQW3yr/v/OteaaqkVzf+bBtR0b79dj4m177TFcL8qJtrzmaz85t25qJcsfhLLG/f/r/nRW/gqKw01fE+r/YY4v3S/Oz/AOzVSa5ihi2szJXbfD2xZIpZVT55/wCN1rzsTXjh6EpSPTwOGliK8bHe6SkFjZ29nBuRIl+/W7Zvs+as2ztv3qbl+T7laU0Kps/j/wBuvyLE15Vpykfr9GlGlS5Yl7ztjbv4Kc8zTfLt2JVKGb5fu79tP3P/AA/JvryToHP5qbN33Kenm7Pm+5USbtvzfPVjzl2fdoGQojeb/f20/wDj2s1D3PzUxH+b5fv0ARTI3/AKZ+93f3Eqw83zp/u1FM67d1MBjv8A3fneovuL/DupjTf3qb53lr/coAiuPvVRmmTbT7qb5v770yb7lV9oor74vvN9z/bqlcvBu2rtT/cp033f4apTJs+b+CumJkMuXX+Gs99u3dtqy6bPlb7lZ03yI/8AcrpiAPMv8X3/APbrP1KTfay/N/DUVy/8O7ZVK5m/0KVf9muqnGVzjqSjyH6QfsH3P2n4RRL/AHHl/wDQ6+gtq18z/wDBPrzf+FXu25tjStX0t/F8rV+u5f8AwI8x+QY7l9vLlD/gW9KNlG/y3+Xdvp3+1/GtekeaH+8tNR/kp2/56Nmz5loAPuU35vvU7+Cmp/3x/t0FDt6/dX79FDv89N/3vkT+/QSO+Z/u03bs/wDQ6d/uU1/kfdQUG/5KYm9Ivm27Kl+/8zfcofa6UEjfl/h+7QiLs+SnbG21EibX20AS/wAH9+ovufNT/uU7f8n9/wD2HoAaj0x/moTd89M+4u379AD3/jp8KfPTPMpnzw0APdPuUffVKN7PTE2o9AD96v8ALQj/AD0PtX5vv0Pt2bv46AD5d1MRPn+7voTc6UbmoAf/AOOUN9+ihHWgAT+P+D/bembtn3Wp+/dTP975HoANm/5aei713fcdaGRf4qPl+7QAz7nzU93+5upmyjzt+xWoAfN867qYj1Ns2K6rUNAB9z5fv0U/5aZ/y0f+D/boAE37f9inu/nL833KZ9yh02NvagA2f3vuU9Pu/N9ymP8A+OU/5Nv9+gBlH3/u0fw7V+T/AGKLbbv/ALiNQAP/ALNN3/cpmzZvVaf5P3vmoAl3/JUXy0b/AOGmb/noIH76hf8A2amf/wBDpj/J/wDF0ACoyRU9EX7zUif6ml2f7P8AwOgB38G1f9+ovlp7/udjL89OT+98tADf+WTrQ/8ABu+5R/c2/P8A7FH3PlagA2fN8tS7Ef5vvvUL/fpaAD+L5aPm/wB+nb6iT5JN3zUAOf79L9/71CP89H3UoIGb/wCGn0xv71FABu/vU/5nSmTffoTdQA3fvbbTpP8Aa27KZ/HR5e/733KCyZH/ALtRb9j7ttSptdN33NlM/wBc1AD02/d/4HTty03ZsooAN9M+Xdsp/wAyN833KKAD5/L/ANih3+X5qZT/AJaABNqMtMb+DdT6Y336ADy6HT+JW+enp9ymfcfdQAyn7P733Kfv3UPu20AM+WjzKi31L8u2qID5dtM/2l3UO7In+3R826gB+7fH8y0x/wB3/uNT2/2aZ9/5aABPkf8Av019u96d9/5W+5Qj7PvfcoAi3NQm6pXRd3m1E7tu/uPQA+SF0f8A36d8rxfdpr+b5e6oUfYyfL89AFim/wC/RvXf8v36dQA3/co+58u2h/l/36Yv36AJX3f7X3arjbu/i2fxVY/if+Oom+/QA/5O/wDwGmb/AJdtS/K6O38dReSyff8AnT79AD0+f7tEyfJTN+/5l/1tPT+P++lAEPzfP/cp+xt33v8Avin/AC/Iv3KPuUAH3UoT/vujf/d+5Qj/ACPt+/QAP9yjf5MX+xUKP8+1qfuWgB/3G3fcpiP822jy2Rd+7elH+f8AfoAPlob+7THf5vu/JT3f7m2gA2fL9756Y/zxbqem35Plof8A2vu0APTa8VQv8/y0fNs/uP8A36aj7ZN1ADNnz09EVH2/c/jok+T5W++38dCfcoAH3Uz7vy/fqWT51/8AZ6i2bPv/AHPv0APjmZacjtv/ALlN/wBT8v8AA1H3E3UGRL838X3KPm37mbejUxNrr83yJTfuM+2gCw/3vlqFN0Lb2p/zon8L0f723+/QAxN29N33Pv1Lv+T/AOIpv/fT0Q/I21qAB/k/+Lp/30+Wj7q/33o+Z6DUPn+9up3yp81N+b56YjslBkS/w7aifcsqfx/7D1L9/wCZqPv0ANm3+S/3qd/6BTU+7833Kd/vfcoAf92mfx0JT9nz0AElNT7lH3FpEf8AioNQ+ajf5i0O/wDdo3p92gyBP++KNivTf/Q6dsoANjf99U3+P+J6KdvZfm+/QATf6rbVffv+ZvuVMn8P+3Q/zv8Ad+dP/HqAB/ufN9yof9pdtTbP4d2ymbfufwPUgD/Ou5qiT/W/N8n+/Uv/AKF/FTNq0ATff+X+CmP8/wAtH+9/wChNm3/boAZ8yNT/AJP4qf8ALu/4DTKAH79n3vuUNv2/7FHyd/8AgNO/goAijfZ8v8dP+ft/wKmImxae+56ABPkooT7lG/y/lWgA/wB379MdPm3bqfRvoAPmTYrfcp2xUfdTdzU5P46ACj+OjZsXdTU+T/0OgB1H8dHy/dpvltv+98lAEuxt3y7qH+f/AH6HmZF+ahHX50+aqAZ9+j/0H7lDpsbctCSb3T5akB/3D/sUOnmfLQ396j+KgBnypT3+TZ/t0P8A89d1RP8AvP8AfWgA++2376U538taa+35NrUbP9ugBnzb9v36l+Xb81RL9/atSum2gn4BqJuX733aP935KZ8u/wCX79D/AHfloIBEbfT03bEpiO33aN+/5l/vUAP30xHZH20/fR/DtoAY77PK3fxU/wC5935/9+mSb/np7/PQAfNRUP3PvVMn3KABH/74o2UzZ/db5/8A0Cn/AH/mX7/99KAGb9n+/T9y0z502fwf7dCfwUAP/wBymb1Rvl+//sUfL8n+1R8q0AP/ANiiimP/AAf7NABs/wCAUfden/Kny/NVeb56AJYfvfN9yjZ9z/vumeds+X+Db81Tfc37fv1AEKfwLVh9vlfK2x6ifbudV+/TE+//ABUAPkTYnzff+/voSHZ/F8lHmM7Oq09Nrvu/g/ioAEffvT+Cjy/4t3y0f6ln/vvTHegB71C/yfN9ynu/zfd/io37/vLsSgoE+ddv92jYu6hEX/Wr9yn/AH922gkYnybZf8pRD95H3fcqVPuRfN/9hTX+8m37/wDfoAH+dnVfkeiHbu/2H/jp3nNGqN8r1Em5Nn+1QBL+9SX++9TbNvzfN/tVC/zrQj7Pl3UAP2b/AJlp/wAvlIv96mfPv/2qPLoAPufxUz+Ld/ep6PTP4vmagB8yNs/26iSbZE/+zUu/e7r9/wD2KHh30AM3q6b1/h/uU92Z4qi2bKl/hoAi2bH/ANinfcb/AMfp7/xrTE+WgAmfZ8y/cqL7kX+2lP8A4vv/ACU7Zv8AvUARO/yU/wDh3fwUz76ov8FCJ5fy0FB32/wUJDT0+dv79DptqCxnzU5GWXj+7USOzxbamt2Vf9Yu+gyPz5SZZt+3+D+/Vh3X5WXckv8AfRaxUmX5/vJ/sVK8zf8AAK/lD3z+lTYR1eL/AFvyUSOqSvt3fPWFD5u59q/7dWN8j/K33K094g1URXlRfmR/v0Wf+t3S/wACfLWf+9R/4tn9yn79j7WbZsp80wNL5d6bvndPvPVj7Su/am1H/uVivN+6/iR9v36hSaXfuqffJN6ba9v97Y+2q+zf8zL99d+ys9Ln+Hbv3/ep3nb/ADV/ef7Oyn7xRYh3bv77/wAKVMn75kXdsfdVH5k2Mu7ZT/4dv93+5S94DQSFfL+aJnRaZ50W7+F/9iq6Qz/w7nf76pVfY3m/d2f3qRJreYux183ZTLZ1dXX7ny/fqp9xP7j/AN+jfs+Zm/h/77oAtvN+92bt6NT0T99uRfk/v1npN8qL/Huq39p37NzbNlAEqJ8n9+nPtSJP9umpIu1Gl/74p32lf4dtP+6APDv2bW3/AOxQ7+Ts+X+Kmw3MUaP8u99tS/b7b5F2/J/fejm5DEl3qkT/ACs7vQjM67/lR4v/AEGmpqC/Oq/8taRLmB3Td/uUe8Au/Z8q/wC/sqXfv/75qpvih/i3o1H2mL7u75Kv3gJnfZFt3NTEmfzX2r/vVXhdX+Z/kRP43qw80SIm3/gVaAWPOZ//AEColm/h++lV/tX3/wC5UPnL/wAA3VBZb3yvsVvuUb3dUiX+Bfmd6qTfc/i+T+Ojez7Nvz0veILaTf8AjvyUb9nzbvnqL/gXz/3KP9r76f8As9HxgWJn3u/y73/hpjzfuk3fP/sJ/epnzfxbUqu/97dv2/JsrQsm85kTd8tHnTo29d3lVU3tJ838FPS83tuVKAJXfe237/8AHTPmT5mX5NtRJcv/ABLsT/bo8759rJsoAN7f3v8AgdG/Ym7zfk3U/fFs27tj/wB+oUmX/VLtd91WBbRN7bf9d/sU/wCx7/8Alp/wCqPnbP4f+B0fbJX+XdvSqIJv+eX/AH3WfeTb9m5/9irE3m/w1RvN00ny/On3NlXEkz7lP723/gFeP/ETTVhlaVdz7Zd7f7New3MPz/L99Fry74iI72rsvzv/ABb6+hwnMeNjuX4j6z/ZauftmjOyt8krO9e1zQ7Pl+XZXz/+yokUOg6fsbejrFtevoJ0/wB2vAzD3KpzUvf948l+OqSp4f3QfOnkfNXM/swPssHX+NZ3eu++LsP/ABS9wzLviS1fan/A680/Zmv1hsJdqtu81/krSP8ACNo/CfSD/wAH9xPn+Spd/wAu6mv/ALXyfNS//FV4kvjGO3ru/v07+P5f+BUx3Xb92s3WLz7Hp9w33E2/cqKUeeYGT4w+KnhrwDA8upyybIm+Z0ry1P23/B1xdSwQWc95Erbfl2pXz38VptQ+Jnj6LQIp2SwT/XpXd3n7FmgSeDU1OBbu2vUiV/3Tfer6+hgsLCH705ZSPqbwf8QtG+IWmpeaNP8APt3tbv8AfWugTdXxZ+z3rdz4J8YS6DK0u+J9ux/9yvtaFfOs7e5X+NU3V4eOw0aXvQNuYZTJv975NtP3/PTJn/df71eOaHP+JE36DqH9/wApa+X/AAYjWHxxuIPm3y19Ta2n+gXDbv8AYr5fs7mC2+N0UrfuU37Ef/ar6PCR54GH2j6yt/nit5W/iSq+pbXsLhfuJ5W+jSn87Trdv4P79NvP+PK4X7++Jq83l/fmh8uaw7ab8VdPli/5asiNX1RYXP2nS7KX7jvFXy54kRf+Fq6PEzfut3y19N+Hv32kW/8A0y+Rdldlf+EKRYm+eVP+Bbq+Z/idu/4WHpjRbd/n/wDs9fUDoruir992dK+YvjNZtYeK7SXcuzz6vCB9o+h/Bjs+jJ83z1su+99u3Y/9+sTwHtfRN3zI/wAn/oFbF4jbk2/feuap7tUZ82fHZGttet5d3yRS17n8PXabw5u+b+B68S+N6NDe3Esrb/m+49e2/DGb7RoKNu2Iyq+yu+ty+wMjo5k++23Y+35Xr5x+OsLTQbf4/Nb79fRczqj7W+Ta336+evj8ksLxMv8ACz1jguXmHI9S+Dn/ACLkX99YEr0B9vyV5l8E5v8AiQxL8zp5H3K9FR1f5v8AgFceYfGXTLCPsX/b201/9n+GmL/eX/xynp87V5ZuUb6/ba7Ksu9V+XZ/HXxh+0p8SPGqOlnbQXtnbyrvllt97V9tPDv/AO+q4z4haDbTaTLdbV3or/On96vo8tlCE/eMKh8r/stX8s18kUrSvK6s7P8Ax19sQtK6xbvuOqV8b/CLzbb4p6xuZt6Ns+evsuzdnit/92uzMuWUeaJjHm5iXZsp/wDFt3Ub91Cf3lf/AHq+VkdQzyd/+/XC/EuPZoO12+Ta1d7/AHq4f4lyRf2G8Uvzptf79elhfiMJHj/wBvIv+Eh1D72/dX0rM6uu7+8tfMvwQT/io7uBG3/Mjb6+mv8AUp/wGuzEkROf8WwtNo1wv93en/jlfOvwr/0PxpcLu/exfJs/4HX0R4tdodElZfn3188+GIZU+Jcu2JkllXfLRQ98v4D6mR2m2T/c3rvrJ1WHzrW4VfubavQ7vIiXZ8+1f+B1U1J/Js7j5tn7qsY+5VD7J8+aVus/i/8A63ZE619PQpvtYkX5Pl+avlyz/wCSwv8Ax7a+ndNn/wCJbaf3NtdlTl5SJFLVY91hd/7tfNmqwxWfxL0xoml3ys+7Z/DX09ebJt+3+Ja+Z/GCS23xGiaLaiI1Y0So/EfSGjzf8Si3+8/y0XifuHZF/hqHw38+g2j1YuV+Td/sPUfbHE+YviW6p4v0efds2XiJX0h4P+bSdytv3ba+cvjZDs1602r/AKqffX0L4D3PoaK250+X/wBArsqfAI3Zvubl+/XzV8e3/wBKt9q/J5r/AHK+lXfZs/3q+d/2h0W2li3K399ajDAewfCeZpvDlu0u7esS12E38FedfBa/87wvb7vkdoK9A87/AL7rgxvuyNIh826nP9+m/ep7/wC1Xmx+M0Kmq6lB4e017mdVdFr4z+PX7S2varq8vhfwmsk17cf8+6/Ov+5X0p8Y/tM2gv8AZomm+X54Ur86n/4TPR/GWoavB4d1J7iVvvpA/wB2vtMopxn8cjirxly80T6L+Af7Lt9dX8WueJf3160vm7Hb7n/2VfYum6VFoNhFZ233Fr8//B/xU+L9wkUFn4f1CFf+estrLX1/8ItS8WalpKz+I4JUmZv+Wy7KM1+HliRQ5pfEek/L/wADp3yvR8235W+anKu2vjT0CB0auM+JyK/h9GXdv213siqu/b96uK8eJFc6c6/wRRV6GE+Mg8N/Z1Rv7e1Pbu2NPX1E6bJfvf3a+V/gVeNYeLdVtvuIt0216+pvv7N393fXfjPeMPhkYniSH7Tptx/f2vXzZ8NH2fEbU93yS7tn/j9fTfiFZE06b+41fMXhuH7N8YXVW+SVmetsNL90Xy+8fVtt/wAe8X3/ALtUtVTdZXCrt3/frQtk32cUv95ao3L7Pl/2Xrh/5fCPmJZvJ+MlvL83zq6b6+qLO5+02UU/+zsr5a1X5PivZbv+ev36+oNN+TRrRd38NdeI/hCkF+6pG+5tm6vlz4nP5PxL0fb8myf79fUdynyv/u18v/FfanjzR9y/8vVGH+Ef2j6S8MP/AMSSL/Yq3efJ83+zWf4VX/iQp/vJWrNudN26s5fGB8r/AB+hVNX0+53bH83ZX0N4Am+0+Gkl3b/lrwr9odP9P0+Lb8nm17b8MXWTw5Ev/PKKuip/DA61HavBP2mYW+xfad/3G+WveJn+5urxL9oqGKbQ7je291dHrCh7hqdx8C5kfwfDt/55L9yvRf8AerzL4BTK/hfav31iT7leoF97ba58WZfaMrVbP7fDLBu/1q18WfGL4P8Aj7w34gfV/DMFzqUTfwQxP8lfdCbd1StHH3XfVYWv7H3huR+Yt14S+OXxIv4tK1C01u2spW+ZHgl2LX27+z38D5vhroMQvnb7Qy/Pvr2CNoofuxrTmud3/wBhXsVc09rHlOPlOK+J3g//AISfQ7iBV37l2bK+XfhX+yT4h0Hxt/atyttDpiTtLFD86PX2hI//AAOgSsv8VcFPHSpG3L7oyztvsdhFbLt+RdrVKifJTd/96pUfdXHUqe296QfCM/3vu1i68/8AoErbvuL9yte47VlaxD52l3at/doofGUfKvw03Q/Fq4Vm2PK3mpX17CrC1Rn/ALtfJXh5Gs/i+/8An+OvrdPns7f+Dav8FexX96BP2ileOqJKvlb6+Wr9P7K+Llo0XyIzPur6lvLZX83b9/bXzP4w03/i5em7XZNyu+yowxcfiPp7RH87S7dv9mrEybk/4DVbRIdmj2/97atWX/1u2sZfxDM+WfjH+58f6Y23ZF9q+/X0d4P/AH3hu3/j+T71fPPx7T7NrkLsu90n317/AOA/+RXtP91a3qfCX9k2f4vm+fbXzV+0nYMk6Trt/wBfX0r8wdGZvkr56/aWffEm1f8AlqlZ0pchcfiPWPhLM03hC3X7m2Ja6t/nWuM+DO1/CEOz7/lJXazbtlFaRH2zxL9o2z+06DK33PlrQ/Zp/wCRUiZV+9T/ANoaHf4ef/rk/wD6BVf9mO/jm8LxRL87pvrsjU9wcvhPYptrrt2b/wDYpI7W2T7sHzf7VP8AvbqM7a8iWJqwl7o+Um3bF+Xaq0xkX7zNvalSnfK9YfWZzJGeZsWno3y0bKb8yUvbzAnef5fl+WovObc33qZ5O6jy6XtpByxLKzfL8zU7fUSUUpVZS+IzsQ6xtTTbr+AV8lW223+LD7f9TKu9q+sNSh86xnjr5avLbf8AFW3Vfk8pX+evYoS5omkPdPqrSvn0y3/u7KlvF2WspkpdB/faTb7v7i15Z8dPitbeE7L7DaPvu3X5dlEY81Qyj78+U8f+KniHSPtV6kG2Z0ZkV68SW5eaXbt/irQ1XUpbyXczffZnamWf3fu/7delKX8p7dCh7P4gtvN3/wCqbburesLzyfvVnom/+GrtnbN/yy+d91cFSR6UYmn9vX+JV2PViHUv4mX/AHaqJZrv+Zfnq2ltsT5VX/4isTYsf2q38P77/cqVNS3/AOxVRLaJPlbbs+/VmO2VE3bdiVP2jEnS/wD9mn/2kz/eqpNCrp83zp/cpqW3+z977vzUAWvt6/c/ip/9t702u33KqfZldE/uU37H/d3f8DoA0n1Vdn3v4KiXVd6/L8lZT2y7E3/P/t1DsVPlSVq1A6D+1Vf5v46H1WL+H5K5+b+Da3z1EifN/cl/2KjlkHKdB/auz5m20z+2FRPu/O1c69s3m7lb56Z5LOz7fv1fsg5To/7S2fLTvt/8C1y/3Pm81qmhq/ZBymw9yuza33NtQ/bP++KzXSVf+BVXmdk+79x6OUOU2vOWZ081t+z+5TXvN/8Av/crnJtQ/wDiKz5r/wCd/m/74raNPmA6WZ12v+9/+wqv539xt9c7/aUv8X3Go+0sm/8Adb/46v2RJ0X/AHzVK5RXb/nt/sVjveT7d33Hp7zSum1fnf8A9BralGUJGcvgOf8AH+j/ANsaRuiVftcX8FeKXPnw71l/hb7j177MjTb9u7en9+vLfHmg+Sz6msWx/wCLZX6FleJ5v3cj4POMJy/vYnEwyNDKjRS7JUbetesaVr39qq//AD1/hevIrPdMu37iP/HW7oM0+m3qSxytD/tvX058YepwzNv8r+P++9W/uJtVfkf+Os+21uK/i+VV81PvOlXUeWHev97+5QA9E+zean+u/wBiq6PLs3K2z/Y/uUx3a5XcrMjJTPmT5f4Jf46AHv8AP95t6U9/kj27vk/h31Ds8lvmoe5+RGbb97+OgCrs/epLu2VYSZ7Zk/v/AO3/ABUfK7fLtTb/AHKZ8u/++n/oFagasNz533lqxDDv2fwbv46qwoqW6NUv+62ysgCZPJfd5u//AJ5Uzb8v3vv1NNvRkVvk+X79ZM33vm/8coAr3W75FXd96q8MMklx/C/+/V1/vp/cp/3ErUBr7X+Xd8/3P9inQw+dF91flqJ7xdny/fVv4P4qEvIn+WL5P/iqAJb/AO5tb98lPtki8r5fkepUtt67p1+d6Hdf4V2bf79QBSVNifMqp/t09P8Aa27alePf8q7Xf/Yo/db33MyIlWBL9jXcj7tn+5ReTO/y7fnb+Oqsz7/m3M6UQp5yf6rZ/t/x0AO+Xytq7kT+JKY+1/l+/wD7D01HZET5W+X+N6sQw77X5ZWT+P56AItq/IrfIlSvsdP+WXm/w0xIf7q+dTfJ2S7vv/7CUAMV2RfllXf/ALFOm+T+D5H/AI6f/wAsn8hV/wBqorl/mdV+eJPupQBUubze7xbaHv101XZvvutNmvPs++Xauyuf1LVVmf5fn/8AZKAHXl/9puNzfOlPdGhi3Nt8pv7lZ6WDXP7qNd7/AH6Ynm3kqWyszu3ybKgI6mn4e0SXW9S3bd8UTfcr12wsoodm2BkfbXP+DNN/sGwiiX57h/8AWvXRvctsr87znFynLkifpGTYSNOPPIu23yOny/7taabqx7a52Spt+4v9+rf2xnf+LZXxnxSPsPsmgkLbn27qc9t5aJurPTVWT5l+Spn1hni+9WPLI1NBLDer/vV/3KZ9z5fuVjpqTp8q0TX8u35fnejlkBsbF27d29/7lMrF+07GRd3z0PeN/E9VyyMuY2pkXZ97/eqvN9z5ayvtLbv4npjvv/vVPLIOY0HTY+7dTXRX+bdWZv4/2Kie5b7vzb/v1XLMOY0H2o/zbdlV5qqfvX+Wqk27+9WnKHMPubPe7/wVSuYfsyf33qFvP3/ebfVW883Z/tvXTGPMRL3Qmmihj+9v/wBise81WJf7tOubGWb+LZ/sVlXOjtN8rV6UaMeU5pVJfZKTX8TyvTLqZnspfm+bbUv9jrs3ff2fwVFeWDfYZfvfcrppcsTz6nNM/Rj/AIJ7zb/g8i/x+a1fSbyNH81fM/8AwT0tmT4Qbvub55a+mP7/AM38VfqWB5fZRPyvGe7XkH3x/t0I/wDD9+nOn92mvu213nEO+5838FN8zf8AKtOd/k/3qbs+b+4n9+gA2bKd8u1Pmof/AL7pqP5a0FDtlN/jTbuRKd8v3WqLZ83+xQSSzff+Wm/53UPTNj/doAf8m3+/Rv2fe+5TPLp/mK8W37lAA7/N8vz0zY27/foR9nzUfcfdQA/f/DTPl/4BT/8Adamb+f8AboAZIjP/ALlPfYkX9ypX+Rd22ovm+7QAzf8AJT6HSjfvjSgAb79MT79EybFp6fc3NQAbGT5Vpg+78v36Hemo/wA9ADoXXYm6nvtpjps+ZvuU+RmRfm/4BQAf8B2f7dM/9Ap7/Ony/cpiUAG/+9uRP79P+X71Doqf+h0Ruv8AFQAzf89P3rv+Vfnof/pnTPv/AC0AP3799Md/m+ah02NUSJKj7t3yUASps+9R/sUU+b503fx7aAGUU3+Cnf8A7VAA9N2VK7/JTE2feoAPm81N/wB2nv8Ae+Wmu7P9779J8qfd+/QAOn+1L/wCl/i/i/4HTkfYiL/epru38NBA5/7zfcpknzP/ALFCPs+f+Ojaz7m+5QA1PnfbQ6N97bRvX7y/fpzp5yOy/foAbvWT901M2N9xvnSmfMn+3T03/doAP9ipX3barxoybP4P9upvufL8r0AG/wCXb9//AGKPlR6YnybKfvoAd/utso2Lt+X52o/3vuUb9tAAiLIiK26m/cf5v+A075tzru/26i3+cm1t1AEvy/8AAKb8v3qNjb9lEn95qAD5fnpmz/gFM+583zU/fuoIB02Pu3UfNR/u/fo+69AA7+Yu5v8AcpiPs+99ynunzbaP+BUACIszfLT33/dqFH2NT/loLD5t1Pfc9G/f8tFADKHTy32/8D+Sh/v/APoVH/oP8NBAf79Nhm/esrfcpybt1Gze26gAmTY+5aPm3/J9+mfNRuWgB6fff+/R83+5TEenvv2ptqgBPlp9Gz/a/hplSAb+f9umf7K0/wCX+L5P9umbVqgGvu+6zU77r/L9+jf8lH+99ygA/wBin/LTNjfw0On3KAG/MjfN9ynb/wDgFG+m/wAdABs/vfcp3+99ynv8i0x9zpuoANjf8Ao+am722/K3yU5HoAa/zv8Ae3/7FQ7Fhb+//wCy099uzcq7Ho++v3qAHvtdKPl+9TEShvv0APeh3379v36Y38G2j96n3fnoAen/AI/Q+59nzbP4KPv/AHfvrTP91W30APPyfL9xP79O37127vnqLeyU/fQAz+L5qe6bPmpnzbti7v79Dv8A3vvUAO/2Wb5KbC+19rbUT+/RG/nfdamOlAFh9ux6ih+99756EfzPlo+4/wA3yUASun+zvqLZs+b7iVLUT7d1AD/9lGof+9R8rv8AN9ynbP7tAEW9fvN/HUT/AD/MtSv8tMT/AFSL/wAsqABJGT5W+en/AHPmb7lMf/Zpv31TdQA7e38NNf5G2tRs3/LR9xty0AMd/nqXf8lEyfcZvkqL7ny/wUASpNv+X7lN2bG2rTPl/uUbGegB+/f8tO2Kn3vnSovuPup8P775v9qgyHPD8j/3Kan775ql/u0x03v8vz0ACO0Mvzfcp77Pu0bPm3UfL93/AIHQahsX/a2f36Pvt/Ftp29vn3N8tN+6lAD3T5vvfeoR23bt3yLTH+5uX5Nn8dPf+Nl+/QAP/eWoU+d/7iU9P97YlH397UGQf7G6pf8Ad276bv8Ak/uU/wC+tBqM6/8AAqc7ts3fwU1E+f71O37/APcegBqfxt/BTv8AgNN/26d/wJqDIHSmpup2/wD77pu/f9379ADqbspzu2yokdtv3tlAD9n/AACnbWpv/LNP4P8Abp1ADd/96n/fWkfZ89RbE+7QBK/333/cps3+t3K1Hzbfmqunyf3aAJXTfs2r8lPof50+VqZ/DUgP2Mnysu9KYn8H8FP+bb81M/8AH3oAe+9/46ZsZ/Np/wAz71o++m2gCH7n8VP2K9MRF+enxuyfe++tBAJ8mz72yn/w/wC5THTzPlo+4m3+OgA3712/x0Ju/vUb/kTdT/4KAB03p975KJNr/N9zZTD/AAf3Kld/v0FkSbUfbu3/AOxRuVH20+bcjOrf8BpifJ838dAD/wDbo/3KNy0f7lAB/u/fo2NH8v8AHTvmf+Gj/wBAoAJPu/7dCJ86U9Puvt/8fplAE2zf833NlMhX59tH/fVC/coAf8u3ZUNP+7RQAxH37Fp+zZv20f6z/YpnzUEBs/ipU+5SP8n3qP8Ae+5QWCfJHt/vU2PY+z/bp2zfTdn8X/fVAA/91vnSh/uUf+gUPtR/moAh+ZNi7aer87V+/T9m+P5qZ8m75P8Ac2UAELtufdT9q79lMdP++Ken92gyGeT9ynp9yj7nzLR9/wCagA+6lMT5P+B09/nfd9ymR0AHzb/l/wCBU/f/AA0PQ+1NzUAGxU+aj51/vfNQn92mJ975fk2/e2UAD/fahEVP/Q6e+12ameXQA/7nzUO//fFFMoAPufNR52/5f++aN/8AFT3RfL+X7/36AGJ8n3mpj7Xen7/kT5dm2mv8n8e/+OoKGbFR6ds+VNtN+b7ytTvmdKABE+Sn/Nt+b50p6b/4aYj7PvUEjH/g/gqZHaH+L/bqGb94j7V+7UybfnVV3vQAzZ9z/bodFf5vv/7FD/J9379P2bH3ffoAY/3v+AVFv/2tlWPv0z/gNBQxNqJtX53b/wAdo37JUoTajfw/JViZ18j+/wD36CSLzKe/+q/v1D9xEVv99aE+86tQUP2bNm2no+zZ/wCz0fcT7zIlMfavy/foJJd/ybm+Sl2bPu/xUxPup/47Tv8AZ+49AB8yb2276f8AJcb1Vtm6iN//AIih3oAJod6f39lMh+ferffp+/ZsVfufxUfxpt+/QAbPn/uJTHSn3KP8m37lMT51/i+WgAb52Tb9+npvdUb+5TH/AHyf3KbDN5Ozc2ygCV/4P9qmfwo1P2fcT+B6ZsXfvoAbuX91/wCyVK6fLuqL7jf3NtG+goHT56ds3q/+xTd9Oh2bvk+7QBX+aF3/ALj0/f8AN8tRIi/at33Eq08a/wATfJ/t/wAVQWN/26ZH+8ZloT59i/7VPRfImdd9AH5zzbvvfMj0yGZvnZvuN/fq7NqsULxbts2+onv4rmXcvyV/Ln1aXMf0R7WPwkTpPu+Vd8X+xVj/AGv46cl4yKnyr8lRJqS/76f3K29hMPbRH+ds/wBbPIj/AOxR+9SJH3M+5f46z31L5t3lfeq1YXjXnyKq76PYVQ9rEsbNn977tHz/AHf4Nu+ornUvsbIsqtDM60x9Y3xJ8jTf+y0ewqh7eEi9bTfwqrfcp3nb/vfO6Vj3OsMtk+2Len/oFYT+MPJl8qSPe8tH1aUg9pE7jzmeXytv+7so8mWZvm3bG+9XKP4nlRE8q2Z/9/8Au1S1D4sL4dtXkktZ/tb/AHfOq1g6r0I9rGB3cNzefd2tCi/Jvqv9mkT+Hzv9uvN7H46QahcIl5Zz7Eb5a6Wz8SS6rap9mWVEff8Afq/qNWG4vaxOgeGe2/vPv/8AHaZ883+/9yuPv/EGp20zr/Z9z8i/61FeptH8SfbE8395/to/36j6tIftInVeS2xP9mpk81G+WsG81W5hieXyJbmKJd/7mDzaz7fx4143lRafJC6/xzP/AOyU/q0h+1idh5bP95m/36bsb+H78X8dVE1hptv8Hy76u2cyzfe/vVnKhKAvaRIkdt+5W2Jtpkab9n/LbZ87JVu5tm+79+JP4KqTO1u/+qV9/wB2o9lzF88S2r7vmb9yn9ypf3UOz5v3rVztzqrbX27kdGrJfVbz5/n+Sr+rSkTzQO+mhR/9UzOn996ZsVPlb5H/AL9cFZ3+qw7/AOO0dfvvWxbTXM2zzV3p/f8A7tXLCSFzHUb4EXczNsSoZpoHRN3zozVi7P3ifNUM2lar/wAsLr5HqPq8g5oxOrhh3om2Lznb+CmXNns2My+S6157rcPiG2a3+03Mnz/OvlSulVIb+8s23K127t97fO1X9WlEPanpCXkX3fN+enpMu3ar733fx1xNtqFy6I7bk/367DQbC21vZFcz/Zpv77/co+ryI9rGBYS/g2fvf7rp+9oS/wDm2/frN8Q+Hv7Bn2/bFuYn/wCWtUYbjYqfdd1ej6tKA/axlH3Tbe5bf/Ds3U97n59qff8A9isG51VU2bYvv/3Krwv8zsrbHeo9jIXtIyOm+0/wqzP/AHkqFH+b+/8A7CVhTXP7pFb5P9tGqvDrH2b919x92/fV+wkHMdR+6+999/7lMfb8/wDvVjv4n3ps3edVdL/7U/ytvT+5UeykHMbc0Mr/APTFKz97W8u77/8AdqJHlmTczM/8GyiZJ0X5t2z/AHqv2Qc0S09x/wB9q1RNf75f7/m/eR6i2ffaXdvaqj2qzb927f8Acq4xLLqakvybmXYv9z+Cj+0raHeu5nf79c7eeen8LJF/fqi+6GT/AFrPW0aXOHuwOoe/V/lb9z/t1wXjb7NNLtgbfK9W5vNfZ8y1zOpabKlwn/Pb79e3hqHIeJjeXlPpP9lT/Q7G3g3b1WXZsT79fStz9/8A3a+Xf2S/9S6s295W8356+oJvnf7v8X8FeDmUf3pjQ+HlPP8A4wO3/CPSxMvyeQ3/AKHXlX7NNyqXWoWzbXRJ32769l+JCfadGSPa2za3z14j+z3GsOranYt8lxFdff8A9jfSpfAEZckZH1G/zyf7FCf7P+5Utz/x8Pu/2EWmpu2/LXi1fdmX9kY336wvEiSvpsqxN92ug3/L/t1Sm+fe39/5Kqh8Yz4mtv8AiQ/GtPtK+TFftLbq/wDtb6+y7yaJPCCbdv8AqFTYjV8lftVeANX037Prmn209zFays2+Jd+2vG7b9qz4kTWX9mWxZIdvlLugr7OlhXiqXNE4pSjA9Us5ltvj1L9m+5/E9fcFhc7NItP9qKvjT9mP4b61qWpPrmpxT/aLpvNZ5V+evshIfJRIvm+Ra8jMo8keQ2hLnLDovyL/AH6Nn7r/AHKi+5Urzf3V+evmzcytbh/4lFx/sNXypcor/GSJZf8AVeV5q/71fVeqf8gu9X+Boq+TPE/mWfxatJWZtjNs319Bg/hOc+sNB2voll838P8AHReJvV/4H2slP8PfJ4e09fmfYtWPleVFb+NXrhqe7VKifLPxaVk8V6PLEv8ApDz7K+nvD219O835dzN81fM/xamZ/FWj2yrs2Tp89fSHg+TfoaKzfPuX566a3vUizVm2btqts+Za+b/j3Mv9r2kq7ZkS83tX0WnzS/vW+Tdsr50+PCLDcO33/wB7WOE3A91+Htz/AMSTb/so2yuguYVm2PXK/Dm5ivNEinVvkeBXrorl/wB18tRX/iij8J8+/tD/ACOjKy7/AD9nz1638K0ZPDkS/wB2JErzH9ohEf8A5YbE837713fwZuWm8OW8su754vmrrlzeyMzur/d99fkrxL9oSziezf8Av7VeKvbbn50+9s2K1eL/ALRVss2kpc7vuRL9yufC7mprfAG8lfQbJmX70TLXrEO+P73yV5D+zxN/xT1k3+zsr2D5fvVGN94ssb/l+am/Lu+f7lG/fs207Z/3xXlFkU3/AI/XJeM0l/sR1Xd/wCuym+7VV7NZPvLvT+JK7KE+T3iD5B8C21zbfFO7ufIltopfk+f+Ovriz3Q2Fpu+/tqWHR9Ptn3QWMaSt/Hsqxc7fkZVXfXZWxPtY8oCo7O9O3r95vv1XTd/C3z1N9zylryixzP/APY1xvjyHztL/wC+kauqf5Nny1zvir/kDSyy/c3V34X4jCR4P8Mf9G+JcqwLst90Xm/9919S3KZb+4jbPnr5c+GMzJ451D7rzSy+b/wCvqC1/wCPW3/jbyt+yu/FfCZmPrCL/Zd3u/u189WHlQ/EmLcrPK29K+hdWffE+5Wr59TdD8UrfzV2IiPtoofCB9IW3z2sW35PlrPv/wDSYpV/vxVds386wt/vI+37lV7/AHeU7bf4ax932ovsnzfqUMWlfEayn27PNl8pq+m7F/8AiXW7fwfNXzf4z/5HrSV/g89K+ivD/wAmkW6/7NdlT4RS+EvNvT5v9mvmn4neVZ+NdPZl2JLL+9evo6Z967W+evnH4wQsmuaf/cin3/PWNEo+g/CUy/2DF/wDbWm6b/vVieCXV9Li8r502r8lbf8AEn9zfWMvdmB88/Ga23ypLt+fdsr174Yzt/wjloq/faJa8s+OUO2WVl/hbfXpvwn2v4ct/wCNmiWuz7IHV3jtXg/7Q+2/sPNX78TLXut4jO/+5XiXxstm+wXSr/HWNH4gOt+CG5/Dllu/54ffSvS/LrzL4Dwyw+FIopfv+VXptY4rYcfiJfuU7+Go0+5R8teYjcrzabBcptn+f+Okh0ux8vbHY/PUzf7VM+bf8v3K7oV5Qj7hhy849Le0hi3LZrvqWbdJ91l2f3Kb/wCgUP8AJ91d9KVWc4+8HKH3Kduaokff/sU9PkWuU3HfM6vu+/XG+OLD7ToN6y/uX2/frtfvxeVXL+Kof+JRcKrf62Ku3DfEc589fCWH/i4N1F80O5vN/wB6vqpE2W6Nu/h/jr5d+HTsnxQvW3/OibK+pfJXZ827567a3wjkYmtp51hLub7q1866V5SfFp9vyfL8r19JasipYXG75021823KKnxYsmX5H2vuq8P8Ij6dttz2du3+zVS8T9zN5X39taGm7f7Ktm3fwfx1Vudu52rl/wCXoHy/453f8LJ09WZf9b9+vprw6jNo1pu+d1Wvm34oJs8c6VKv7n9/9+vo3w2//EhtNrb3213y+Eci1cvs+b7ny181fGCSL/hIdMZvkdbxNr19IXXavnf42Wcf9oxf3t2+ooCPePAb7/D6fM3yKlbDv89c78NX2eHE/j+b7n/AK3Znb73+3WMviHE+ev2gUa5uLeX7iQNXrfwrff4fRlbfviT7lec/tCP9mtXVV37pa7r4OIyeGkRtvyqv3K2l8BUvhO+uX/dJ/frxf4/QqmjXG5v9bF/BXsrw70evNfjTZ/bPD8u/598Xy1zU/iIGfs6v/wAUzbqvz7oq9gifcN1eI/s4TfZ9DiTfv27vkr3BU/8AHqMT7wS+IPm3UbRUyJ8tI4jhT95IqVweynP4SOYj+akf79cnrHxq8G6JNLFJqUVzcRfK8Nv9+uem/ai8FWzbX89P+uqV6VLL69SPunPKrynqDwMy0z7O393/AL7ry3/hqjwdt+RWm/u7JVqu37Vnhzbu+wyon9+WVa6f7Jrh7c9YRKsL9yvPfD/x20HxJL5SLFs/vrOny139teQX6b7Zt6/erjqYOvS+Ir2nOP2fL/t1mar/AMg27/3a03+981VLzb5NxuX/AJZVGH+I0Pk1P9G+Nky/c3q/lV9a2bs9lbt/srXy1qtgtn8YbSVf+Wqu7b6+otKkV9GtGX+Na9WtTl7MUpc0ixt/vfc2tXy/8VP9D+I2mT/9Nf8AxyvptkkMe2vmr4r2a/8ACcaVu+/59Y0fciaR+I+ivDDr/Yduv8SfJV1kWaRf96qXhdf+JLEq/wB6tD5klSsfe5uYzPmf9oS22alZNu/5bonz17d8On3+HId/3Nq15T+0VYReRu/uyrtr1P4Ww7PCNsn39qrXTL4S/sHSzbvkevCv2jbb/iVys23+F691vE/dIq/J81eP/H5F/sG4b+PbsqKIHR/Bab/inEb7m6LfXe7m/wCAV518Cfm8NRbVbYip/wCgV6Q27+7U1uaQfaPL/j8m/wAJSy/L92uc/ZjhaHSNv8TM8tdR8dbNrzwpd7dvzRVyn7OcktzZ/wBzZtXZ/wADrqj8BJ7s5zTIasfZN6/d3pUOoXEWkWcs8/yIleV7KU5+6XzxHzXEFnC09zJHCi/364fVfjx4O0eR4vtkVy6feSJlr5S/aK+OUnii/fR7GeT7JEzf6mX5JWr5ye8vrm4T9+sP+5Fvf/vuvfwmWx+KqYyP0auf2qPDVs/y2ly6f3/k/wDiqpTftZ+HP4bGZ/8AfZfkr874YWT7tzcu38W+tC2/cy+b9pkhlX+N5a7/AOz6ESOU++v+GstFkfyoraNHb/ntP5VdRoPx30rWJFW5tFtov+eqzo9fnR52+VH82ff/AH0auw8MeKrnTfm89nRP79H1Oh/KXyH6VaZeWmsW6T2k6vE3zVNMm2vmz4M/GZEliR5F8lW2PX0Zba5o+qW6zreRRfxt+9rx6+VynLmpESlyS94S5h3wS/7tfL/iGH+x/HX2z5tisyNX0V4q+IXh7w9YS7tQgeXb9zdXyb4t8ef2xq73nlKkW5tqf367KGGlS+IuMuf4T2rxP8fbPR/Cfl2aN/abLsRK+Wte1i+17Upbm8ZnllbfsrTvNUTUvn3N/v1iXjy+e6qv/A66anL8MT2MNS9n70iom7/Vff3/AMFa2m22/wApk++lZ8NhK6bm+5W6jtYRbPIbe1c0j0/tFtJIkbdLEyf7lP8A7StnT72x0/g3VRkSe/Xbt2Vm/wDCJL8jK07vu+/XHy85XMdRDqtmnzfN5tS/2rbXP3fk/wBusL+ymtokXcz/AN7fUMNmyS7t0mz/AGKPZAdd50UaOrNvl++tH2n5/l+dKxvmjX+KpraFt2379Y8oGx537p933KqX95Lsfa2xP79N+/8AK1VJtr/My7H/ALnm1fKSV/7bntmfb89M/ti5m/iZEq2/leV8zbP+2tVJHWGL5fn/AI6vliPmkP8AObZ/fd/43o+Z1/uf7dQw7blam+aH5du9K2+yIeifwxbnSp/9Y/y7t/3Kihd/4W2bql+V/wB6+5Eb+N6zAbs2PuVvnqxviSy3Kv8AF81UvtkUPyb/AJ2qx9j3L/4/Wn2QM+bc8u7aqJQnm/8AA6uuiw/xLUT/AOtT+D+66UgHfYPtLfept/DFDFu3fvV/v1Y8ln2fx1Dc2yuqbv8Ax+tPdA5KaaW8uH/uNTPsbfe2t5SV1aabFDE6rt+emfZon/uo712Q5YxMObmOFvPP2/ulZ6IftifeXZXazaVA70ybSl2/7FXzRiR73McvZuzyf7H3K0Puf7fy1bubBU2Mv8FVJk3P8/3KPiD3ir9pV3l/2ar38MV5BLEy/unXY2+tJLBf4m+d6m+zbE3RfPF/crvo1/Y+8cdeh9YjyyPCdb8PNpTy+U37p2rHunX5/Kb7yfwV7b4h0GC8t3Vl2bv7leMeIdHn0G+e2aL5H+dXr7zB4mOIpn51jsJLC1f7pLomttYXH3mSL+JHru9N1Jby3TdKv3t6/va8nf51q1YX8un3CMvyJXq+8eUetw6l5KP/AH91PubmJ/li2/Ov36ydE1KC/tX81W82tP7HE/yr/doAr/am/wBV/wCP0Ikr/eb5V/go2fv0RW3y1ppp/nP/AK3Y9UBnp5rt8u1K0Idvmv8Aut70JbbLh4t3z7fv+VVhZt//ACyl+X+NKkglhRvvbvn/AIUSn7F+dl/4FTJvNT5olb7tV/Ob5N3/AHw9AD5pm37W+fdVGOFlrQ/3V2U1LbZs3RffoAr7F+zrEkDO9Qp8m9W3I9PvHa2b7uxd1Z++583c254v7lAFt0V3/wBUs396q6Wy+b/t/wByrFt5rqi1K/z/AN7ev9ytQGbPtL/Kuyjeu35vno2Mibvuf7dN2bF+Zvn+/soAlfcjful+8tMR2hSrH2lrbZ/tVX3r9nTcmzc3y1kA/wCZG+8v73+/Vfzl3/N8j/cp/wBymOm/5vmT+9QBKiK6/e+Rab/31TkhXenzUO6um1WrUCLzpduxVVN1Md9kqL/BQ6fP821/m+VHqZHW5+X5Udf4H+5QAxH2TptVX/36r3kypFuZdnzfwVX1LVYrMfKyvL/cSsK81xrn91/B/sUAMv7xrm43M3yNWfs2P5sW7e/yVK7/AMO6qV5fp5SKqs8rN8qJQBd+2TzP5ECq8r/J8ld34M+GMthA95cyq8svz7P46i+HvgloYrfULmJnlZvlR69VttyQJu2v/BsSvjc2zT2X7qkfZ5TlfPL2lWPumVbaO0MSfwI1Xf7H+RGVN9ab+b5SfJUqQtvRVX56/PateVWXvH39KlCEeWJlLojfdb5E+/sqX+xJUb729/4UrY8mX5FVZKlS2lT5vmd5f79cfMbcpi/2JL5u5f3z1L/Y8tv/AHU3/erb8mXfvXbvqX9/8ny/vaOaRfKc/wD2IzMny70aj+wW3/3/APYroNlzCifutiN/GlV/37yfxfuqPaSDlMpNBZH+7s/36H8PfO6/K/8AHWh/pLy1K6N/E2//AGKOcjlMp9B+T7vz0z+x2T7336032p97/wAcqF5v4tvyf36OYOUzbrSvn/2Krvpv/A60nuf4dmz/AG6iupv7+7/gFHNIOUx3sF3/ADVFc2EWza9aDvVd3V6vmDlMm5s0RPu/7tV/JWPey/O9XZvv/P8Acqq+7Zu/75rsjKREilM67PlX56z7m285vurWlM+z71UppmrpjKRHLEzLmz8n5l2o9Z81t8jqyr81bEm513K1V3h863fb9/a1bxkRKMT7o/4J+3iv8L/ssX3op5a+mH/1u1fv18q/8E8Zm/4QrUIv+eU7fJX1R9/7/wDer9Xy2XNQifj+ZR5MTIcm7btpq/6l6Z8qM+3dvo/269U8sf8ALt+9voh/77/2KY7sifN9yhH+SgCVPv0Pu3/+z1F/tN8iU/5/4aAD/wBApn8f+3Rt3/L/AHqHhbZuoANrUUyn/wAPy0APR/kpz7XqD5vMT7tSt/eX79AESbvN+b7tI38dP2KmxV++9P2bH/v/AC/coAhV/kTf9ypv9lfuf36hT7/9yn/doAe+7bTF+5T96eXTE+WgBlPX79E3yfLRC6v96gAb79H3JaPuJ93fQ/zp97/7GgAf5qZT3/j/AI6Y/wDrfloAH3P/AHn201P9n71Svuji/wBiov8AcoAlT5FSmPRs3/3qHhZNjUAEf3f9unp838VM+/R/A9AB5jI/y0f7dRI/z1L8qUAE22ZNv8dNT/7GjctOT+7/AN80APRNv+q++1G/bTP9+m79m/71ADkm/dOu2h13r/7PUW9kfa33KloAayec/wA33FpiP/C3yJUvzU/5XT/coIGf6wf7dK/3KZT/AJ/u/NQAz76pupmzy5PlarGxHT/bqLp/sUFjk+78v36b9wf7dHSX+/R8rvVAEib/APco+5Tvuf8AA6ib/ZqSB7o33f8AgdMomf7m753oSagA/wCBU99nz0P9z5fv0xE2LuoAZ8rt96n0bF3UOnzfL8lAD/ufN9+jfs+amb/lT5fnWn/c/wCB0AM/3W2f7FElP2bERW+5RvZ/lb7lADH+eLdL/wABo/ho/ufL8lH8G1vuffoAe7/JTKN6p8v3/wDco3+T81BAfNuodtiotMd/k3L8lH31/wBugB6bNv8At0xHV320bNvyff8A46bsV6CyVNm7/bo+7s/jo++21aNv96gBj0b96f7dPX/ZpifJ/wB9UED6Z8yLtp/zfdooAHREiR9zUbPm3N9yjeyfKv3KF+5QAfdpj/7NPfcj0z5qABPnfd9/+CpvvxOrVD/wGnv9/wD9CoAi+ZH+WpaikRXf5vuU77/3Xb5KoA2bPmop9MoAEf7+379Nd6dvX+Kmuiv/ALdAD9/y/L/HTN679q/fo2fL827ZQ6LsoAc7/JTfufdo+bd975KN7fxfcoAc7/J92m7lo+XbsqJE+f5vuUATzJvX+5/t01Pk+989CbU+986U502fMtADf9Yf9imfc+XbT6SL7qUARJ/tfJU2zf8AdqF32L93fQj7Pm+5QBK+3y933E/ipv3NnzfJT3f5Nq0xH8z5aAH7Ff7rbHpmzyflb56I938X3P8AYpk3zP8AM2xKAHzJ8n9//Ypj7tm1fv1MjtsTd9ymbf3v3aAB9/l/L9/ZUyf6r5qG2+V/t1W+bd96gCben+5/t0fN/wAApjf3af8ANt2/36AGInzb0+ShH3tTPnRvlapX+/QA1Jt7bafvdv8AgNM+V0+Wn/dSgCH5n3/x/wCxU29dvzUx/wDabY9H3/8AbSgB7/d2/f8A9iodjfxfcp7p/FTPnT5V+dKADf8A3vuU+bai0PtfZ8tM/goAPvp833KPOZH/AL6LR/uUrwqiI336AHO/z7mqL5d39+hPki/+Lpn3/wCKgCXZ8lNT7vy05P8A0Oh/v0AGz5Uaj73zbfu0bv3X3qPmRnZvnegyBP8Adp7vs+Rfvffpjv8A7H+9TX+R0ZaAJXTfv3NQ+3Z8v+5TPufK3zvTd/zO1ADk27Xip7v8u7+5UW/+Kno/8LfJ/t0AORGf/fen79nzVD9xv9ipn+RHXd/t0GoJ+8T5/k/26HRf9n/Z2Uzfv+X77/36PufL9/fQAIn3P/Z6l+Z/lb7lRf8AAlp7uqOlADvv/LQj+X8tH3Pm+/Tfv/doMh3+z/6BRTX+R/4qEdfkoAd/yxpqbv8AZomTZ8zfcpibf4/uUAP+f5dtHz9v+BUfcb/YoT5F/uUACJRRv/u0IlAB822h/uU/7i1D/t0AP3/fodGdX+b5/wDYqLZ8nzfcpyP+6/3akBmxkf5fuVM77Fpm9X/6Y0/Zt+X79ADP4d38FCf990/fsWmJ8n3fk30AMebZ92jfsfd9/dSun/j9IkmxXWgge77vlWmbP4P/AB+mon975EapfJSgA/1f8W+n/wAG1vuUz+KnP9+gBu9X2LT0++/+xTNjed/Dsp7/AOzQAff+7Tqa+7dQj0FhQlMd/wC986UP935loANmx0p6fPL/ALFMR91S0ANT7iL81Ee1F/2KPufL/BTkT+7QAfLQny0Tbd/yt89N3/7K0AS72dv79FM3/wB2igA3sj0+mR/c/uf7dPk+7/sUAM37/mo30fP3/wCA03ds+dqAHffpv+xQnyP/AL/9ypU+597ZQBFv8l6Hdfu0J877dv8AwOoXVtr0AWPl2fL9+ovvU+Hd/D/wOh3oID/cpn39m5f3VP3/APA/9h6P4KA+yH+0rUyOhNqJ/cp9BIb9ny0fco+581MR96fw76ACn/f+b+7TI6f9ygA/3fv0zev3lo+93/26f/45/t0AQ72ej/gVP2fO7JRs2fNQAP8AdTb9+hPkTd9/+9RvV1ShNrp8v36AB3+5s/ip7v8ALupiI2+nvQBC3yLtWh33bFX79P37N/zffp7/ADxOy/fqAIfkdNy/feppvni3bah2bH/uU93V/wD0Cgoi+dm2rTkff95vu01N6bKd9/5qAH79m9lpjvsb5fv/AH6Edfkof502/LQA/fvh+X79P+5Ft3bHplt8j/NTvvp8/wBxaAF2b4vu/P8A36Z52z/gdMh/2t1TPudk+781BISP5n8Oz/Ypjp8+37/+xT/uD/bpm/8A/boAcz796r/wKotv7z7tPH8f9+npsf8A2KABP41+/TN/8Sf8Cp7ps/8AQ6ZIi7UVfvUAWPmSLcq1UdFR/wDx+rcO7/vmh0i3bnoAih279rbn/wBipXT+79+on+5/cemI/ltt+/QBL9+nv86baid2/vU7+CgB+/8Avfcom+9tWokT5n/gpyf3k2v/AAUAH8FNhmZF+X7lSulCIrpt3UADzb1pjonzsv3FofcjO33H3UTTed8tABs8nYtD0O+xfn+5TU+7/ufdoAP91vn/APQ6R0+T5fv0vzN83ypTtvyfJ9+goi/1y7V+/T402Spu+SmO6p823/eo8tpm+agCXydkaS/Ls202H+BW+5Qjs/3vuJTtuxN38FAA/wAj/L89Nk3Iu2pYXXzdu791TLq2aSTdF89AH5m22jxRt8zM9aCWyp/D8kVOS2l3ttZdlP8As06bPl+6tfzjGUT9/lSkWE2R/wB6okSBGRtvzUxEZPmb5P8AcqJ/NfZ/u1ftyPYTLT2sH8O35Pn2JVu2SBPlVWRt38dZ8KeWsS7Vfd/HQ6NvdW3bKPbxiHs5HQPMtzsini3p/Dses9LCL96rRKiVFDuqwjsvzffqJYkx9gWPJtkRNqqi7az5tN0z/lrYwb2/jT79Wvmmf5fv7apOnzv/AH/uULEmnsZj4YYPISKD/Rov4qhfTbGZPIvLG2v0/h+0Rb3/AO+6tw7E3q7N/v1Eyf7zptpfWfeK9iZ//CE+H4Z/Pg0WOFkb7yVsaXYLZ7/IiVE276eiN8m5mf8A2KZ9p+4zfO7/AMFT9ZmHsTV+2TzLtVGR5fn3pWZc6P8Ab50laDZL/F/t01LxrbZEjfd+TelS+czru+4/9/8A2az+sSD2fKWLC2ls08qL5N6/3qLnR2vP4YE/29tVJpp0uN25vufwUfbJ0Tb8yfx73o+sSH7Mb/YO9/lZUdadCn2b+7sRqfZzec/y/JL/AH6sJbM/950an7Yr2Ugd1f5/9n79UrlN7+V9/wDu1qpCsO/+/Tdvy/d2O38aVHtYl8sjlptL2O+37j/ep8ejq/8Atvt+5XSvbMiw0102fM3/AAGr9vEjlkY8NnEnysrUP9xF+ZErVS2Z9/8AHt/gqX7MqPu2/Iy/Pvo9v/MX7M5q5vFjTcv36sJfy7U+ZnT+5XS/Y7bb91fk+f5Iqa1hFNGnyqj/AMPy0e3jEj2cjlLmZtV/167P4KPsET/cVq7BNKttu7cvy0W2mrR9YiHszl/sGxvli/hpn7+GLaqL/v12exf4tv8Acpn2Zf8Acf8A26v6zEPZc5w6W0/8Xm/Kv8bfJQ9n5PzL/H97fXcPCsP8Ku+2iFIpl/1Co6fx1H1kn2Rwv2efZ8ybP7tJskR3/vr/AH67b+z18tG+V0/uVEmmwXLblX7v9+j28Rezkcf+/uXf5Y/u/wAdMewZPuKu/bXcf2av+46/x0ybTYo0RlXf/eo9vEvlOF/sf5Nu3f8A7dQ22lS207N9x677+xPv/utn8a1Xm0rYqNEvyfxUe2iHLIybD5GT++9XpvK8r+J3qX+ymtqqTQ/Jt+5/7PWMpc5fKNhv4Ebc3mI/8OymXltE8v8AFsZaPJV/m/3qZ9mXYn8dAzKubNZk/uVmXmlb0l2/O6/x1vPbffaq8yN5XlfcrsjLl+EXxnGXOlMjbVaT/gFVLmwf5/NZnrtnhZ/us22q/wDZ+903bvlr1Y4nlicFSnz+6dl+zNbf2bK7Nu3+e3/odfW02352/wCB18s/BmGLStU8ppVRGn3/AD19Rp8/lbW3oy/wV89jZc8uY4+XklynJeNt02h7l+RFb7lfP/wQ/wCRw1tt+x/Pr6I8cp5OjOvzP5rV86fCm5VPG96rK3m+f83+7vero/wzGR9ZTfdRv9lPnpvzVL52/wDvI/yU3Y6N8v368Wr8RtEPJ/4GlM8lX2f7NS/d/wBh6bs+423+Gs4yNCFLOB98Uv3GrNh8DeGra6e5i0i2tpX+86QKjs3+9srT2b/vfw1KifL/AHK64YqcDOUIjNkEKPFBFFDt/uffp7fwbvv0ynun3KylUlV+IIxjAN8Sf7lM3pt/iSh0/u/fo+f+GuY0Kl5/qLhv+mVfKXxL/wBM8b2S2y/vYJ1dv9yvrO537H/65PXyp8XU+za9Y3kTfvZZ0Svbwuxn9o+mPCU3naDb+b/n5K07n5JYtv8Ae/jrE8DPv8NW7N9/atbb/dTdudN1ck/4oz5n+OXlJ4msp9rJtl+aZK998ATRTaD5u35G2fPXh/xyhldNzLs/e/8AfVe0fDSZU8L7dzfdT5K6Kkv3XKV9k6O52I+5l/3a+f8A4/W0ttdI0v8Aqt3zJXvtz867t1eL/H62nf5V+Tczf+gVFCXISd18H903hO33Ls2wIjV2cybPu1wvwcud/hJF3fP5CJXavuWL5dtY1viLPHPj2qzWsX9x5a6b4Jzf8Uvbxfx+V8tY/wAbIdlrb7PnfbuZKl+CELPpcW77sW7567/e9kQepzQ7/wDf215Z8abf7Z4ZuPN/55Ntr1WF/m+X79ef/F22/wCJC/8AfeKubDfEByX7OX7nQYm/3694hT5UX+58leCfAH5NNSJU+dZ2+5X0B/f/AN6jGe8AfKny7afv+/tWq/zfPT0Rnb7tePafMV7o75f9yj5HT5fuVFeXVjpq7rm9gh3f36x5vG3hqH73iG03p/B5q11xoVZfZDmibP8A8VTnf5/92uf/AOFheE1/5j1s/wD21pn/AAsjwgny/wBtRO/9zdWnsKv8pHNE3f8AaWpk+9/cesez8W6DqrqttqCzPWr/AAbvv1jKlUgXzRHun+189c/4qjV9Jli3733fcraRm3/7FZ+qwskF38u/au+ujDfESfNvhvzbP4jP5XyL5rxV9RabMz2Fvt+/tr5vs0ih8dbl2o8sv/slfRemov2K32/Om2vUxP8ACMA1hN1q/wDf2185eIU+x/FOyn++jNsr6Pud0kb/AO2v3K+ffEMMtn4wiln+d5bpNqVz0CvtHv2ju39m27N9/bTLxPO+Xb/C1S6I/wBp0mL5dmxaLncjpU/8vOYD568ef8jbp8/3Ps86u1fQHhV2m0mGX5tjL/HXiPxCRYdeT9033t++vbvBm6bw/EzNvT+5XZU+EC7cxr5ibvn+avAvjInk6ikrL/u19ATfI/8AwKvB/i6m+6uLbb8+7fWNL3APWvAz/wDEht1+VH2pW3co3l1znwu3P4cib/pgtdBcfdqKnNzExPCvjxtd03bvml+b+5XpfwrmV/DlvtT7kSbdlcp8XdN+3/7CL/HXR/CL/kX0ifbv2/wV0S+EuR3E3yI7N8leSfGlGSzuGiX91t+avW5h5iuteafFp1ewvt38MVZUPekZkXwBvPtPhyJdv31Za9Y3/JXkPwBmZNLiXbsRWZN9et/x/wC/RioxHH4g/wCA1L5O9PmqKS5gsLfz7n5Er5X/AGhP2lp7O+l0XQ2aaVP9a6fw1GGwMqsi+blPp288T+HtN+W81WBGX+B5axX+J3hCH/mJ7/8Arj89fmprHxC8R3k8su79633t87VUTWtav4ttzqEsL/7DtX0MMrp8vvHH7SR+lq/GnwciL/xMJP7nz1E/xs8HP8q3k7/7kW7/AMer857bVdXhiRlvInT+/t+er1tquoPs23bQyp/HW39m0Q5pH6RaJ8QvDviH5baeRP8Abeug+VF3/wAD/Or1+f8A4P8AiFqGmssVzeecn/PX7lfVHwu+J0V5bxQTz74n/v8A8Febi8vjH4C41JHrHnf3ax/EUP2nS3ZVro7f/TIklg2zQv8A3KytehlTTbjarfN/frhp0J0pe9EvmifN/hiz+x/GK7i/gbe9fTSN51rFt+dFX5q+arbda/FBLn5nRvk+SvpWw3fYovKi37q669LnphzFLUk/0WX/ANnr5y8TwrbfFDTJVbZ5rV9IX6S/ZZflZHda+b/H9hPbeN9Knl+fyrpfk/4HUYeMofZNeePMfRWm7k0u3ZmZ0p833du376slReH995psXlfPFt+5Vp7Nv4tqbW/vVnKhPm5uUn2kD5v+Itts8TWXnt8izpXu3g/59If5vn+WvFPjND52vWn2Zt8qz/Psr2j4e/Y3012WePe33nreVCrKPKHtIGrefcr59+OqLNeafL/Gsuz5K+hbx7GH/X6hbJ/wKvD/AI2W1rqqJBYzrNcI+9USoo0Koe0gem/Dp9+gorK33EroJt1cb8MfEmnQ6NtvrmOzldFdnmrrZvFXhyGLzZdatHi/66pVSw1WX2SPaRgeRfHu2+06PL/G6ba6v4Mv/wAU+i/x+RXI/GDxb4c16KWzsdQgubhvm+Rl+Srvwr8YaR4e0tIrm5WH5a3+rVeUftY8p7G/z/w15/8AFdPtPhzbuZP3TVq/8Lc8HW2/dqcSP/tsledfEj4zaDrFg9tYz74vuNKlYxwVXmEqkS7+zrC1tbvu+5ub5692RPO+7/er5X+GPxI0/wAHwvK07Xibm/cpXoepftV6VYRP9m0yd9i/xsif+z10ywVSpEipU973T2bULqDSbV5532ba+KP2kv2hLzVLyXQ9DuZIf+e8sNN+JH7TGteNrKW2trP7Am377tXgj2E94j7tzu/zs/8AfrpoYSNLWRVPmkc1fzancSu8Wp3aP99nSX56La2ubl9t9eXc3+/LXQQ6OyP/AKr/AL7qX+zZX+bb96vb9pGHwE+wlP4jHTTYJv4Zdn/XX79WP7Ki8rarTo//AF9NWgmms/zMrVL9jl/4B/u1Xt5Eew/mL3hvUpdHuklWWX5P4HbfX1r8E/jGrxRQTs3lP8nz18dbGRvl+T/YrV0TxDeaPKjW25HqZctb3ZF+y5D9RLBrbUokkglV96/dpLyz2Ws33fu1+fPhv4/a/pS7bl54UVvv+bv/APHK09Y/aT1q+82KC51LytvzbPuVx/2bR5uY5uaoei+M4Ws/idZSxSxea+xJf9ivqPw35FzodvskX7v8FfnZD8UZbO8e5liu/n+ffu+etZ/2kNaS38iznuba3X++j/8AxdbfVIzjyyH75+hs0MUK7mlVEr5k+MHz+MtP+zMr7Zd9fPt58bvEN4m5tV1B938CS/8AxT1j/wDCwtQhZGl+0zS7t/zy1j9Qh9kqMqp+h/gfVLH+xE8+8iR1/vy1p3OvaGg3Nq9p8jf890r857n4364ipFBbXKJ/f83/AOzqvc/FrV7y32yrevK38CT/AP2dXLAUiJe1ufUHx716x1JEg0yVbx/NR2RK9A+F3jPSodGRbqdbPYvzb6+DU8YXyN5sarC/9/zfnq1N8S9eZU/e/c/6em+eq+p0i/3vKfonc/EXwnbLul1q2/76WvHPjB4/0HxJYTW2n3K3nm/8tv4Fr5Hf4ha18/nrGiN/Hu31VfxDqE0v/H5L/f2JFTjgqRfLI+z/AIO/ELSPDelvBdy7IkX+D+KvQJvjR4XRHlT7TN/2y/8Aiq/PB/FWrpA8SXnk7l2b0i+es+21LUnVPN1C7f8A7a7K2lgqREoyPs34qfHLQ9Y0uWzsYpftEq7PnX7lc/8AC74l6R4D3pPcwJbuu9Xf+9XyvNdS/wAM9y+9f42rPvJtamiTyr5kf/bWr+qUIxCMap9669+1hpWm27NY6c1y+378suxK+dfiv+1drXjC1fT4vItomX/l0bfXgn2bVZt7TzyTP/sVYSwlTZuib/gdYRpUoSNoUJfaBLlbn5nX5/vs71L8u35FqJNH1C5uNsEEro/yb/4ErQTR54V8qVW3p/creXvHTymPNqSojstY9zryp/d310f/AAjc+oMn71URPvb6yb/4b6g7+at5F5W6p902jy/aKtnrDPL/ALFdBptz50u5vkT7lQw/D3V7PZtXzk+/U0Ph7U4X/exMj76z90Jf3TqLbWJdH33NmzWdx/sfx0W3xs8Z73iaed0/h+aqmj+Hr68fdPuhiX+Oatu58ML8nlRfP/fq+aMA9nzlG/8AFvirW2fzb77NE/8A33V7SoZV2NOzTO/3nrSsPD0qJ8qtv21M+mz23zS/cesZTplxp8hoW3lbfkq0kKzfNtrF03z3l/2K6i2XfF/DsSvEqS5ZHpUxyWDI2/bv/wDZK04bP9195kmSqUOtwW0XlffemPqXnKm5mrHmmdJoeTF/tPTET5H+RnrNfUv+AU5Ne8laPfJNFEV/vf8AfFS/c+WsebVZZn+dV2VdhuWmT5W+eoAu7E2/Kvzf7dNf722sm/1j7NvZvubaisNY+2fJErVZRqzQ/J8336qvprTfL9z/AG6u722psX56lT5H+T53oJMf+xG3/wDoVXv7KV1dWovLmVH+Vdj1XTVZUldX/wC+HrUDds7Ozhfaqsj1SvLPztm1d9VptS8n5pfv/wC21PsLz7S33G2UANTTd+/+CnXNt5kXlKuzZ/HV6FG37trVY+/96gDjE0GVJ0lZm2Vu2yNDF5StGn+/Wn/q1+X79P8As37rduVHp80QMG5tmeV9rK++ok0eeFtzN97+5W79yXc3z0/f/D/eo5ogZ6Jsi2VXm/3vnrSeFvkqLyd/zbaOblM+UzUhb5/4KhmrT8umfNNs+Vfmo9qHKZXk/wB1vmpkyfL8v/Aq0/sz7n+bZFRs3rtVf+B0e1DlMKaFn/vPvqH7Ps+Z625LbZ822qjp9xav2pfKY7/7P96oneVPu/8Ajlarwt/d2VXmREfdtq+cDNdGkT962/fXH+KtEl8Q2vkfxp92u6dNnzL8lVJrbzv4N9exgsd9XlzHlYvCRxFPlkfOt5pVz4b1H7HfRKkrr8r/AN+n3KIn8P8At17V4q8Err1n5EvyXEXzrKleL+JNE1Dw3qn2a8gZIv8AllL/AANX6LhMwpYiJ+dYvA1cLL+6Vba/ltrjzYNz7a6XR/G2/wCWfd5rf8ta5R9uzfE3/fFNez3yo0FeieUepW1y0zef9xP79a1t+8+ZfuV4+mqz2f8AFvRPvbK6/wAPa8vmxbl+7/A9T7wHoexfKfd89G9dn7pv+AVSS/V1Tc2zfuqW2aLfuZW3/wB9/uUEFt3/ANH+V/8AgFRQ/vol3KqS7/4Kr/M7/L9//Yq182x/mbZQBL/qfvNv/wByqTzbE+799flp7zSp/Dvo+wMnzN++d/4KAKX3/wDb+apX2vFtaJkRv40qXYrxJtXe6/wUy5h+RF+4/wDsVqBE7+SrqtM37Ef5tn8dWfJVN+7dWZefPcfxOn9ygC6k339y73oeb5P9VVWH/VfxP/Bsoh2oif3P9j+CgCw+6ZPl/wC+Kr2yt5j/ADNs/uVdmtvL3tu/h31VTz3+9L8i/wDjlAEv/Ad9OuZlfY27/Y2VXuXZ/utvTbUTv+6RvuS/+hUAS/f+X/0OhLloXTb/ALlZ/wBsX523Kj/36zX1LyX/AOe3+2lAHRPD5L/Nt+X56wtb1v7PE6r8j/36xLzxJPsf96qfwVjvefaZv+Wr/wB6tQLHnXOqyv8AedKiR2hlfb/BV6N/s8CMv3H/ALn36xpryW5v/Igia5uP7if+z1m/cCJeubxnt/3S+dLXf/Df4aNc7Na1VW+9+4t3rT+GnwuW2R9T1WJppZfuxP8AcWvYIYYNm5ovk27FRK+MzbNo0o8lL4j7DKcr9rL2lX4SlDY/Ju3LvT5FRK0IYVR0Xd8lWIfK2/d2f3KEhXb8m7fX5pVrzrS55n6LCnGnHlgSui/PQ7ru3RbU2/xvT0hqwlssK7W+5XNzGpShadn+b50qxN5r/cqx/Git9yrCbX+Zf3O2o5izJRG/h+/VhPN+7u3/AOxU2/7+356Pufdo5gCbd/D9/bVfe38Pmb/9ipfMo3LRzAMf+9u/77qrs+VFVau/Lt3Ku96r7F37l+R6OYkrumxH/v1UdP73yPVvzPvtVeaHf822tCiv/B/Dsqu8P95m/wCAVY8lv4d1UpoZaCSGZP7zN/s1Sm/2fnerv2aX7rNvpr22yqAz5oWdf4azLlP+AVtvbbKqXKb0fb9+umJBz8yVUm2p8r1rTQ/8DSsya2l37q7IgZ8zyu/+39yopnZIJd392pZklRKqTbvIddv8NdK+ET2Ptj/gnpMv/CJaht+R/N/9kr6udFf7rfP/AOh18j/8E64WTwfqDff/AH//ALJX1xN8lfrGVf7tE/Gc0/3qQzb/AA0Imxd1CfP/ALdCfe/3a9g8kf8AfTdUNTY+T/x+mfw0AGzaiNT0+T5W+49M3t/wOjZsXb/HQAyb5H/2Kf53z/LRNt+Tb9+jb5aptX56AD/x9KNjJQn3/wDb/iqX5fvUAN+X/fpi7tz0fP3/AOA0bWoAHdEf+Kjf/FRN9zdTPm2fN9ygAd/lTdRRsV/71PRP7tAB/wCOIlPd/wB1TPk8yj5lf/YoAZ9+g/e+X79D7Ueh9u7d9+gB77qYnyf8Dp+/d/eplAD5Ka/3Kc/3PvUzf89AD0f+99yjZs+amTfO/wB7fTVd4X+b7lAEslM875KZ9p3vtVaeiUACOv8AtUTfI+6jZ/dodPkoIIti79y1Ls85KiRNtP8Am3PQA5P/ALGm0UfLufdQAb/4P+B0ed83996c6ff3fPRQWD/foT5GpqfItO37Pm3b/wDYoIF++/8A6FTPuP8AK1H3P4f9unP++VGoAP8Abo+58zU3Zsb/AH6cjq77ZaAG79n3f4qNn8VDpsd1VvkoT5Kosd1/26a9O/3KayK/3fv1JA7zF2fL9+onTY26pYP/AGWmybF+98iffoAFdXpk3+z8lG/Z81P37qAIv7m379OTdup7oqJuX79Mfc6eVQA90b7lM/h3Uzf8ibdyIlP+VPmWgCJHXft+5/HvqVGX/gFGze+7bQn3/u0AP3/f20z5qftWmf8AoFAAm3f96nomxtv9+mUJ8tBAz+Pa1Gz+H/gdP+VPu/wUecr/AHfuUAM8v5d38FCJsd2X7lCb/n/uUf6v/boAmf7ny/fqJPuVD8yOjfx1Y+VPmX79AB92mO3zbaNi/d++z0b1T5qCxu/7lS+cv8S73piIv3qN6p/t7v4KADeqfNT/AJdiNTERdnzU/wC7QQPj27dv3/8AYpi/fopmxkl+b7lAD0f97Q77H+b50ookoLBHZ/vfco/h2/wUOmyPdR96gAVPnoCMibf4Pv0fepju0fzVRAfNRRI+/bto+WgB9ROn3Nu6nJ8/y/co2UAMR5U+Vm3p/cpvzb/u1K6fPUUe7ei0AD7Eb5fv0/c1D7t38NHnJQAf+gUx0/8AH6fD87/L9yh0ZH3bvkoAPL+XbR9z+KnO/wAm1ab/AL9ADHT/AL7piP8AfqbctQo/zbf46AGx7Xpybd22hvvPupu/5vloAl2fxLTNi/xNUyOtMd/Lf5vuUAHy/wC/spnzJ81DzfP8tP3+Z/sUAH3Pmo/2W+5T/ufMtM3q8yfJQA9X3rt/g/26Y6fJ8tS/L/uU3/gVADG+5T/vxfLTNivQibN+1qAGbG+799Kmd2RPm+5UP+fkqZ3Xb92gBn3H+Vfkp/34n2/fod/l+Xd81M2N/C296ADfvR1f79H9/bRJQnyfxUAM3/P/ABUI/wB/5Kmeofvvt27P9ugA/h+anpu27VpmzZT9mz5qAGfc/iofb5VH8G7/AL6pqfud+5m2JQAJ9ymJ8jbVp/nK/wB35Kc7r8//ALJQA3fs/wBv+9Tkf/a+SmpGvz/x0IjRvQZEv+uTbtqL5kZGpzvsfavyPQ+3b93e9AB8u7fTfm/ub6EhXZt+bf8A3KY6fNu+agCXzFd/mbYn9yn/AHPl/g/v1F99NtO8z5nb+/QA2bbt/v7qIfk+7Rv+XbTN/wDwD/boAsP/AL1CPs/9mqVHV1em7N/zK3+9QAzZ9zc33qf8qfdob+DdTEfe/wA3/AaAH79ibqHTzko+/TF+TfQaj4ZP3T/7NG5qE+ST+/Q+1/u0GQTbaIdrrQ/3PkVX/wDZahh37tq/Ju/goAsPv/fVX3skqVN9/wCVVbe1V0Rkl/ioAsb91Pf7lM+aj5f7lBAz/lo+/wC5T/8AWH/YpjotHyyf7H+xUlj/ALipTNnzbfv0/wCbYis+xKYifc/jeqAE3Om5vufco2rsSnv9yoW/5Y1ID02P/F9yn7/mdaKZs8mgAf5G+b533Uf3P4Ep6f3vv0xE+f8A3qCBm/5vvU/ev8VMf+833Kej/wB6gsihTZs/2asPtRPm+RG/jpnyotMR22fdoIHo/wD3xT0+emJt+83yU93+SgBzvs+7/wCOU3/Ypn99qem3/gdBYz+GjaqJt/u1LsV/utTXT+KgCFEVP4vu1NR/BTnT5KAK/wDH/cqb+BPmo2fw0x0/vfdoAf8A7FOhfY1N/uf3Gp3k71+9QAP97bRCip96mxvs/wCA07Zv+X+CgAb+OjZ+63Ufcpqbt1ADv9379Tb/ADIqh+ah9qUAHzf7/wDsUPtRP9uj7n/A6KAGpto2Uf7v36PmoAd99Ny/c/v03eu2jf8AJRv3UEDPuvUvyv8A7FNpn3H3N9ygke6fJTN6om35qN6fw/wUOnz/APj9BQOm+Xfup/8Au/fpifIqU/7nzUEh9/ev92mQps2U9/n+61FAB9xU2/fpj/I77fv0/wDjofbv+SgBi/7VPo+V1pif3W+egB6fd/4HRv8A3u2hPk/3KPv0AE3+xTN/zO1Hy7U/26ZMnyf79BRN9+mP/eVvkpn99fv09Pk/4HQSHz/e3U932RP/ALNM/wB35KJt275V2P8A36goH+dnb+CmI/3Gp7/7S/P/AH6i2LuoAlmddu3/AMfpj/Pv2t/9nT9+9HqvQA9/3jf7dO3qj/79N+anfKi0AHzebtan79m/f9ymfxbvuU/zl2P/ALFADEfZ977lPmf7n9+mfx7V+dG+8lPmT7/9+gB+/fF/fpibk/36N/8AwD5aam77y/Ps/v0Ekrvs+X7n+3UML/N/6DQm1/8AfoTcku1fnoKJv95qHfzFodNn735qYnzpu+5QSPR/4qdUSfOtSp9/5vuUAH39m77if36a/wDs07fvdP4Kiffs+bcif36ABN/3qlT5HdP79RQ/x/8AodP+WT+JvkoAlm2zJtqKF2RvNT+OnO+zYy/cp7ozxbvuPQAfKny/36Ym1G30PJvXc38NNkfYm1fkoAc7qn8X3qam3dt/v0zerv8AN89WJtrxp/3xQAx0Z/mb7tNTZs/2EqXe3lOq0z7+ygBr7kd/4/46Zv2PuqV/nTd9/wDgof7u7+CgoHTfsaov4Nv3KHH3Jfm30/7jf71ADPlSTb9//wBlqWb/AMcofalNf5Pu/wAdADH/AN3ZUsM0qfd3VX+Z6mTf/DUFn5w6V9udd0+5P9vbXXW0K7UVvnRaovqUE3/PBKr/ANq7Jfnb5GXZsSv5c5pSP6L5TQv/ACIV+X/frNh8rY+1f3rN99/uUz7Yrrvl+eLZV2a8gkSJViZH+8yJRzSKKXy7EXYr/wB6rsMy+VsqL7TEj/dp9s+z5vv/AN2jmlIA3xTfdXY6UbN9XZpvOl+b+NaY8ypFuqOYy5Skifvfl3O6f+OVX3yvL/Fs3f3a07ObfL8srJu/v1d86JPm3b3X+5R7TlL5THVGdf4v7iVd2M/yttqb7Ssb/wDPaH79WrO8s9jq21/9vdR7QjlMrY2xP/ZKEs5Zl+X79bczwTb9i1DviTZu+T+7Ue0DlM/7B/Ey/PsqwlgqJ/fdP43q3v8AOb5P4KljeL/gH8VHtC+WJS+zROrq332qJLBX2f3PuVsTJF/DEu/+GmbPLg/2N2+o9qHLEzEsPJ8qVfnrQ+a2i+6vz0b1b/c3Ub97bv8Avmr55SAi8n5nZtvz1X2bN9aH9zau96ej/LuX770c0gMzY23c27969Suiv+6b/fWrf8KbNzptqLYzr8336OYPdCOFfK/9Co8lU+bb/sLTo/8AaX56bczecr/N9z5KOYBzpvl/hSjyfl+7v+dqbC+xqlSZn/i+5WgFf7Ns37vn/wBin+Sqfe+5Uvnf3dyUK+x0/uLWfxAMufnf+F/7tCJ9/wCRkf8AvpT/AJE2fwfx1L8sy7fmpgV5k/dfd+equxkZ2ZtiVq7NiP8ANs2fx1Fs87e3yum2rAov86f3P9t6IU2fe+5uq3s/cbPNZEo+Tyv/AGtQBF/HtX5/9h6l3L/wP7lMRNn3tz0/5tr/APjtYAN+5/rfnT+4/wBykdN/+xvp8n975X/36NjeVub7j1uQUfJ/e7W/vVFeW38W37/3avedF/E33/kpkm35/m/65b6UZEGPND8j7V3vvqpMnyv5X/Aq2ZrP7i/cSoXtv4VT52raNQDKe227G/g/26ozQ/N/v/8AjlbEibE3Luhf+/UTp53y/cf/ANCrpjVJMqSz2SfMuxP79RbN/wB7ds3bK2tkTr87fdaqTJ8j7vubqvm5zPlK8L3NhcJLbfI6rXvvwi+LUWtr/ZWobYbhPkV3avBH2ps/2/7n36pJqTaPLFeRRT/a4vu7G2bqPjOatTjUifXvjPd/Ze/cz7Pu+VXzr4Jdk+Jt7L5SolxKnz/5/irY039oGK50T7HqEV2kr/JseL5E/wCBrWD4euft/jJJ4P4vn+eumNOMYnj8sub3j6os932dNzf8slqb5f4fv1RsNz2Vqzff21bhm3uleDVpctUuMiVN03+xv/jptzNBZt/pN5BbJ/feWuE+IvxLs/Cum3HzKnlfel/jr408YfGbxR4weX/SVttPdn27/v7K78Nl8qvxBKX8p98TeJ9Bhj/f65aJ/sPKlV/+FheEYf8AW6/Yp/tvcrX5r/23qcz+Uupzom77/wDH/wDs1oQvc/dlubm5dG+bzfuV7f8AY1P+Y5vbSP0Tf4keDn+7r1pN/wBcZ1enw+PPC9w6QRa5B9of7qO336/Oz+x/9avmyfP8+9Ja3dK+2WCbra8l3rs++u+olk9Mv2kj9ENn8S7Xib7rpQ6fOlfNXwp+NOoaPdW9trUrPaS7UXfLvT/vivpCw1KLVbXz7aVdjfOuyvnq+DlSl7ptGX8xFN+8/wB/a6V8v/FqwZ9ZtLb/AJ6z7Pn/AN+vqV0b9z93dXzv8YEb+0kl/dIlv+9WVPvo9dmFhIX2j2D4dIyeG/m/3K6CZf3W6ua+GM0tz4ZiZpfklRfnrqv4flZnf+H+4lYVqU+c05jwr9oSH/R02/filXclekfC25W58Neb/spXCfG+za5ili2s7yt8zpXZ/CJ1/wCEZi8tvOTykRtn360lQlOmRze6drNXkvxpf907P8/y17FNbN97a1eT/GLTWudL/dfO+5PuVFCjPmDniTfBPa/hfy1+4i7K9I2bFrzf4Jqv9nJEzeTK/wDBXrH2Bt27ctFShOciuePMeWfFqzaa381X2IsX8dZX7P1zvsJVZv7yV0vxRjg/sjb5sTptrkvghqVto8UtteTrC/mtt3/crq9jPlJ54nsqfdRdtcL8V4VvPDm3+/E9d1/aWkeZ8upwI/3/APWrXD/EXVdIm0m4g/tCB7j7kX71KwoYarCp8JEqsTgvgzN9mluIl+TZL5te+onnLu/j+/Xz18Lte03RNUmln1C2+98373+KvXZviX4XsYknbVVT/gVdlbDTmHtY8x0s00Vt5srfcirxX40/tA/8IZZPBbMv2t12RRVR+J37RWipYTWelStcyuv8FfLviR7nxPqT6hc7ppW+7C/8FbYTA8suaYRlzmd4g+NPizW7p55553Rm+5FLsqqnxC8Quvy3LI/+21PTw20z+au7/aR6up4b2fc2pt/uV737qBHs5S+Ez/7e1q/+WW7hdP4k2v8A/F1bsLzU4fl+2Mj/AOxWlbaDv3f36tppuxnZvkdF/jqJchfs5Gx4S8Yavps6O1801un3keKvqD4b/Ff+1fKtdQZtj/Ivy18mQ2bR/MrfJWxpvjmXR9nkQM6J/wA8mrmlQhV+yXKPJE+9tnnRIytvR/u7Kx9S3TWcsSt/rV2V836D+0y2mxJE07Qui/6q4XZWhf8A7Vdzc/cWDyvuM8K7/wD2SuCOW8kuaJze0kXbmwlh8ZW6yt8/m/x19F6Uivpdp/txV8Y3/wAV4ptSS+nZnf7/AN2u2sP2qF03TUgsVZ3/AM/7ddMsFeJEpSPpK5/jXaz/AN2vCviKksOs6ZO279xdJu/3K4/W/wBq7Wvs7qrRQ7vuo8Sf/F1xk3xsuZn/AOJrc/afm3/OvyLRTwHIHtJH234YXzrCJvvoy/fovLOd327WRP79fI6ftRLpsHkWOqrCi/e2QebsrM1L9pbWr/ey65fPu+75MWyiWX8we0kevfEu2f7bt2t8kv369Y+Hqf8AFPxIu3/vqvieb4r61cy+bPqstyifwTVoQ/tFS2EXlLfTwvF9/ZE1dP8AZ/uke0mfcs1n83zMqfx1458WoYry682BoHd/kbZL89fNWq/tD6nqrfNqeobNvyokVYlt8WlfYrSzvK399fvvRHLoh7eR9zfDSa2/sZLV5Y0fbs+dq6q5+xonzXkHyfer4C/4XTfJ+6WCd0/vpLVS/wDiN4j1j/lvGif3JZ33/wDjtaf2bEiVSR9V/FTWNPvItsV5B9oZdi1d+FGsWOh2aRSyrCm35nSvjeHxDfQs7T3KzPu+583/AMXVv/hOdTtlTyrxYa2/s2JHtJn3xc+OfCvlbv7Vg+7XmnxF8Z+HL+zlVb7zt/8Acir5H/4Ty+v98Fzcy7Jf7n8VV0v1tpXXzZXdvu/NS/s2lAI15H1R8LfHOmeG7L/TLnZEjb1/dV6Bf/HjwnbWHmxLczf7kDpXw/8A8JPcou2BtiOtVUdr75ryeS5+f7krfIlP6lSmXKU5HvHxd/aWi16J7PRYp4bh/kaXd8ip/wDFV836lbNNdSt8z+b97f8AxPW0jxJKvyqn8HyVY8mJFVl+/VRpey92B0wONTRFR0b5nf8AuJVp9K2Jv/j/ANuuw+wL8m1vnX52q3Z2dnI/72LelX7xtyHFfY2+7u2VYSzZt6r8j/367C/exs23RQLv2f3axLnxDEkaI2nq9R7w/dKkMM8P3ttdX4Y8VX3h6XzbNfOT+K3eucs9YV0fdbSo/wDsNWh9piTftVv7/wA9UZ8vOex2H7S0ulKit9utnX7ybt6VFqv7UWtaw0ttZrIkX8TvBXkLzfN8u75Kbs+d1/jatOaMg9gdqnxOns7rz76WWaLbs8pIq6tP2rp9HsPKinlTZ91Hirxx08z5arvZ/wB37/8AfqZchHsD1C8/a31e/wDllaWzf+Gb7LXJP8aZZrxJ9Q1C5ud/3d67ESuUudNWaLcu5/71Z82ib4v3v/HvV0+QiVCR6En7VGoWzeRbarHDEvyfPv8A/ZaV/wBpO5m2bryWaVf+fSWWvN00e2T7qrTodBWZ/K2/8Dro/dGPsJHUTfFfyZftjLdvdv8AP87VSuf2mdTs5du6eGL7mx9tZ/8AYMUP3v4qiudEsUb7y76XNSL9hI1f+GgbzUk3T+aiOv8ABVdPi19plTyluURf43bYlZ9n4eguZdvy1q/8IMux/KaT5/7lRKpSgbRoSmPf4u699ldUvm2fwp5tRf8ACyJ0X/TPtMzuv8c/yf8AodXU8H2ab22yO+35t9Rf8IxEjfdrL6zSL+qSmY154/8AvtBBPS2/jzWryJ4m3Qp/Dvra/wCEbVP4V/75qX+xF27ttHt6Rt9TkZH/AAkOq/Jun31Ys7y+8l1aVpt38G2rv2D+H/vipX03fEn+t/2tlYyrxl8JtHCcnxFL7TLMj/vZU2/9NWo+zfOiszOn3/nlb79WP7Kl/wBp0qWzs55H2yq1Y+3L9hAiSHfTvJi+6q/P/t1rPDL95VZ/l/74rKubad7jd8yRfco9rzm3sowLBSLyovkWjYqL/co+xttT/nr/ALdV3sJ3R/4N/wD4/Ucwcg7fFt2rT0hif96v30rKmsGhZ9u7ZTPsd1u2rLV84choPZxbn/v0z+ylf/gdV9su6Lc6/JWhC7f3tlHteQPZc43+wW/h2/8AA6P7HXZ8rbKuwpLcrsX+D+5Q9hL5vzLv/wByq9rIv2ETH/s35/8Alo/97ZUX9lxI/wB5q2n0dn+7uRGqb+wfnf5t/wDBT9vKP2ivYROcm01d39//AGKYmlRbPNb5Ni/3q6abRPl2/wAFVJtK37PvP/BUfWZD9hEwv7NXe6/LTv7Ki2/J9/8AirWfRJ/vebspn9iTpvbd5z/30o9vIv2ETMTSl3fLu2bfmqZNJ/vbU/u1oJZy+Vu/jp32Nn+98n+3R7eQewiYTWPzotS/2a275fkrTfR53+829Kuw+HvLTd9x9tH1kv2ETn/7LVH3fwU9NK+5/fWurTR9m/8A9np02mskSbd2+o+tSI+rROdTTd6O27ZTvs0ELv8ANv8A/Za2/wCx9/3Pv7aP7BVP9+j617oewiZUNyttJ/Ds/wBimedFNvl210CeGIvvfM6VYTwwu1Plb+/UfWS/YnL+ds+6vz1nzPPurs5tB+58v3qh/wCEY3f8t9n/AAGr+sxD2JwVzc3Lt937taumuzf63567P/hErO2dFWJpt/8AG9Sp4V8yX+4lH1mJHsjHhmXy0XatV3aJ9ny73rs/+EV+55X/AI/QnhWLbt8r5P4qx+sxgX7Iwra8gT5V+/Vj96v+2ldF/wAI3EmxfK2J/fem/wBg/wAMS/Ju+/WP1nnD2UjEheX/AGqLm2aZn/gSulTRPJVGqZNE/wB756n2sQ9mc5DbLbImxfnpiQ75X/gT/Yrq/wCxNkX+xVdNN+f5az9pH7RfLyGIttF/qvv1NN5DxJt271rVfR96fd2PT/7B+/8AN8n+3RzGhyj7klqxDZyv/CqJ/wChV1tnolskv/LN3/260P7Kg3/Mvyf7FHtQOK+wy/Jt/wCBVoWdm38VdL9mgb+HYi0bLVG+VaPagc1eaU1yvlNFvRq1dK8PRWEHmt8m2thPs0Pzf99VN9sWaJ1Vfnf+OjmA5HUtS+x7/lZ0qKz1uW5i83yvJT7n3a6ibS7Z97N89PeGB4P3qrs/hejm5Bcpx6XMrSuvlbN/8daVtbI7Jui3v/frYhtrXzf76VbSGL/llEuyj2ozHudKWZkl2r8lS+T5K7VirWfyk/dRUz909HMBn7Pk/uUxIW819qNWg/lf3ab9p2fdqOYrlKjwtu/2KYkMrvu2tWh9pijT/bal+0L/AHUo5g5TO8ln3/LUyW2xv9urH2+Ldtah5lT7v8dAcpReH97t+/Qlt8nzq2ypnf8A3ad537rbUcwFKawioS2VP/s6fJJu/u0zZ8+1mb+/R7wDHt1+f5vv1F9m3fN/dqx/3zVf5tz7P9bVklSZ/J+986VEkPnN8tW/L/d7d3zUx9qNuajm5AIvs2yJ9ysn+3WZ9m2b/wB7srYmfev8NROiwv8A7Fbc4GO8K/xLvqF0VP8AVfI/9yrcz73+VdlV/uO7baOaUgIprfzmfduRP4qx9e8K2et2E1neL50X8Lv/AA1sPu+7sX/gFV9kvyL/AB16VDEzoy5onnV8NCt7szwTXvhpq/hWV54p47zTE+dXT76rWFDeK9vu+V3r6SvNsyfdZ/4PnrzLxn8Ira/fz9Kn+wXf32iRf3T1+hZfmEaseWfxHw+NyuUJc1I86mhW5dPm+SnIiJKnzrvT7tVbnTdT8Nu8V8rb93yP/BToU+b5fv19AtT5iXNCXLM208Q3NtFFFK3nW/8AcrdtvE8Vyi7vn3fwVxUztNFuZt/8GyqSJKl0nzfJ/cStOUg9dhvFRPu7NlaCXPyI67q8ah1WW2lSVWaF1+7srotN+Istr8l9pX2xdv37eXY9UWekJu/17N89P+07m8pfnf8AvpXFaV8QrG53/aYm0pP4UuPn/wDH639K1aB3/wBDnguUf+5LWRBvNsdPlXY/9+oUdvutL86tS7/3W5olT/gVUbOFfN3SwNs/9DoA00+dJZfl+983y1leSySuzL8/8NS3N41tdP8A62H+7WZc6rF/FO29/wC/WoFn/XPt+Xf/ALFSQw/f/uVlPfrYfNuX+/vSm/23s/e7l3/71AG1/FtT+Jfm3035UX+/WDc+IYkd90+//Yrn9Y8Ts7vt3In9+gDsHv1h81UZUlT/AGq53UPEiws8W7Yn9+uXe5eaX5Wb/aoCNN8372gC7c6w0zbIpZNlV5pm3/Lu2f7dRJ97cyt/wOrTvFN8/wBxIq1AqwwtN9/53oSbY7bWWF0pz3LP8qq3m/wold34J+BU/iS6S+1VrmGy27/K/v1w18TSw8eaUjpoYWriJcsTitH0rU/Ft59h0qKf97967f7le9+A/hRY+D7XbLEtzqf32uHau18PeHrPw3YRW2nwLbInyfJ9961Uh2bGX5P7zvX53mWfTl7tL4T7zBZLCEeafxESfInzfO6/wUJC33f71WEh++33P9unJ8n8VfGVa8q3vSPqqVKNOHJEbHYM7/dpyQtu2suyraOy/wAVRPc722/c/wBuuc6weFk/+zp2zZ95t9Kj/wB753/v0jvv+7870FjUh2JtqVE3Jtpn+79+jfv+WgCx5MafLs2VFv2Nt+WhE2b230fL/C3z0ADwq8Cbfv0PDs30zf8A3vniom3ov+xQSRbPnokqJNyPTnmoKKr7d70J89D7tu6mIzfP92gAkqu6M/zVLs+X5mqlNtqzIiy3m/eqvc/P81WJn2L+9Xe9VHm/4AlUWRb/AOFaz7rtVibd/e+eqNy3yv8A362j8RBSuf3f+3VR/n+98iU25f8AvrVT7T53y12R5okD5v8Ax+qOzevzJv8Ak+5UVzMyO7f8AqlNcy+W/wDc211xIlyn2x/wT03p4Z1P+D/Snr6yf5W/3q+Rf+CdyM/hfU2bds8//wBkr64m+d9tfrmV/wC7RPx7NP8AepB5f+zSP9+m7f7tMf79eqeSTO/yfLUKf7y09fv0/wAv5dtADKfv3v8ANUPzfdb50p+zZ83/AHzQAJt3/wByh/naj/fpiffoAfv8mhPn/wByn7/71Mb/AGaAD/e+5Q7/AO9Q6fL81CfOtADPm27W+/T/APfofd5VMfcmxqAH/KtN/i+fdSf7dP8Au0AP/wB750/uVD83ybvuU9/ki/i30zfQAPto2fM/9yn/ACv935KP++aAGfcX/Yah33ptofd5n9ym7N7/AC/foAcj7Fo+V6P9379H+79+gAf79Pm27Ki3/vfenP8ALQAJ5T/epqPvfb/AlH33T5ads+/QA37j7alb7lRJ8/3qH/vff/2KAHJJv/2/9iiZPm+Wok3J8v8Aep827ZQAbH+9Qnz7/wDx6nI+yTdUU0iv/sUEEv8Avfco+VE2ru303f8AJQ7/AN5tlAAn+1R8qfepyP8AN93fQ773+7QAf6xP7iU16dt/ffep+9ttAER+9833KHT+7TvufLTX+/8AeoLGU/5v4fvU6ZF+T5aan+zQQOd/u7fv1EiMj0/Z/wB8Uedvf/coAN/8VM37/l3b0+/Uuz+L7lH8H3qAIl+5TP4f7iUbF2/ep77ttBAI/wDFRv3VEm2OXcv3Kl//AGqAGb//ALOn7v7tMdP4abDuh/76oAlpibvn2/Puqb7/AM0v/fFMTbv3N9ygsiuZvsy/7FMtn3x/L/HUr7vutUVtD9nVF/gb+5QBL/v099nyblo37v71Dp/s76CBny/f276b833W+dP7lSps/hpj7XoAfs/dfe3/AOxTE+SL5qN/y7dzU9Pk/dbt9AB9/wD26im+Rvm+5/sVLHv2vs3VFvX5NvyPQAfKip/B/HR/+1T3+5SP86bqAGpu/hanJ87UQou2onRkeqAfsZJfm+5Uv31/uUzfvi3fNvoT+9UgHzU/71Hy7qZ9x/loAE3/ACUOnybv4qfTJn+SgBYXbZ833Kdj/b+SmInz0/ctADN+2nu+93qJ0/74pzuuyqAN6sjru2UfLtprp89Cf8CoAd98/wCxT/l/h+/TH/u/8Do3/wB77lADE+/S/wB/bUrp+7/dffqJP/H6ACOFWodP73yJRvpz7tj/APjtAEXktt+VqZv/AIqeu3Z8v/A6Nmz5qAD7/lUR7o9+2h/kdN33Pv0/5fvUAG/+9UKP99lptymx9396rC/Om5vnf+5QAz/Z/jp7pvWmb9z/AMNMTdu+9v8A9igARPl+Wn/w/NQ/yfMtG/dQAxNyPT3RfK21E7/P92pX27aAGI7fdanp/wBdf/sKid/4qcibPmagA/e7t33/AO7R/F8tP+993+GmfxfL9z+J6ACb7v3qfC/7p/4P9+n0yN/Obb9ygAR6HdV+9Q+1/u/fooAZvV6Hempu37//AECnfKnzUAG9f4fv0fN89Pf51/uUz/gS0AP3/ut1COuxtv36Nm2mb/ufdoAanyS/NUr7n+79ymf7X30o+5/FQAfKn+/TUf8AvUfx0xPu7qAH+Tsf5aHT7n8dH3Pmp33/APc/v0GQ37n3V/8AsKd8vyKzfPQ6f3aaibPl3UAO+/8A7iNSvu/h+5SOny7vNbZTev8At0AH36dv/ho877lD/c+X79AETw/P/Fv+/R0/4DU333+T760xIfn2/fegByP9+jbuX5l30JtRdny76fMm9f8AboAERd9Ph2wtTERtlM/1P95/9igB8296iR977ald9+7/AG/nqL5aAJ/9pvuUvk/PuWmI/mfLT0+R9tADvk/74qLfsZESnum35PuJ/fpjo23++7UGo+RG83atM3+TsoT7u3d/9hQ6Nv8A4XoMiXf8lRfM7/3Kf/FtooAPmo+Z03/36c/95d3yVEjtv3VID3f5KYnzr8zfJRM3z/J9+iT7v+3QA/8A5ap/HQnyfKytsqHeu7+L71TOm/btqjUPlambP+B/7FGzZsp77fvL9/bUmRDv/vUv3FpyyfxNtp/36CCFPkTb/A1P8ujZ/tf990z5k+99ygB77dv9z/bo/wDQKZsV6eny0AMm/g2U9PnTb/HR96j/AGl++lABs20bF37KN/8Ae/ioV1+9uoLH9P8AgNM2Mn3ad9zZ/H/HTXfe1AD/ALibqHXfvVvuUfPt/wBujZsbd/BQAxN33f46l+aj7nzN9ymo6/xfdoAKEmV/vU59v8H3Ki+aT/Y/26AB90K/7DU/+9R8/wA22igAqVfv1XTduqV3oAfvVEpn/fOxaN9N+WgB1Hy03Z/dp33/AJqACj5ttHzf36NrUANo/wBij/boH3fl+/QAfLTH/jp4+78v36Ni/wB756AGP9xGX761L/A7L9+m713feo85tuz5aCCFEbf/AHKf8/3ttP3/APAKZ9z5aCR/8O2iHbv/AN6meXT/AL9AA+3Z/c/26E+ShNyJR/l6AD5aP/2qZ/uf+P0bF3UAS79i7ai/8f8A9in/AH6h2fc2/foKJqY77aP+Bf71Dp/45QWMhf7+77lPR/npnX/bp/8AD/6DQQCfI+2h3/vfwf8Aj1CTfxf36Z8vm7t+ygf90e8Ozf8AL96h/vtT02/7/wDt0Oiv9353oF9kh/3fv0fP2/4FQ/7tfl+/Td+6oAl2/wAVM3NT3/jiX56Zv/iX7/3KAHo9Hl/O6/wUfIqbv4KJk+9VkjH2u6P9/ZT/AL/zf3aiT5JU8qnJ/B83yVAD12/d+/8A+y0Juhl2rRv+/t+5RI7R/dX+GgBn9z5fuUO7Js2tQj/OjVM6ed822gBHT5f9hKr7967fuf7dPmT9197/AIBT0TetABvb/fSmb/8Anl8lCIqfe/vU/wC5L/sPQA9H+T5qc/8Ardu7fv8A4Ki2fvfl+en/AO8tAEU0Oz5lpyTfMlSo+/5aiuUXzKAHzfud7bfkejZsbZ991/gpj/8AfFP3797bv4NlADndtn3aen8G77n36Z/fb7+ynuny7v4KABE/df71Qvt2bWqRPk/vUj/d/wDH6gCL50/3Hqwj/P8AL/eqJHb7rf7605H3q+35HqwFR/mRPuUj7d70PueV6N+xv7++goHf5PvbKE+dPl+d1qJH2Pu+/wD7/wDBRDJs+VfuUAPf/wDao++ny0ff3/NTPO2fLQA+T+Pb9+h/kV6N+zYv96mTO1AD4X/8coctH8u3fRC9Ok2s1AH5y+SyfMlOmtlm+X96j/f3pTYZmd/K3fJUs0zfx7tjLX8rn9ID/saJFs+//H89CQ+X96Lfv/uUP/Bu3b9n36dDukf+J020Fj7ZIklfz2i2L/BUr38bs8UUXkr/ALf3KieHzvN+XY/3N9H2Zt6f98VBBbhm2fe/ioR/uVLDYSzfKu2m/ZmTf8q7/uVZJR+ZGT7yfP8Afod2RP79aH2P7n/PX+JKHs4v9l3/ALlAGf8A30X+J6rojea/+s3bq2E8rfuk/wC+6iuUX7RuXzEfb8v+1QUM85kiRl3b/wDbq26b5fl+fatOhSJ03Lt82rFvYb5X/vsv3EqCRsO7+L79Sp93dtqVIfm/hTYtTeSqRbv4Kz/wlDH+793e9M2Mmzb9z7+ypm+46/fo2b/vNv8AlrEsH/j+787UOnz/AC7tlGxtqfwfL9ynfu0i+793/wBDqgH72/j+4i1F533/AP0Cru/znT+/QkOz/cpkFJnZ9nzt8nybKZv+VJVbftb5kq67rs3LUWxfkXd/v1QFdPn+82xEo+Z/lb7lW/s3kxJ91HqF/nTduWgCJ929/m+7/BTf9T8u35Hq/bJF93+OmzPE+/8Ag20ElFH37Gb5H2/fqw7N9378P36sJt8/c33FWhHX52/jp8wFVEb+996nvuT7vzv/AHKn+2Lv/uOn3aie8+V/m+dvno5gIt7P833Kl85vu7t/y1Ue/wD3rsu3fu2VM9yqJt3Kj0gHb2jT5l2fNR82zd/BTXv4vnXbvpyX8Xzt99Nv3KAGo8r/ADffT7lO/e/db7m6rb3ivbvGq/J/fpn/ACy+b7lAFLY21PvVdeH918rtvpvnKkXzt8lQ/wBpRQ79y/e/v0ARbfn+X596/NTHs237lb56mfVl2fwolRf2lF/s76AEfc+zd9z+/Vd0n37vuJt+/U39qQbf7/8AsVRudb/2d6fc2PWkeYCKZ2f+6if+h1Fvb/gFOS5V2/v/AOxT/tK/eVtldJiV/sbP83zf+yVRuUZJXX+Pb/BWml/Emz5lf5fmqu9zFcruiX7tbRkT7xj3MLfe+/8A7FVNn+9XQ+S21GX5/m/75qi8LO77NvyV0xlEwlEzfJf7+35Ku6Vfz6VLFcwKySxNVSaadF+b+KonufOd/wCN2X+Cuz3Djl73unuGlftLWelWqWd9Yy3LxL/BUupftSaQ9vLFBp88L+V8qQ7N/wD6HXg6WHnbNrf71PSzZNip8/y/crXmpfynF9W/lKnjO/1Pxs/n30smzdvit0b7v+9XKzeG2+T59m2u4S23/P8Awf3KYkK/P/B81b+15PgNPYfZOX/4R6DYixQf7bPT/wCxFX+9s/266jy1+T+//sVCifcq/rMh+wiY9ro8W9P9V8v9+r39mxJ8q/6r/YqV4W/e7vuPRv8An/i+Wj28pi9mMfbt8hvuV12ifGnXvCcSW1mzXNpEvywvsrlHTzkqps/e/N/BRHl+2EqXNE9YvP2stcSJIotK86V1+dEi8r/9quN1b4qN4k/f31s0Mrr/AKnyq5SaGX5P7kVZ94k+1/8AvurjGBzexPUPDfx21DwrauumN5MX3/Jliqw/7XXiN9kWyJP9vyq8SuZp0X5YtiJ/cpltumuN33H/AL9a8sPtEeyPTdV+NniHXpXW5ittn396RfP/AOh0/SvjZfaIsq2Pnwy/xOkVeefYGmi2r8j/AMT0Q6VP5Tssu+n7v8pHsz0i4/aE8X73ignX5v45ov8A7Oud1X4neKtYl3T6vJsT7yeV8lcp9gl37m+R1qK5tp0/vbKOSAeyOytvidrmm/LFcz/P/HaS7H/9Dp83xX1OaV9survL/t3X33/77rlIdNneLZ8z/NU32BvkdV/3qPcD2Rdm8YanqTbry5uYf7qPOz1Yh8Z6hYB/InV3/wCmstZj2H7p1VdjtVV7bf8A760XL9mjQv8Axn4lv3+bVVR4v4E+eof7Slf/AI+W87d97Zu/+Lp6aaybG8rej1bh03f8v33/ALlYylyF+w5yumpfZvli3W3+5R50s2/dLI6S/wB+tJPDy7EZttW30dYfmb5/9yoliOU2+rGEmmqj/wCqWGVF+/tq19l+582966CGwXdQ9n5a/d+esfbnTGhyR5TC/wBZ/Ds2/wAdSw2e/ezf8BrT+xtt3N9z/wBApnk74n2/990e15i+Uz02/cb+Gn/Luf8Av0/7Mzp8256Z9m+bb82+j2ocsRiQxfPulb5P4KyvJ/hX9ym779aE1n533m+/Uv8AYjTLtX50raNUjlMx9sPys2zZ8296ghvIpm27vkq7c+FWufl81k/4DVeHw21m3zSq6VfPKRjyRiHl+1M+zL5Xy/O7r/3xVh7Nk+79ymw2GyTdE3yfxbKv2o/YxKj6bLt3fNVd7CXe/wDtVupuf5UXf/erQh/1Sb/k/wBio+syD2EDko9K8lXZd3+1spn2OX+Hds/267P7HF/D8iff2VF9h++27Z/do+syF9WicfNYSv8AMvyO9Z76VeJv+bfurvfsap935H/vvTHRU+b/AL6o+tyL+pxPOv8AhHr532/NNT/+EM1V4nnW5gR/+eXm16KltBsf5d+6nui7fur8v3aPrcg+pxPP4dBvE2M0u/8AvJ9+tKGzuUREWul2RP8AMzU/atP67IPqcTl7nw82/c/8dPttB8z5WaurSFUTcv36h8nZ8v8ABuqvrsg+pxMX+wz9/wDgqV9H3r8zVtvt2/LQjr/D9+n9cD6nEx00rY/ytv2VL/Zu9/vVdfakqN82yjez79u7ZU+3kH1aJn/YGT5lahNN3/L/AAVsJt2fN8n+xT027PkWj28g9hGBSSw+T5f4qckPk/LVjzNn3fvvTUfe6Lt2P/t1PtpF+yK81gs3ytVebRIt1aTQyv8Aw/71RQ2csLfL8+7+Cj28g9kV4dKi3fN/DVj+yl2/L8lWEhatWz83+7F/wOj28g9nE52bR2qX+x23PXRtcrN8u1t+7Zv/AIKlhtt6bdzfeqPrIcsDmrbR/O+WibSm+Rvm2bK6p0VG/wByjYif8CqPbAcP/ZTf6pfuO1V5tEnuf/QK7bZs8rav3GqF9vzsq+S/9x6PbF8vOee/8IxPbSu25Xq1bQtbJ91kSuudFdf771UksFb+GtvrIew945f5rmLav3/9isq5sGm+999K7j+x4vK3fc/2KRNH+f7vyUfWI/EHsOY5Ww/cy7a6uzTfF833Nvy1Yh8P/P8ALAu9/wCOrv8AZOxP7j1jUrxmXTpSgZM0zI//AI5Su3mRVof2VvfbVr+xNi/7dcfMamPs8lPvK/8AsVNv+/trVTSkT7rbHqVNNV/u/I/9+j2ppymVDCrv/Ej/AN+rf7qHftXf/erYSzWFPlb56Ylmv8W352+5Ue1L5TMS2if5tuyonhi2Vtw2Cun9zf8A3KHsNn31+ej2ochgxp5yJ/BL/cok01pvnZVro0s1hX5tuxqb9mX+FmRKPayLOZ/s2V6f9g/jaugmT5Nu3f8A79MSz+T+5R7SQzmn0lX/AL1V38Nq/wArQb3auw+zfN80tOTTfkT+Dd/GlHtZQA4Kbw2sMv7rds/uPViHSv4vmrtf7NZP9t6PsK/c2rV+1lIXKclDokvm7t+xKt/Y2T+Kul8n+H5ai+z/AMdT7cZiQw7vlWpfsz/eX79a32b5Pu7Kd5KzfKq/JS9qBiyWzfw/foS231sfZv8Ax6pYbBtu7yP+B0e1KMf7HRJZrtT5d6VsPCqfw70/uU97bZEnyb/41Sp52Bif2a3z/J8lP/spd/8Afra2fKiqvz1M9srr9356r2kgOf8A7K+ba33KsJbRbPmX7lbEdtvXb81Oew2b2/8AQ6nnAx0tt/8Av1Mln8nzVq/Zl+en+SlLnDlMf+z/AOHZTvsG/wCbbWt975dv+7TvJ2fw73qOcOUz/wCzdkW3/gdRfZ933fN3f7FbCQ/8Ap+zZ/E3/AKOcsx4bOXyvvM/+xTEs23fK2x/7lbfk7Pl++n+3Ttm99zfc+5RzBymO+ms7/NWhbWGz7u7fWgibNn8dTf7FMOUz/sbb9q/cqx9m+5WhD83y7d6U7Z/wB6gsyprb/vh6lhsNn3vuVofL/cp/wDB8v8AwKl8BHMUkh/hXd81E1t5MXm7au7GT/fo+TZ/s0wKW3f/AA/NR9m/u1oIip/e/wB+mOnz/wBz/bpcwGfJbM396hNN/irT2VL5P3/43o5g5jKSz2N93fT5rZnX+5trS++m7dUX7pNj+Vv/ANijmAyfszP95qPsEvl7603dX/2P7qJ/DR5zfdb59/3avmAx/sbQq67dm771CW0v+1vrTfa0u75vlpj/AOy2+jmDlKnks/3v4aPscrpu3Vb+b5/u/wDA6l3t5X3vno5gMr7NK77VoeFvu7v4atu/73c7t89O3/3a0Aytjbdv/oFH73725q00RdiL/HRNtT+H5/8Abpcwcpk/vXfdRsl+T5qvIqov3fv0b1+79/8A23plmZN5+7zf4FqJ3n+6rfJW0m1/l+/VfyURn+XZ/t0AZ+xtn3fl/wBuovJnj/e/fetV9u2h3+SgDPfzUd2/9ApqPPtTbV3yVf5qlhh2P8qrQBlSJLv/AIkpk1zOmzc3yVrTQ/3du+oXtlT7vzu1AGU80+z5d3z1Fvnf5m3VsfY9j7P46l+wb/mX5E/ioAwv3uyq73Mv3VbZWxHCuza0uxKZ9hif/bSq90gxPtM/3W3bKbvkf5W3bK1bmGKH7v3Kr/Zlf+HfW3u7gY7zTpsZd29KpTXE+zcsvz10D20T/L9zb/cqH+zYtm7/ANDq48pBz/2y5/h+dKPOl2f8tf8AbrYubaDa/wAmyq7W3yeaq766YEcplfaW2bfmf/Yeqruzq/8ABWq8P7v+5ULwq/zfLvr0KdXk+E5uSM/dOM1Xw9Hqu+KWVk3f3K43XvhdfW1u7aQ32nZ/Bu+evY5v3zbV+R6hez3/AHfkf+/Xu0M0q0jxMTlNGufNuoTXmhv5WoW0umyv/wA9fuVWhm875vNXZ/fRq+kbnSludkFzBFeJt+5NFXA+JPgzpkzfabNV024b5/3XyV9Jhs0pVP4p8ricmq0vepe8eavt27VZd9OtrZd6M/zxf3K0LnwDr2m71eD7Yn31eH79ZvnT2GxbmKS2f7mx1r2I1aVT4ZHhyoVaXxRLr2ap/D8lD70T+F0/2Pv1U/tJZG2/L/31VhLy23/uv7tdBzj7Z5fuxNP/AN/WqVJp433efco6f9N2qr9piSVFVtiVY+1b/mb7n3KALr63qGzymuZ3T/bamJfy/e2s7/7dReSs2+ov4Pm+fd8lagS3N4zt/f8A9umIk/3d2/8AupUSbU37vk/2HqXztku1vkSsgGtNLD/d2VC/z/7bvU011F/Cy7H/ALlUYZmmZPsyyTSv/BF9+teaIF6zhbe7Lt3qtOe5VP8AlqyP/sVe03wZ4hvNvkaZPDu/juK6XSvgs15cJc6rdyb/APnjF8n/AI5XnVMXSpfFI7aWDr1fhicF9sV3SJP9JuP4UT79dR4b+HWveJ96tbNbW+7/AFrq1e1eG/AelaUieRp+99v33WuwSzZ/ldtifwolfN4zPYw92kfT4TI/tVTz/wAGfD208Nrulg+03a/xytXoabkTbtb/AHP4KsQ2ez/4un/Zv+B18Hicwq4iXvSPs6GBpYeP7uIQ7v8Ac/2KHf5v7j1C6Sp9399u/gqaG2n+8y7/APYryJHcW4902xd1S7FT+7TLa2+5/BUuxtj7/v1kbA7/ACfIu+h3Xb93ZUHybtqrsep3tm3pQUGzem376U95l2Jt/ipnkt/vpVd3/wDiKALf2xfv7af5y/eXbVRvuU90Xe7L9z+5QA6aby/u7k/j2U95lePbt+bbTERdnyfff+CmukXmo33HoJGb1/3EoeZv9rZTPl/36a8yb230FBI+z7vyVUmm2Vbd12fKq1U875tvy/JQAb96p81V3ff97+Corm52fMq7P9uhLz5NjbaskY7z/wB35aid/Lb+4lMubxf4ar/af4v++aAHTTfL92oPm/uUfb/v1Xe/X+9VAF19z5fv1RfdUz3n+1VS5mV4v9itokGZNtdfl+/VJ0+Src0yp/FVSaaLdt+5/t13xIKU1V7n54JWZfk21YubmL+Fqz7maJInZf7vzV1U+Ywly8x9kf8ABO65ZNF1iL+Dz0/9Ar7Am+eZ9zMlfH//AAToRX0bVWZvk+1PX2BJ/rHr9Yy3+BE/Jc05frMiH5kfbT0+981G9npn8aV654w+ZPm+XdTPmSpn+5TF/wBqgBv31p29fkp/3KZ/DQAPM1Mp+9XRFo+4+2gA+WiTfs/hoR/m+Wh0oAN7baYnyLQ+9PloT/vugB//AAKihP8Arrso37PkVt9AET7t1So+9aE2/wDA6idG2UASu/y/3KiH3fm+5TtvyfJ9+mp9/wCX79ADn27abHs/4BTt/wDDSui/J/H/ALFADH37/m+5RvVPlp2ymv8AN/v0AO/3KKbQ/wAlADtn977lGxY/m3U3fsTdRD87UAOTdu+98lDpQ7qlCOr/AHqAG/f+79ynb2/ho3/98Uf7S0ANp3yotN27/vUOlBAxvv0fxpQj0/7+7bQA6onT+9T4W3/LRv27P7lADPuvUvmf3fv03bs+fb/9lRDCu/cvyPQAOi76c6bJflo/v/NUXzbaAH/x053/AIaa7suz5aP9ugscr/I/8dN+f+GhKcm199ADfv8A8W+nb/LWmun935KHTYv/AI/QQMRN6bV2pRvZd/zLTfOSnfc+ZvuUEEW/5kapd/zv/BVeF1/u1LvVHoAHT/ao+b+/TZnTb/7JSQ/c/ubqAJkfe+2h08z5aYm7Zu2/PT2+5QAz5kqaGmfLt+WooX3b1+/QA6ZPkfyqET5UZX+eiZFffTYd+3+KgCXYz0b/AJtu7f8A7FRfcb71Dzb/AL33KAJW+5TE+WmJ/s/dpd6p81AFjev+/wD7FQ/Nv/e/6qj/AJZf3/46HTzvmZvkoAf83/LL5P8Afpnyv/v037j/ADf8Bpmxt1AEr0bFSOhPup8tTf65Nv8ABQBXhfY+2nP9+ot/k/e+dN1SzMu2gA2fw01NqJTv4Kb822qAdN88T1EiNT02p96h3/4Gn9+pAlX7lCfc/v1XTd/e+Sn/AO5QAxF2Om779WHdvv1X+4+7/wBDp6TM8u2qAlR1WmO/96jZ89HzP937lAESIyfMrb0qV3i8r+LfTfmR/lWnbN9ADU27fn+5TnRdnzfcpro33qYv3KAD7nzL86f3Kf5ifeo3qi7du+mfL95lVKAH/f8AmpnnM/y0J/e+5T327qADatI/+192l+VE3Ux0+bb/AAUAP2Mi7mpi/wB2nu/yf7tG9d+ygBn/ACz+XciUxP726n/cfd9z/bo2okaf990ARPu3Ub6dv/vLvpv30+X5Nn8FADpHR1+XdUSfuXRqej/3vko2b3dqAHPtf5qE3Q/eb5H/AL9Rb/8Agf8AsU9037/vUAOdFT5qan+zu30z5tm5vuUJuf73zvQBLv3/AO/Tdnz0fc305HoAmd/3X3qr79n3V3vUuzzvlb5E/v0Onkv975P9ugBn8G1fkem72menf7dN/wBygBz7n+99xqf/AH2pmxPvU/ZsRN33Pv0AM37/ALu7fTUfY/8At1K7rspm9UTzaAGzbaH2vsZf4ac7qifN9ym/c+Vfn3UACTL/AMAp2/f8uyovLp+9v+AUAMfdN8v3P9unp93b/wCgUxfv09/v/L996AD593y/Ju+enP8A8Cpv3HokT+Jt2ygyHO/7r+5/t01fvf7f+xRvXYny76cmz+H/AL4oAHRkfd9+mu7b9tEM33/lof8Au/wUAOj2/wAP3/8AYodP96mp/vU75X/vJQBFtan71f5fmpH/ANTUibdvzUAIn3/lbZQn8a/c2/x0/wCV1+83y0x/k3p/B/sUATffVNv36Y/z/K22mfwJ81Pf5/l/u0AM/gTb8n+3SojJs+b/AG6TZ/e/74p//jiUAP8Av/epm5vvfx09/u/w7KE27U3fdoANm/5fN2Ux/wCD+DZ/HT0f5938dMmff/wGg1Gfc+b5qajt9+nfNv8AmX5Ep+ze275aDINi/IlP+5977lQ7lp77tnzfcoIDf8qbN1Ebr937lV0+997Z/sVY77v4KCwfavzffo+591qH/ubqI/K2f7dADH2p86/foR/nodP4lo2bNjffT+5UgPfbup5+78v3KPv/ADUzc1AA6fLtb5N38dH3N6/wU9N1Dur0AM2KnzL9+h3/AOB0xP4Plo/g+b5EoID/AGKf87f8BqL5v99Kl8lX+agsY7smxt1HnU99ro9RfK7Pu+dKAJf/ABymIipIn9/79HzJ937lPRG/2aCB+xX+Wmb/AOH5aYn30VmqbZ89ADIdzom2n4/2/kpj7aNm2gsf8yfe+5TN6O/8VPd/ubaP3dABL/FTIX2J83z05/k+99yok3Pv/wDHd9AE25aT5dqf3/v0uzYn+xR8yUAQ/cfb81TI/wB+nP8AOtNRNtADtm+m7G/75p0y79/z7Kah/wBn/gdAB/30lO2U7/4mo/8Aeb5KAD/Z/v8AzUyF/lT/AGFp7/ItH/LL5vuUAH+xTE3fJ/BT/v7G/jo/goAPlTfQ+7a/+z/HTPm+T+OpdnyuzUARJ8ny090VE3L9+mO/32b5/wC6lG/5/wC5QZBvXb8u7fTE+9uX/gVP/wB37lPRP/i6AGf7FPTaiUUz+J9zbEoAH+593fT/AL6/3/8AYomT7m2mf8BoAZ8yNUz/AHP7lM3f3aEdt9AAn33ZvuUb12bl/wCBU+q+z99v/wCWtADtjI3+w9Cfd+Wn/wCp+X/gdM27/kWgA+X+98n8VP8A4flodGRPl+emQ7t9AB/wLZ/BTU2702/PVh/n+Xb/APZVCkP8S/JFQBNs3/LR+6h/2Hpn8Py0UAH3F/2EqL7vzbtn+xUvmfxbarzbfurQUPh/1v8Av/36leH/AGqiRPv1Kn3P7/8AsUFkXl7PmWjf5jUI/lsjfwU9H2In+1UEDt/kpup6J5z7WbZUO/e+6noivv3fJQSRfc3/APslWEm+b5ot6Udf+BVDvXezfLQA9kXb5v3Eaj5dv/oNG/5dtCTfLu++1AD3+5UPyo9TI/8AC1Q7G37KAJt+9Pn/AOA0zYroi/x0fc/h3p/fp7/c3LQAzf5fzbKfv+T5vk/jo3r5e77m+mf3FoAf9z5lof59n9z+H/fo/wBv+/RC/wB2gCH5fM+f7lTf3FX5KEdfn3U5Nvz7vvtQAP8A72z5f++6am9P3W7ft/jp1Hzfd/goAE/vL9+n722bKYv8FTTP8ny/foArvv3bqd8u3/x+m79//AqP937lAB83z7vuUfM/yq/+3Rs+X5aZ5lADPl3fJ/H96n722fN9+jZvb+//ALdMhdoZfvfJQBMkLQpu/gamTb9v+xup/nff2tTP4933P9igBvzO/wAvyVK6f997aZ8qSu33P9inp88Xy/J8tAEOzZT0fb/DQifJ81PhVWj21BqfAMKL/D8/zbKsP5TxbW/4DVLeyOm379Pe62bPl3un9yv5T/wn9ID3sFdf7lJ9mWHfuaTYn/j1NW5+RFX+Jql85rl/l+d0o94B7p52/wC9s+589Ohh2Sp/s1F9pZP9auzb/HTE1X59u7/dej3iC35LIn3tn8dCfe3/AMH9+se51VppU2rI7r/cqKH7ZeMnlSqny723y1fs5SJ5omq7qmzzfnTdTPtK/dZvk3VlTJL935d/99HqpN5m16v2Mw92J0aOuxN26mb/AJ/l+/XLvcXMP3f/AByok1uWzVGa2a82/PsT79X9WlMOaJ2G9UZ9vyVb875H+XfKi/x154nxR0y5l8qezu7OXds+eugh1vzv4W2N913olhqsCOeB0f2xfn3bkdqhmmbd95k2/dT+9XO3mpXMLI6xK6f7FCeLv+WTQSpL/wCP0ewlIOeJ1H2ltjL9xKPtm9H/AO+fkrEe/aZN0C+cifeT+Oqj62yS/P8A8sv4Ho9hIPaROm+3/Lt+/TPt/wDeWsf7Y2zcv8bVb+2futu3+Gj2Ei+Y2odY+xp+6++/8D1VTWN7/N9z+Ksd7+Ld8q70pyTRJ/rV/wBv56fsCOeJsf2qyLWf/asru+779QTTf88v4/7lU/tMrsjMrfKv3KPYFGpNqTP/AHniqsl/ufymqvM6p/qkbY6/cpmxn+8vzuu+j2A+aJe/tK5eBGgVnTdsqwl+zxb6zES52p/cWrGyV1+9S9lyBzRLyXkv+5/t0y5v53f733V2Vnv9pRE2s2+q6XLI33v96j2QjQ+0/Zv9arb/APbommfyvu/I/wDfqp5zfO27fVizka5/1sW92+daPZj9wq+dL/wOkk1CWHYu1kR/46tvZy2y7t3yf3E+/QkzQw7WZqPZB7hUeaX51X5Hb+OlSaV96/x7/wCCrDzf3VV0pkKedvXdsSj2ZXuFuGZ0i+82z/Yp3nS7nXbv+X/vum/Y/meJW2Iio+//AGqlT5FRdvnPto5DL3Svc3k7xfum+dP4KpP5/wB1vvu1bqQrc/dT51X7lPTSpXfcsTeV/wBcqOQs59PNf+H5NtHzP91WTauzfXQJZwJsW5n8n/fWmOlts/1sUyfc3vUcgcxz6JL8lV5oWf5vvvXUJ9jeX7y/LUsNnYxv8srOjpWgcxzUMP8ADu+emTPLvrYudNi3/uvuL87VS+xsm9vm/wBnzq1IM90lf/Y/26el4vyf3N3zVdmtm2/N/HUX2OV/4t/+xsqw90EvGRPl27/4ahjudi7vuf36mS2lSX5oqPsDOn+3/t1cSCpNtmTd/wCgVX+wN/D9z79bFtYfNu+49W4bPe6fulfzavmjAx5DkbhJ4U+X5KIUuXXbXbeTFs2+Qu/7nz1Xm01YX+aLZL/Dsq/bEnKO91C+6q/zfP8A31rrUs12/wAOyq/2P5nXauzdR7WIuU59PN2p937tMd5bWuj/ALNiTzU+V/71RPpW/wC8tbe0iZnP/ffd82yq7v8AJ8vybWaujm02JFf7uyq72H+0u+rjUJ5TmZrm5hb5YmdPv02zv5bl9zQfZn+5seuq+xxbP9v7i03yV+9L/H/f/irb2kSOUo2zsmz5Vei5uYvveV8/3Pkq2nlO/wB7ZtX5aenlfPu+f/gNX7WMSPZGC8MVz8uxfmpqWdskn3dm2uge2i2f3H/v1D9mX+H53/v/AN+tvaxDkOdm2/atq7k3fdq7bQ/N80u9/wC5Wglhvb/lkiJ/fqVLPZvVW/74o+skewkZ81tv2fequ+1Zf7iPWs9qvyfvaH0dn+WJvno9vyh7CZRe5Z1eKLbT0df4v7tW4dE3t5Xlf7e+pf7KaFf4qj28Q9lIyptNX7vzbHrMubDyfu11aaJO6blb/vunf2DLsdqPrMQ9hI5JHnSL/gNPhefcm1fnrqP+EeZ3/wBha0IfDy+Tu/jo9vGZfLKBz8O6Heu753/uUec2z+L/AIHW69gz/wCo+d2+9VdNHlT/AFrM7bvuVxy+I194qI7JF93ftqWGb5/kX5Kt/Y2T5V+/VdrZvvfcT+4lSBN80f8Ad+eoX27n83d/v1MiS/w/3qrzQtJs+9s21XugMmmg+dl2o/8AC9Z825/u7d61oW2i/vdv8DVd/s3zN25t+yr9wkwobZ5v++q04U/hb5P9yrsdnsi/iqV02fIy/JtqyDCuYd8r7d2/dUTw7127fnrYS2Z9nytsqwlgs3y/+h1fNyBynIvZzu3zK2z/AG6elhO/+5/sV2yWcUMX8TvSIkX/ANhR7SJfLM4+2tmdv+Wvyt/BWwln5yeV8zv9+thLZdj/AMFN8nZ/7LsrGUjXlkZ/2BfkZvv/ANyoZtN3/N9xK2Jk3rTY9r1HMPlMeaw+dKqN4e859zNsT/YrpXtv7vz0JbN/wCjmL5Tn00dt/wC63J/t0/8AsTYnys2+ulhR96fdqbZuf7ipWPPIvlOU/sF/SmTeHvn/ALj11yQ/cXb8/wDsUPbUe0kWcomj7/l/j/2Ktw+Hl/4G1bv2b53/AI6f9j8v5vm31HtCTE/sRUX73z/c+Sj+x1dvm2/JXQfYN/3fkfbUsNtK+xWl2JRzyA5qbR4N+77n+5Q+jx7U3V1Dabu+VV/4G9D2Cw/d/u0e2A5R9HX7235KP7JidUda6b7Grt8zbKhubBU3t8v/AACj28okckTC/seL5Nrb3oTTVh3sq7HStv7MyI7/AHKh8n/vitPbi5Tn5raX738f+7ViHTd6I38H+3Wx9mf7zffpsKf+hfcrONWQcpmf2b87/LvSnvpsu391/BW0kMXlOrUeT8zrt+R6v2vMHszn002VPmbbv3Vb+zy/w1p+Tsl/iTZ/fp32Zvu0e05g9lEx/s8v975Gp/2b5N1bCWe9N33Iv4qPJX723e/9yjmkHKYj23/2NRPbNXQfZ0+dWb7/APBUTov8fz0c0ohymD9jampbb3/i/uV0H2ZXX7tO+zf7ybKOc2MVLZNv+5/HVj7N99fv1qoi7Jdv+qqJE/2WT5vv1HNIOUqbG3IrL8lPmtvv/wAdaUMP95l+9Tdn39rf/YVmHKZPk/f+bZQttKn+5/frYSHZ/tvU32ZUkfd99v8AZquYOUx/s3y/LuRP79CWbbtv3N/3XrY8nZ91VqF/u/MtLmL5Sr9j/wC+vuUfY/8Agf8At1dVNm+pf4Pu1HMXymf5Oz+L5P8AYo2b227mT/YrQ2LtTb9+pvJ+R/m2UcwGT9jXd833NtCW393/AFX+3WtCn93/AL7SjyfJT5WZ91HOQZP2Pe1Pjs9+/bu+WtX767dvz/7dN2fxL9z+OjmkHKZn2b+LdsSpVjZP7rp/t1b/AOWb/NsSon/3t70c5qQun8O2ovJq2n3d22jer/LUc0xlTyf3qN/c+7Uv2PzPmp/3/wDgFP8AO3/8DrbmkRylf7H81O+xts+X79W/l2pRM/3KjmAqfZv7vz/3qX/gP+xUu9k+9/FQ+7/af+7V8xZU+zbN7VL9m+Z926pk3fw/c/26Hdvk/geo5gIdnzfw7Km8nZ833Kd5P8W75NtNRF/2qv3gHIi0s33X2U5Nqf3ai3t5u6jmANvybv71Hy0fNt/uJTn+R0pAHk/x09HXZ91qif7vzffpn+s/vf7VAFjer/KrfPUPl/7SfepUhb+Fflp/+ztbfQA7Y38H/j9SvD8lEbt/v7KmdG3J/t1ABs+5u+ehPn3q1Q797/8ALX5fvbKIfk/vfeqwLf3F2/wf7dS+d8+5arwu21//AEOpv73y76CCWGFd+2Wpd/8AEtVd+/8AvJtp3mf3fv0APRPOb79PRP3mzbvqv9z7v36d8z/Nt30ATeTs3svz/wCxQm7+7THm2bKZv+f+KgCw+7zP7lCTfJtVvk/ipu/+KoXRPKfd8mygCxM/y/7FRVXS5WZflVn2Ub2/i+SgAf5aitvn+bdTpvnf5vnSm/c+99+gsHdUXbtpnnP977lHzIvzUyH5N/y/frUB73LUTTNs+WmP9+mv/d/4HQAfL5X/AMXTN67/ALtPdPnT5P8Abpj7kf8A2KsoJplSmJc/7yUSQq1CIqL833KAGzbt9VHdvurFv/36u7Pm+98lDp/DQBVR5/4vnTb9ypfm3/L8n+xT/m2/IuxPuUx/nba1AD97f3aPuUzZ8lM3/wDfFBJN81Qpu8z+/R5395d7t/HRv/vbtlAE2/av9/f/AAUze3975/7lMT5/m++n+3T2/wBmgBv+0v36hmuWRf7j0edsd1+Wq8z/AD7du9P79WBX85n37m+ej5/k/ufxVYhRf7u96PvPVGJXf+Nf4Ki/vrVhP3LfL/HTIUX59u7fVxLKnnMi/d+5WfNMzs+2ta5h+fcv36rum9/lX56uJBjv/wACpzv8laDwrsfcrbP9uonh37K7QMr7nyru37t1P+/91dj1dmh/iWmJDs+Zvn/2KrmMftFLY3/7dM2tVvyWmb7tD/6N/eq+YZnSfP8AL81VX+f5W/1NaEzrt3J9+oXddm1fv/7dbRnIDIuYf3XyNsf+Gqk2iRXifvYoLx/9v+GtubzXmTctHktD93+P/plXTHE1YfDI86eFhM4K/wDA2jOj79Mbe/33hlrEf4XaY77bO5u7Z/8Ae316a9g0z/ul2J/fofSv3W75k/8AZ69ilm1WEfekeRUymhOXwnk//Crp3RGi1eDev/PxFUT/AA61BP8AmJ2M3+wkTV6qmky/9+qYmgzu/wA0X366P7bqHP8A2LRPMv8AhA9TRPv2zp/sS7Kf/wAIldJFt+5/wKvSv7HZ/vrsRGqwmg/Ju/5a/wANX/bVQX9i0jyr/hA7597fbLTZ/cl3VoQ+A2T/AFt9vTb/AMsYn+WvSE0HZ8vy7np76IlqnlS/I/8Afqf7bqB/YlE8/s/hvpSfNOt3eO33keXYldho+iW2lRoun2cFnF/fSLe//fdbthpu9dqt+5rYh0dvn3bdleVXzerM9SjlNCG0TEtbBnbczM7101hofyI38FWLOwVG+Za2tnkxIr/IleJXzCc48p61LCRgQWdtFbJuXdU/y/db/wAfp8LxQ/eapfl+79+vH55Tl7x3/ANkT91+63I/9+s+aZkb5fv1oTTb2+X7i/3KqO6wy7m21JY+zuW+8336sfbJdr/Kuyq/2yJ97fwNUM14u75dr0AE1+yfMq7H/v0+G8nddzbtlDzW23crb/7yUx9S+T5vn/gVHqAJvtku/wD2alm1S5+6u5IdtZn9pRP8u35P9ipnvI3X90ypF/FVgP8AtM+3+LfTN8s3yy7t9VH1iC2l/v8A+/VuHUorxk2rHvpcoEL3M/8A3xTUeeb+89S39+umunnqu9v7lVP+EwsX/wBUyvKv8CVfJKQcxb8m5Rdq7vk/6a0Olz8nm/c/3qpJ4ha5idvuVn3XiGd97L89X7KRHMdEnmJ826L/AIHQ3+03/fFcqmtzzfd3I9Svc3P2d5V+/R7GQc5u/wAf3qqzfJXI2fi2+e4eKeBfl/6ZUXnjPUEl8q20iJ/9ubfsq/YSDnOr/wB77lN3p/erE03XpZotk+223/wfwVLeXkvzqqq+yj2Eg9qXfvt/sVXeHer/AMFVfOvHt3Zfnl/hRIq5l/G09tcPBqEEsLu3yui1fsJh7SJ1Hk/JVd0rHfxCyfd+dHX+Os3+3mm37l+5R7KUANq5+R3+78tZ7u3zruqJNVi27dtMjvFmR2ZWRKuMQK9ykr1Smtp9r/3/APYrV/2l+eqs02xdv/odbe9EDkdSSd32rLsesp9BuZt7ef8AP9+utm3I25fnqvNMqRP/AH9terRlGMTzZx94+u/+CaCNDoOtxS/wTr8//AK+23+81fG//BN/b/ZGtp9/9+v/AKBX2RJ/H/vV+p5f71CJ+U5l/vMhi/fo8lkfdR8qfNQj/wDA69Q8oHSj/fo+59379Mm+SVP9qgCZ/u/N/BUO/wDu09E3rUWz5v8AcoAl8uj7/wAtH+79+mUAGxv4qe/3Pm+emb2/i+5R/wB9UAGz/eoSm/Pu/wBinfLQAP8Afp/T/gNM+ZP9jdRQAP8AP/qvv0903R7W+/TId2+ppkagBn3E21EnyNTv95fnpvzUAOpu5acn+z92jf8APQAQv9/71K/3KTZ/d+/TdmygARGp1Hnfx0ffTdQAPTaNnz/eanbKADzGeL5vuU2Hbt+7Tk+5/co/4E1ADfLVE206T7v+xTX3feb7lGz5NrfcoAEo3/P/AH6E2bnSnPQBF8u6npto2b6KCAf73y059u1H/jpuyh/vfN9xaAD/AFh/2KZ916f8r/e+5TvuNtb50oAJPnX5fnej7i/L9+hNu2nunyfLQA1/uUz5aE+5Rv8A733KAD5np3y/w/fpr/63b8rpTPm/4BQA9/N+9TPmhbcv36fvb+L7lD/O1AFS53b9y7tlSwzfKlTbN67Vaofufe/8foAf5Kpvb+OmfL/v09H/ANmmb/nf71BAO/yU1Nyfd/74o+4/y/8AAqPlf+L/AIBQA5PvfNR/F8vyf7FNf5H/ALny0J89AB8yOjff/wBipZkVGTa2xqY6K7f36bs+X5t2ygB3zfxfc/v0v31pjor7/wCCmbN/8S/JQA//AGfv077/APwCm/fTbTE+T5fuJQBKnz/MtN2Kj0bP++6dsV/9t6ACjZ8+779NR9jbFo27JNv96gB333TbQ7tv21F8yN95qmd96/3KAEfduo8z+79+m79/y07/AHfv0AD/ADUQ/wB1/v0f79H+99ygA+VE+Wh2bf8A7FCJv/26Ifv/AO/QA1H3t83yJR9z7tOkfZL935Kaj/NtoAH+/wD3Kd/BRNCqPupv3/3v8a0ADvR/Dtp2/f8Aw0Rv/D996oBv+61O+ZKa6M/+xR/t0AMf5/8AgFPT/Y+T/bo+/wDw7E/v050/dfLQAfLTU2pLtpjo23ctCPv+XbQBKm352qL5dyU932f7dMT5Pmb7lADn+/Syff8A7n+3Rv8An+f7lD/wUACUP/s0ffp38FAEWzbT/wCOmf79P2fuvagBj/e+WmI/zfL9+jf/AOO0JIryUAP+58tRbFSX/eqV03/eqHf/AL1AD3TZ833Ka7/Ntpj/AN5af8u/5fv0AM2tR/y1T+D/AG6N+xaP+A76ALDurx/NUSQru+b7lM/8f/2Ken3P/iKAHbPno8l6btanb/8AbZ/9igBsL/f/AIKlb7lM2f71P37120AMhf5/+A0TIsb7l+/TUdd/lKtS7FdH3fI9AETpsVGqX+GmfcVKPm+61AEz7dtQpNFv+7Qj/wDfdG1XlTb9+gyHv/vfJQn/AB6ou2j5tjtUVABv2LQn+7Tvv/NQ6bPmagCL+D5d1P3/AC7alb+DbUT/AHvlb/eoAcmzf8zbKb9xEZWanfLv2v8AJ/t03+P+LZQAJ89Gxt7/AMFGzy2ofa/3fkegAodm2UJt3/PTk+ff/sUAN+4/3f8A7Opdn7r+5/HTHhZ03Ufwf36AG79i03/4qk/jeigByQt8+379P2ec23d89L8yI7M29P7lM3/5egB0MPz/AO5T3/3aZv3/AMWyhHZ32t9ygB6OqNsb5/8Abod5XZ2+/T9n+192jZ97/wBkoAhf+BV3b6E+Tb5Xz/3qsO6oz01/kd/77UAMh3IiMvyf3qfv3rTE/wBr5Kfs2b2WgBjr/dqLf833qlR96ItMf/xygB+zf96j7ifLTP8Ae3bKfJu2vs+5QBFs/u/fqVEpj/Jv/gSjeqPuoAN/z0J8+z/vipvv0yHdv/ubqAH/AOxR8qJtob5P4ah2bP8AgdABs8n5t1Pf+BqN+9dtC/7VSQA+T7nyP9+jZ/s7/wCOmf3G3b3/ALlP+X+/QWMT77/x/wCxT/4EX7j1Fs2S7al+5/DvoAHT5/vUze2/+J0p+35P/H6F/u7aCCKZ6P7n8dOm+/uqJNybG/joLJf4ttP+Z1+b7lHnfJ/uUfMm/b/HQQM8xk+ZaHdn2bfv0b1+dd33qb/HQWSpup6J9xqYn93+CjY2371ABv3UeXsfav3KP9379G3+9QA903UIjUUfcegA2N9/7lH/AAKh03vup1AAlD/+OU37/wA1G9X/ANz7lABQnz/xUbKE+T71ADqb/sU6m0APf7lQ/P8Ae3U+mbFT5qAH79j7qP8AbpkyfPtWhE/dbt/z0ADvT0pnl0/Z/eoAZs+5tSj/AF3/ALNQ/wC+i+996jYuzfQAbP4l+ehtyJ8tPf7m1aE+7toIGIn8TUN9+n0UEh/BRsoSh6ACmf3IqZvZPmarDx/u/wC//HvoAip/+79+mPu2feoT5qACj5aJPvfL8/8AsUfL/uUAHl1FC/zptWpUdUfb/cpjw/O7fc/2KAJndaY//jjtvpjwskqL9z5ae6fNu3UGowfe+X7lP3p96hPnVKJv4qAGed9zd9ym7POT5aGRU2fx7/4KP9yggZ/Ftqxv/dbqiRF3+bUuxtmygAR2aok2vK/+zTtnyVFs2fNUAS/x0/8A8fpny7//AB9qfv8A3f8AsUAMV9/ysvyU/wDi+Wovv/w/JUq/foAivEqVNnz/APfFPmXZFu+5VT5v7v3KCSVEZJf9inzfP8yfJRN8/wA23Zto2ffVvnSgB7/Ov3qc6K6vu+5USbWp6fdT5qAGP8n3vuUxN/8AFUyJ8+z7lO2Pt3ffoAEf5Ho8nYm2okRkfctPd/k+b5P46ADY21GoT+Bfv/x053/dJ81NRVm+79+gB38Xy0I/mNQqff3/AMVDvsdNtABD88qK336LlPm+Wmu+9vvVK7/cVvuUAM/h2/3aP43o/i+Wlf7lACJupZvvUj/d2r99KP8AWN/trQUNR9j/ANynO6v93a/96onTzP8Avqpdm+LctAAib/u0TOqS7aaj/wB35Hp2/Yzr/HQBE+/7tHzea9CfI+1f/H6l+Xzt27elAEE26OV933Kkhm2f/YUs0nnRf7FDo38G3zKAPz8hdX2fN87M/wDwOs+R/wC999m2Lsqwnkb/AJaZN5Uy7v7n9yv5c9lKB/R3NEfvVP7yPt/jpiXn/LJd2z77U2GFZtm2tKHTW/1sv77+7so+0QZs1zv+Xb8jp81UZk86Pcq/d+7XR/2U1439/d/BT30FofvJsRV/77q/dI5jkXhZ96t5qf7jU1Ibmzd9zSb3X5a6h9K2Sf63738aUTaWs2xt3zr/AAVtzRDmOce8Z/vbndf79Sp8/wDsb1/jrY/sf5d23Yn9+hNHa8/55J83y/7dPmiRzGal+qq7eV87fwVXhuftMvmrEqOlbH9iuj7V27/9inf2PsZP43b+CqjVjAj4zNheBJdzW0Vz5qfxrUr3K3nzLbRQunyfJWmmlM6I3lbNtH9mxJ81XKvzEez5SGFP3KbYN6Vj39tA/wAzWzeb9xZa6ZLdvk2r8i1YfTfOTazbE83+Co9sHvHIpuTZ5XyP9yrEM2/960G9/uV0F1psDpu+VHX+CqX2OLf/AJ+ej2kZBylL7fFsRVg2fN/HUt5cqiv5Tfw1dTRP3TtuiRH/AIHqu9gzyeV8tXzRNDn/ALZ+93NU32zy/mXd/v1oTeG5XuP9V/wNKx5tKaF9rLI/+5WseQz94sPrEsPzeUtz/wBMaNN8SXkzO39kK/8AdRGrOhs5f7rPtretrNrZvveTs+f/AIHVe4HvGVf+NmhR93hHVIX+55vlPsq1omt/bPv2s9s+37jq6V00OsXULuv2pqhudVubnZul3v8Aw1X7ox98a8LP/Dv+XetZ/wBpn+f5GTa2zZtrYhm2Pv3SJ83zbKdc3izK8rK29P46j3PtC98wvOl3bm+dt33KzNS1hrZP9V/vJXZwvFeRVlTWEVy//jlX+6F75wN58Uf7Fd9unxXn8Db5a0dL+J19rC7otBW2T/Yap7nwNpn9pJeLZ/6Qv3n83f8A+OVtojW0W3b8kTfLsq/3BX7wx5vHOs2EkrXOkSPZP/z7/f8A/Q6l/wCEhbVWdoIp4f8AYm/grpk894kXb/u1RSwiT5d373/Y/gqJeyD3zNSG7uv+uSL9+rr6VrT2+6zi87av391bqf6Mj7fn+X91UTzfIir5qfLUfug985ezh1eHZ9p2ojr8+ytOaG8RH+Vtn+xLWh8zyv8Aumf5f46ds/c+Uvzo/wDBRzUi/eMKaG8mi2xStC/99Jfnrn5tN16Gf5tZuZrf/nluevQNn3NvyVFcWEU3/wBnUc1IrmmcvZvc20S+bOz/ADfx1pQ3/wDe+d604dNik+7K3y/ep6aPG+z5t/8Adeo5qQ+aRgveSzN+68r/AIGtacOqr9n/AHu3zVVfnSrr6bFao6q293/geoodNV2f+/tqOamX7w9NSZkTd8if36uo/wA+7dv/ALtUktlRvl+d/uVYT+7/AAVze6X8RL9m/vKv3t7U9LP/AL4ZaZvdm+7TEmk3v83z7tlBY99NXf8AL9/dUTw7Pu/fap3ml8rbu+SqqoyStE27ZQAyH51/4Hs+eruxU2VBIsvlful/c1C6SvsX5tm35asC3ebdvm1y9/rF4ku5W/3a2Jnl3bfuOjfx1SuU/wC+NtESfeOcfxJffJu3b/8AbiqpNquq/wAPl/N/cWuj/spZvmVfnb+/WnDoNmn+t2zI/wB+uz91EDlLfXtQRJWl+erH9ty7fm3JXUXOi6e//HtAsLr/AL9Z9zokSJ8q/O1HuGXvHL3OsS7P3X/j9VP7Sl+7/d/grq/+Eb+R/m/e1Xfw3Eif33er9wfKY/8Aaku1N3yJ/t0f2r9/97setN/DzRy/Mv8AFVS50Fkd6v3A5Skl40kibm/74q18zxbvPVKf/wAI999vuPVu38MRff8A46PcI94r+Wz/AMW/5aYkzbtuzfFWh/YLp/y1Z0/uPQmibPmVmqQ5Sp9sXc6M2z5Plqv9p/4HWn/YKu7/ADNVf+wfm+7/AL3+5Ve6aFf7f52/72xKu2155LJ81CaIyM+7+Nfl30W2mskr/wCytHuyA6Cz8ryfmb71TJfxI+1l2fN9+sn7HP8AJ/cp72c8yurbvlrjkWbr36v8u7em2ooXVE3fLWfDprbnVfv1Y+zMi7fuJ/t1j8IFvzlf5v7v/LKnfb1+6vyJWVDZs+/+On3MMu35P4P7lV7wGl50T7JV+/8A7FHnLs+9vffWUlqyJui+TZ96q+90l3NR75nymq6Qb/lb733qP3CI7Lt2VntNKjP975qE3P8AL9xPv1PNMOUtuiqr7f4qZ9/5VXe9RI7bH+dvNX7tG/5k2sr/AN5KvmkRykqW26JP7lTbEh37m+/Ve2mf+Kjzt7/M2xKOc0LHk76Y0Pyf+g1F9sZPl3bE/v07zvufMqf7dRzTM+UsOi/dXdso+zf5Sokfe/8Afqw7s/z/ANxav2kg5Rmyn/Zmf5v4dtM3/vNvzbKm+0r/AMAZavmkXyjPse/ZUv2bZF8vyP8A36i+07Pu7f8AgFS72m3/AO9Uc3MHKReTs3/MzpQibae/3vu/uv8A0Oh/u/33/uVfMaA6eT8u7/b2UPN9/wCSmO//AKDTETdRzAG/+99yn/wJ96n7P4vufwUeTs3t/wCgUfGUSwzNt3r/AK3/AG6N6/8AA91V9+x9u356lTd/rfmfdSJJt/8AwOhbjYv/AKDUT7m/hX/gdM8nyWfb9+p/xFFpL/Y38W+mzar9z+Oof4dj7dlD20T/AHW2fLUc3vATf28yRuu7/viq/wBv8xdzVC9tv+X5U/26f9g371276oOUf/aX3/8AZqGbVF2fKzVM+js6bvuVD/Y7x/LtqQK/2ze1WEvIt3zfPR/YjOu5v+A03+ymm+Zd29aoB1zqCvLt/wDHKalyv3v++qd/ZTfc+aiaw8l327tlWAf2ls/2Eqb7f8ny/wAdV0s/vttZ3oSw3v8AxUAS/bN+zZ9+rsM0X8XlI/8AfeqSaVL5T7vuUJYM7/8AxdAFvzvn2/wff+SmPctu/h+aq/8AZrbPll/dfxUxIdn8Pz7vkeo94C2kPybV++/9yrHkq+9VZd9VH3Q/7lN+0z/xfIn9/wAqrAuwr8+2rexni2VmI7uv9+rcNyu1GbdWRYz7N821vv1L5Oz5l3bEqveX/wA71oaI7TXG2X7m6r+MPs8xVdF/hX5/vUfN/vvW1rEcFm21VV3esd7+L7v3H/2KPeiRzcxND8jf3Hqw8yuny/O9Z/2z+98m7+Omed/tViWWPkRtzfcofdMnyrsqv9sX+9TPtip/wOgCb7n3ttO2b/kb7lV/tkT/AC0/7Yrsi7lqyyX5Ufb9/f8Ax1N8v9+qP2n+Fv8Axynq6/w7qgCXztn8TVN9s+5VdPk/i/26Emi3/Lu3/wAVAEuxX+Vv71Sv935f4qqwzbGqx53nfLu2VYEKJvf/AMcp6fPs/j2/dofbv+Tc6Uf9dYt6UAPeHf8AeXZR5KpF97e/+3TN6vvVW2Ub1+79xP79AESKu5KNn3vmp3yo3yts/wBunw7Xk3ffoAh3r/wP/Ypr7al+VET5qa+2gA++7/Lv20eds/vUyGb5qsO/nfMy76oBiJvT5fv7qe9t/wADf+49MTb/APYU9PKT+996pAP3XlbmqL7nyrR5y7kWhP8AVfLWoA6t9zb/ALVMfdv/ALlS+TsVN3l7Pv8Az09/vff+RqgCJElp32bf8tP85YYvlb52o+0/3du+gCJ7b/geyrVtD/z1+41Ne6Xc/wDc/io+0q/3VqwNLzoPI2/L8lVHh/74qLzvM/2Ki+ban3qCCVI9jP8AwJQ03+y3m1FvZP4fvU/f53yr9yoLHff/ANh6i3/w/wAe7+ChHZPm+/TIf9am379AFhF3fxVY8n5fmaqU14yI7LtRP4qfau3mf+P0Gpa2b4vu/PT4YW2JuZqYlyv+zTft/wC6T+/QQWtip9379DvVJ7zzv/s6ia82fxNVkmr8m35fuf7dRfwP/B/t1USZki/8fpn2nev3aCCx5zbf4vkqJ90yfM3yVUeaj7TsX7u9KnlOgt+cqJu/9Ao85d3zVS85f9yh5lX+KgyLU14sOz+Oj7Sr/eX5Kz/lf/bo8n/aar5QLzzLv+b50pk1yqN975KqfZvl/v8A+xVd4W/hbZV8sii99p+6zf8AAasJcr/F8n+3WPsZ/vU77O9HKBp71Rt336z5tVVN9PfdtdVbY9ZP9m75921nSrpx5pE8xdTXlRP4fmqyl5FMqferBm0rfNu2slaEMP7rb81dns4mPMWZtV2fL9yi2v8Ae/3vkrO8lvn+X5/9unp5vl7GqPZBzFh9Vi81ImdUl/uPUr38XyfvdlYT6a15PuVPnq2+m3UyeUtbezgTzhea9Z2aP+/Xe1VH1j/lqrfLtrPm8LypP+9+TZ/HUs2myvEyxff+5V+zpC5pFe5+IWn2dxtlZndf4PuVe0rxI15/qv4vnWuXh+Fds919svJ5Ll3b7ifwV1th4eisIv3HyJ/t1tKnSjEjmkaH9pKn3vnf+4lS/wBsKm9mX5JapPYN/D996r/2VL/v1zezgaFi88Qxeb5W1f8AgdPs9WWb5dv8X8FVP+Eeb+JfvU9NNZH+ZdiLR7OAuY1YU3t91vnqK8vFtt6r9+i2eWGL5vufwUy5sPtL/NUeziMrw6h9p+b/AIBVvzlfY3/jlVP7N8lfu0xEZG+Xcj1fLEXMXn81/m+bZVTYu7962yrv2ln2bv4v7lRXltFJE/mtRyjMp9ViRtrbkd/46EuYvvbl31D9j+f5fnSrFto8r/dVnb+/VAH+18tH+u2VM+mywxf7dV5rdk/h/hrT7IGfeXMFs6fd31Ue8SZvmZvu0+80dpn+b/lrRDonkvu83f8AwbHrphH3feMSo9ysz7VfZF/E9FzeRW0PzSrV3+x2Rv8Alr/wCq954Y+2PF5is9X7sRfGZv8AbEE3+q27Pub6sJef3V31oW3hjyU3eVsSj+xP7q0e6TyyM/7YrS7Vb5/7lWobxUX9+rf8Aq3beG9jea336e+ib1+b7lHulcpU/tWD7qrs/wBuj+0lf5YF/df33qw+iRbNq/fp9tpXk/3t9V7hPKZV5c/Zv4d++s7+0rzd935/4a6u50rYn8P9+ovsK/7NTzR5SuUz7a5Z4vmX56HRnl+VWeugsLCB28r+Ot1NHidE2/I/+7WMq8YFxgcjpqS/JtVtldDDC2z/AG62IbCKF3+b5KsC227/ACt29v7lcFSvGZtGJRsLbzvvfP8AL9ym3lysPzL99f4HrS+x+Sj7qpXOifbF/uf7lY8xsYX9pQPP833KsPrEUKP5XyJVG8+HVi7/ADS3Ns7f88qbN4J/54Tzui/89Wq+WMwNO21L7T977/8AC9VLy83y+VRbWbWcXzVUexlS4Rv4HbfRyxiUS/ZpUXd/BVWa5VG3Lcq7r/B5tX7m3e8i27m+aov+ESgmtdrbv9+r9wn3jHTUFaX/AFq1M9/Ejv8Ae+etWz8Ewab83ms+5fl/2Klh8KrNL+9Wd0o90DCe/V1/d/cSrFnrcX+qrTm8B6fM3y+fC/8Ac+/RD8OtISXdEs6P/ff+/W3LAgopDBeN/fetPTdK8t/N/jX+CrFn4b+xv95dn8Nar6b83y/fpEc38pS8SaPY63pvlNueV1+4lcl4b8DWej/N8zvu3767qbTWhT+Gn21n5Nu67fvVpzGXvHKfuPNliVtlZttDFDcf39710U2g/wCkeasux6ifw/sdP4Hf+OjmK5Su9np+9Jf46tultNEm1tn+5UL6UyRI2+q/9lPC275qvnMeUx9StmtpX2rveqrwzuvmt8lbs2mtv27qifTf9mtfaxD2Zzlz++l+bb8tWIb9dm2Rf92rr6Pvl+7spr6Js+bbT5oyL9lIh/tKW23+U2zbWPqF5Feb/PVXlrYTSqim0T/vuiMowI9nMxNkHlfwv/sVXezgT/Vbd9b02g7F/if/AH6qPpUqfeX5KvmjMvlmZkNtFDE7N871Se52M/lba23s2f5az7mzb+7R7sg5pROU1hZ7l90UssP+5LUVs88K/NOz/wDAq3ZrBn/hqv8AY2RH3LXoxhHlOP3zMeZvNT71HiRFTS/PXzd+2pvJl3fMvz/w7KY+6RX81d6fcqYxjEj3j67/AOCa0zJZ62rM3+tX7/8AuV9wXPyS7v46+If+Cb/zvrqsuzYyfc/3K+3v+Wsv8H+3X6fl/wDAjyn5XmH8eQfxf3/9imN9ymJ9/wDv0/f/APZ16p5w1PuUnmfLt/gpu/fv21L9/fQAzfsR6N67Nq/fo/3fv0PC392gA+58tN2U7Y3+5Tfl/wCB0AO+Wj+/u+5R81D7d1ADaE/2adTfm3fLQA6nptofbs+X79M3/Jt2b/8AboAf9/5aYjts3NR/u/fpvzUAO3/w0P8AP9756j/+Kp2+gB33Kb996NmyhH3rQA77iutNXd/F9ynPt20IlADflo+VH3r9+nP8/wB6m7VqgHO9NqX5dtMqQBH2NS/L522mf7v36Pl3/L9+qAZM/wA/3meno+z5qZN/d3LR/B/cqSB/8W/b89G+mL9+n7F3UAFCbdtO3/3qa/yf8DoAEf8A2tn+3R8r/Lu+SmU+ggYnyM/9+n0ff/iofbsTb9+gsPk7/wDAaEdt+2mfcdP9un3KruTbQAyRGSXa/wA6U9P71JN92lT5PlWgAdNnzN9yjctOf/xyovJ/j8z/AIBQBK+3Z/fpvl/Lto+4P9umP9/7tABs/wDHaH+aovm835vuVLt/hoIGJRv/AIV+Sjzv4d3yUf6l/l/j/v0ANdKZ91/4ql3/ACf36bs30Fhs875qhRmR6m3smxvlod/n+X7lADPl+8tP/wDQKdc/eTb9yomTfs2o1BA9/wDZpm/Z8tPT7sn+7TPvruWgB6bac/zbPlpvks6RU75n+XdQA3Z/d+/Q+5P9x6P7i0fcoAId23dTvl/h+/Sp9ymb91ABs+f/AOIpz/3l/gpvy/3vv0iffoAfs/u7t9Nd/n/vvUuz56Y/zUAN+581O3+d8v3KNi/3tlN+ZP8AboAd81Gz5vlofb/D/wADoSgAf5/mpuz+8u//AG6dtWj7lADd+9aIdvz/AMFMT73y0/8A3fv1QB/HR833qEf/AMfpibkl+b7n+xQA9/vpso3ts+anv+7+bdvSmP8Ae3bqAB/n2Uz+Lavz0/zf++6P9ugA3sn3W+eoUm+f5fv1NN+7+7u31D5h/vUATJ/d/gpifO29vuUJt3/eoSb76rQA5/8Aa+7UWxXqZKhRNm9lagB6Pv8A4dm2n7mpn8Kbqe/3floAYj7G209Hpif+P0fLvfZ9+gBiP9/b9+l/2V+/Sb6ej/foAY/+0296NjbaHf8A77prv8n/AAL5qAGbG/i+5T03P838FD/c+b7lOj+5/c/26AIvvvu/gp/X/bo2b/lo+5v3fcoANm/Z92mJuSWjfs/3Kf8Af+7QAyZ/7tPh3bPmp3zP81NX51+VvnoAd/uUuz/vtKT/AHvv0/8AhoAiRfManfwJ81DzMjfKtH3/APYT+KgyBEX7v8dPd2RU/wBijfv/ANx6EfzH2r8lADN6v833KPOoRF3/AMVP+58vzbKAD/KUz5P4qf8AM/3Wpmz+9QAqTKmxad9zZt3bHqJPlb+F6dM/mJtWgB/3PlTbUTu3+zR8vz0f+h0AEP39rfJTHfZLu/gp6bfNT+5TP4UagB+/bQiL8j7d9MdFTY1PRPJX5d3zUAOdP+AJTf4U/wBqjYyfM3zpRvX+Ff8AfoAd5ny7aa6bNm/7iUfc+Wj76ItAA6I/8SpTPlo2b/lo37/u/JtoAl+VN/8Ac+/R9x3/ANlqb9+n/Nv+X50oASR938VK/wBykf7/AN7ZQjt/d/4HQaj/AJXVPmahE2NT3RdlQp8/y/wUATP8j7qZv/dfeof5H2rRs3f3aDINv/LL7++jZ822j+D7tM3/AD0EEz/7NM2/xU/Z/D/wOj5qCxj/AO186UxHaR938CU//wAfooAf/t0bKZv/AL27ZQjtv+SgCL+P+KpXddlGxfur8lMeFv4vuUED9/y7m+5Rs/hb7lMRNse2n7PmTd9ypLGfcV9tPR/kRd3z09tu/wCb7m2of9ygB7ov8X3KET7m/wDu/LTE+dNtN+581BA5938H36bC/wBxal+X5Gb5Kfs3/MtBZC/9/bU0mzZ/DTPv/Kv36ZslRfvLQQHX/bp/+83yUbPk+T79MRdnzf8AfVBYbGhbd/BTX+T5t3yf+g053/hZvkoT5/vN8lBAP83zfc/26Eddif3KbsbZ833Kd83++lBY+H+DbT/7m379MX7lPf8Aj+aggZ8yb1/2qP8Adanum5f92mfMnzUFh8qfd+/T/vJQ7/JTH+41ADz975vuUN8n8NMR1+/Rv2fLQAbPu/NT9lCfJvah0VPu/f8Av0AMR/v0+T7u379CfOtG1qBfZBHVE3Ub1f5qH+T5V+Sodmz5vmoGTfJ8/wDco+X/AH99D/coT/x+gBn+rb5vuVND/rPm+5SU37lAAn3n3fco/wBlGpmxvut9yn7Ni0AMRG+dW+5R/Hu+/R92n7It+5f7tBAUfxvRs2fNTPl+dKCR+9d1Mkof+Oj5t/yffoAelM8v5/vUz5kl/hp7/J93/foAeiNR99NtO+/s/v01/wC7QAx92/5W+ShNqJTX3fw/cp2z5P7ibaADf/C3yfx/JQ/z/wDstRb/AO82ynP/AAVBQeT8ySr9+jZ87/36m+6lQ+dvTY336skejxOn+9/fqL+FNtO3sjf8Bpvy/dag1Df9z/x6nff+78lHyo7/AMaPT/loI+yRf99UOjps/wBj5Kc/zUTP8u1qAB/nTdT03bqZvXbtX7lG/eu1vuVAD0RfK/8AQqZ/y1+Wj7j7fvpR9xv9igAd/wCFaE/9A+SiFP3tTffXctABvb+8vyf3KN+zezfPTP4/9inunyvuXZ/t0AEz71+b7/8ADUUfyN/6FTvuN/sUTbdlBIb12/e/hp7zbNny0xE+VF2/eo3fLu/vUFBs+d/4/wCOmb9/3V2Uvk/ukakRVegB6TbH3fwVN9pZ0+X+99yqnnbP++qtOi7nZP4vnoJK+9dibfkeppvvJ/fof+D+Onb9sVADUf8A2d9H3Jdq0PNspz7ZkoAEoh3O/wDuUbPLWnp87v8A33oAZt8mX5f4qbN+8VG+5TnSlf7lADPl+Rl+/Tt//jtD/wAFHyr8336AD/e+5TUf+Jvv05P7tC7PMf7tBQP8mz+5TX+Rdy053p83yI9ADP8All8v+/TXfZv/AI6I3V925f8AYpzps27aAK++no6o7/8AslG/5Kem+NPm+dP7lQWMR1835vuUbl3f7NMdP7v8NF1+7Csp3N/doA/PfUNHs7aV/s15PN/vtvpkLrDvVt1WZr+Ca6/cIyfLWc1z5O9Yl/eo1fzd7SMz9/jGRZhf96m3aiVq/bG27fleufS5+bb/AB1b2SzfL5XnS7N6pXNLlkbGx/aTW2/ay/PTH1tk/irM+b/nlsVvkamvDv8Au7nT7nz1HukjrnVZX+RaqzWzXP8Aqr77BcNv2y/3Gq09tvT/AGPufPUT2HnJs2Kn+3Vx5SjLj0HxzYP8niS0v4lXfsd9qbas79amf/Sbld7/ANz7la0KSqn8T7Go+xy+bs+TY9bTqRmYx5iK2SfZ+6uV83+LZUNzf3NsySr5TzbfuPWxDZ/Y9+3yvn+eqU1mz/d2/e3/ACfwVze4aFfStenmZGvFiR/9it9Nzxbm2vu/jrKhtmR/vL89W0vGRNvy/JWMio++Xv8AlqjfMiLU/wC6df8AZasr7Y33asWczfc20wLuyL/Vbdny/LRNbS7fm273qKZ59m1vnT+5UX2mf5GX5P8AYrPmkBbmttifLt2bfmrJd1muH+b97VtLxtu3dv8A9iqibndJdtXzSD3Rm5kTb/6HVe5hieL/AG60Hh+X5vubt/8AwOonh2fMy1fNIsqInk/dXfU3kq/8Pz1YTan+38v/AHxTP+Wf8P3qvmkAz7NE7fJ9/wD3amS2X512/wDfFMT/AIF8rVLsR/N3bt/9yjmIG71T/cenPbRfJt+5LTfJZP8AYojhZqOcjlHTJ5PzeeyPt+aq7pvfb82z+5/t1b+zb/4mpiWzfPuqOYOUq7IP4l2f3npybfvL9+pks/Mf5lZ6e9n8/wDF/uUcwcpDDs8rc26pXtvufd2PT0hl/wBrY9MSFt3/AE13fLU84cox7bf/ALCfcpfsyuvy7v7laCW29P8Abpn2d/8AZpe0DlM/yYnf+5tp/k7F+989XfsDbdzf98PTPsbP81LnDlKXk72/v09If9lvnrQhtvn+789S/Y/kRv4/9up9p/KXymO6fPtX5P8AbqWG2ZESVduytD7Mr/w76sr5Tt5S+Vso9oHKY3ktM21lbY9Rf2bvX5dqIv8AG9bc00SSp8qp/B8lMd/ubvubqx9pIvlM+2T/AGvk3VoQ+VD99V/36HSK5f5vkf7nyUfKn/AaOaRZFc7P+AN/BR5KbP4d+7/gdTois235U/26VIYpnd12/wByr5gKXyv8u352+7vp3k/Lu3Mj1b8lYX+bbsanfZv4v++avmAzXfY+5v4arvMz/wAWx/4a0nhi+9/s1F9mWb5mar5jEypkaTfu/vffqH7G38LM71vJbL93/wBDp3+p3t8u+j2gGF9jZH2r8iVb+zM//LXZsX+OrszwP/v7f4Kr/wDoH9yjm/mAi2Mm/wDuP/HVeZF+eL771a+Z/wDcp6Iv/LX5E/3qOYCls/db2WjZLs+b7m2tVLZZot25tlHkpsRvmT+CtucDH2Lc/e/u1KmmxTL95U21p/Y4nV1Zv/Hqi8mP+9R7WQGZc6bEnzU9LPydn+3Wl9j/AId3yItD23z7v+AVftQKUybP4fk21X2Nc/L9xP79bENn8/3qZ9g+/t21HOBn+T9z5v8AYqZIYn/9Aq6kLO+7ds/gokh2f7D/AN+jnkBF9jV02r871Clmqb2q9s2bP43p1T7UsrxwqkXzf+OUJZxb/N+49WN9Gzf97/VUuaQEW+JE+Zdm/wCT/fp/krMv+xtoe32b/wDvupX/AN1f9rZWfvARfZl8rY33Kd9mid/99ae6fN8v92jY38P92q5wIvs0Wz5V2J9yoUs4t3+3Vj5t+3dvT+KnvD5e/wDjf/Yo5yOUpJZxIn3fvfepn2VNu3+OnzfOr7VZ3oTcn3vk+WlzSL5YkP2ZW/2P4Kf9g+5t2/dqwkP3/m+9Q6M7JuVvKSjnDlKn2OL/AHEpr2C/d+WrW2Xy6i8lkX7m/f8Aeq+YnlgV3s9i/wDAarpbfJ/t1ppD/GzbH/v1K8P3d7/8DSjmFymU9m0Oxvm2Ux0b/arV8ltqfx7absb7qxb9tXzEcpj3KMi7vvpTkSVPvffda0/s2/5Vi/3qsW0OxNrL89HMXymJs+58y0/ZKiI330rbez2Mn3fl/v0eTFvfcvz0cwcpiPvdv4kpjv8AxfNW29gr7PlqxDpexU3fIlHMHKYSOzxfd+erSbvn/jrW/s3ZsZfuU6zs13vu3PRzBymakPz/AMWyrEMPy7fv1qw20ELfN8lSu6/8A/26OYvmMWSFpPlqH7N/eb5K29qps/g+Wopn++u3em3/AMfoDmMd0b7zfJ/do+bdWk6I7/7FRJtfZu+4tAGfslff/wCz0z/frT8nfFVfyfnoLGbPnf8A2qmebyfu/J/sJTPJbd/FUSQ/99s2+gosfaUdPlbYlCP/AHvnpzJ9zdUTuv31+/UElveqMn8bv/47TvOXf91U2ferPeb/AGaf83y7t2yrKLu+J9//AH3USbdvzN8lRJbb9+75Fpjwqnyt86VJJLviTf8A738FP85dvy/J/cqvv/i+bf8A7FD7fnb+CqIJftO9dvy7/wC/Tdq/3lqFNu3b81RPN/DQWXf3Wym/uo6hT+D+Ch0Zf9+rAe7L/e+/Q8Pybd3yJUW1tnzLRv8An+X79UBaSFdv7paqzfd2/wC1R9pV4n/gSoUm/wB53qftED0tt7/7a1L80P3P4qrp9/7tTb1/hq/7xYyZGdvlbe9M8ne211bZUyTK6v8A98VKmz59v3/9uiQEX2P5aclgy/3qHfY/9yn7v4fl/v1HwgM/s3e/yt8iU97DfF93e/3KHdvvLUvnfL8zfItQBV/sfzvu/O6/7VOTS9v97/gFW/tKw/d/36f9s/joIIfsC/P83z017b5Pl+SrH2+Lbub/AMcqvNeL/DtdKAGPbN8n8dCQy/JuX5KEufk3fx1YTUvJ+7td3X79BZUe2ZPvfI9Nd2Rvm+5UNz4n+zb2lXfsX+7Wb/bzX/zNFs+b7lXy8xRsb2dE2/cqGaZ91Zv9pMny7VR/92q82oT/AP7FEYkmw7s7bt//ANlUPz/w1lJft/tI9P8AtjP83zb605ANXZKnzbv4af5zJFuZWT/brMfVfkRd3z0ya5+0p8336fLIDQmvJXXb/wCgVF50rp8q/PVSz3b/APYrbTTYt6NK2zfTjCRHNGJmRzN/Du/2qmS/Z2/ubK6q2s7PY/8AH8v8dcrrE2yXb8v3vlrb2Mo/ER7WMpcpCmsfw/Kn+3T31JtnytWYm35Plbfuqx5Mu/7m/dWPJE2JUuWT5fmqaG8bYlM+zM7/ANz/AHKb/ZU+zd/HV8oh76rv+ZaZ/aTSNtX79VH0283/AHtn+5R/ZUqJ/fmq+WJPOXXvG3f7dV01KVNjNT4UdfmZWeons5bl/u/JRyxDmkXbPVWmfyvl+atX9+i7nibYv8aLTdB01bPZOyq7/wC3V3XteubyD7GrKlu6/wAC1tGjGRjKpKPwnL3niRU+8n36LDxPE77VVtlRSaJ8m7bv/wBypbbTfJT5ovko9nEvmNV79UT+L5v9qqv9pSzJ8v8AD/fpn3227fkq083yeUq1Hs4hzSKv9pP5u+pf7S+XczbKbsbe+2Len9+iaFkX5V+el7MvmJftm/5fuJ/fq8j71+b7lUYdNluZXZv/ABytOG28n5f/AEClyxD3hkztt3K6p8tYn29nuPIRt71vTbH+VdyP/cqjDbL5v3f3tLlLIkmlRP7/AP7LQly3z/3KsPCu3/cqJE+eo5QJfObb8vyf3qsQ/c+7vqJJmhShLn5q0Ad5Pk/e+f5vuUP8j/xbGp7v/vVFN8++X5qA94hm/wBn53/h31SfzUdH+49Xfm+Tcmyn7N1QURWdrK8u5v71bTwrs/v1Q3+Sn/xFJ9uarA0PlTf8tEy/Lu2rVJLne1P3/O9BkS7F/h+d6f8AZolTc1Mfds+7UWzzn27WpcwEr/8Aff8AdpiSLv3bae6fL8v8VCJ9+jmAl2K/y/LTdkSf8st9OREf5V+R6b/rpf8AaWr9oHKM2Rfd2/8AAKfvif7kXzrVj7Nv+78j0PZqn+/Uc8g90rp8/wB1fnoeZYYpf79Su/zfdb5KPlf73zp/co5w5TEudSbd8q7HqJH85E+X/erYewXzdyxLv/vvRtW2X5fv/wCxV85HKY8ybE3bvn/uVnpNLuTav8VdBNbec22q/wBm2P8Aul/dfxVtz+6SRP8AJ8zVYtpmf7y/JUL2zfxbt9Hkz/8AAEo5hchNNMu7Yqtsamb/AOP+5/fqJ0lf5tzJUqW0u9/vJ/t0cwcoxPnl/iq350UL/L87/wByqT20qfKq7/8Abqu6Tp/sf7lWHKbD+R8jbvn/ALlZOpTKkvy1XkhdP4m2ff8AnqLyZ3b5vNf+66VBfKD37PFtVfnrKvHvN/8Asf7FaD2e+X+J/wCCpZrZvvKvz1tzRDlM/SkuXdGZm/4HXQPMyRJt+9VKGFk+Xbvf/wBApyWcsyJ/7PRKUQ5SaabZbuyrvesG8vLn7sC7H/3K23sf4WVXf+Gov7P++39772yiMoxDlMezkuZvvL8lFz5v3V2761X0tnX5W31NDpTQ/N8z1ftohymJYW1ynzS/cq1I7bXatB9KZ32/NR/ZtHtYhymE902/5vuVYtn+dF3VdTTd7p/6BU39j/8AAKj2oe8VJn2f7lV3f5Nq7n/jrTm0r5KZ/ZTJv3fco9oMx7ZP3iM26tVJokf5F3vVj+ym2bm+5U1tpv73b9+n7WJXKZ9y6svy7Uohtl/4G9bqeG9n71vv1pw6Vsi2ruf/AH6zlX5Q5TmbPTf9K3Kvz1rO8qJ8v8H9ytJLBd27b89S/YPm27a45VZSNuUyofP/AIfn/jam3MzWzbW+/wDf+StpLDyV+7TXsN7tv+5WPNEvlMH+1ZX/ANj+7T3v5X2KvyP/AH61k0dPN+7Uqaau1F2tV8wcpjpcy/8ALXbv/wBupfOetj7HEieVt37qZ/ZsVHN/KHKZX2bzvman/Y1T723fWh9j/wBn5P8Abp39m/3dtR7SQcsTPhhiRPk+/T0+/wDeq79jWm/Zfej2kg5SF/K++256am2H5lq09t81Ne2+Wr9oHKMd9ibWVU31FvVHqVLb5/8A0KmPD/BtX/gdHtCOUHdo/mqL7S3/AAOnvbM77W+T/cpjwttRqvnDkD7Su/5mamXN5/wCj7Myf8Do+wM/93yv4t9XzhylXzt/8PyVD5krt/t/7FaH2DZ/7LsoSz2fNR7QOUz33fJ8uympN8qbV37KvzW+/e1UprbZRz8wchVeaJPmb5Hqj5331+4n9+tb7N8n3mpn2OJJUZfv0c4cpmIn+3/u0PuT5Y92+tB0i2bV21Fs3/f+RE/v0c8g5Sk6eT823e9Md4tvzbUlq2/lTJtqu9t/tfPRzyEVJHXY+7c9Z8zr/tbKtv8AMn+3TNm/738NbRlKAGY6L/31Vd0X738dadzGux/k2Vnui/79dMZSJ90z5od71SmhX71Wrn5/l2/JVWaH5q6Y1ZGMuUz7mHf/AA1RuUVYn/jRUrTukZ/4fuVS+Z0+79yuynIxlGJ9S/8ABOtF87W13bH81Pkr7bm/1rstfEn/AATxTZda8rf89UevtuT/AFj1+rZb/AifkOaf7zIZ/v0L9yj/AIFTN+/5a9c8kf5dCbdtM2MlDv8AJQAfKlNTcm1qE3U7f/47QA93/wCB1F9yn/N92qz/AH6ALaJ/FTHRaPm3JQ/+z89ADadso6/8Cpv3P71AB822nUb6NzUAFCPTX+SnfL89ADH+/T/3X/AaKb838PzvQAP/AOOUfLRv/u/fpn3XqgDc1PR/no2rTH3bqAJf7+6m/LRR/F81SAfL/f30UyH5N+2n7GeKgBn3Pmp/zPQm6mN9+ggfsXd/6FRs+b+LZTNn93/fp7v5i0AHkt/DSJ9+lT/e+SmTfwLQATJ/wOj767Wb5KKOv/AqAGJtRKsbPOb5aih+Rqf/ABbaAE2fO+2l2L/D9+mfxpQ772oAP9+nvu2fN9ymMm9ty/fo+bd87UAHyrR8q1K/3P7lNoAN/wAm37lM+/8Ae+5UuxXi+9s/2Ki/2KAB9u/+/R/t0L/Hu+5TPm/i+5QQNm/2KlV98VG/j/Yo+580X36AGTJ9yj77fN9ynzfud/8Afpj7X/vJ/uUACI3+zsqKbdvp/wB/733Fp7v8m5f++6CxHTzrfcv30/gqKHc8T0/f8n3d71D5zJ/sUAP/ANZ/e3rT9jP8sv3KY82z/gdEL/foAf8AKn/2dG9UTb/fo3/JUP8AF8tBA/7n3al+5sbbTfO2U53/AHXzbqADfvX5qajq6Orf8BpiO38X3KftWgBG/wBclP8A9379RSUyP7v+3QBM/wDwF/8AYo/5ao1Ijqny099r/d+/QAPuT7tNfbv+X5HoR2/36d9/+7QA/Y22mU1/vbv79Of5F3LQA3+CmR1Km16i2eS27d96gCV3/wC+KN9Nf7lDo2ygA+581G5d/wDsUfffbQ6eT81UAPsf/YoRPkoT5/vfwUUAQo/kv5Tfcapk2/w/JQ7/APfdCP8AxNQAPtqHev8AE3yVY/dP/eqLZ83+wtAErovlfK1V0jVJKm3/AC/LUO+VP9igCZ/k+b76UzYsny7fJ/26Edf73yUx3+b/AGKAJkT/AIHQ7tTN7feX/gVP+VPmoAhRPuMy/dqZ/u/+P0zctPf7lAEO/f8Aun+5T3+T733KZvXe9DvQA3erP8vz/wCxRv8ALb+KnPt+Rqb5jbqAHb/4WWmu+z7tMe5+anv8q/71ABvp7/PF/c/2KhX/AGqe6fJ/coAP9Z/sUxvv0Ru38VPf726gA+Wj5aY/yfw0b1d6AHo/39tHyfw0z5//ANinpQATbfNo+ZKPMT71JD9/dQBZ+/vqFHZH27fko/idf46HXen9zZQZAib13LS5T+41Jsb51Zvkpvy/xfdoAl+/LuWmTbqI23Mnzfeqb+OgCuj/AMLfc/26d99ty/xUedsf5aHm/wCeX3/7lAD3/j3Uz7n3vn2U1PkXf83+1T5vn/1vyP8Aw0AQ/Kibqej7Pmo3/wAH99aE+/u+4v8AfoAc+/7tRIjRvu3VLN/sVFu/vUAPemJu3fep+/zv9j/Ypmxv9ygB+/53omdfn+WmPt/2qPmX5vv0APRFfft+/R8rv/F/cpn3Jd26n/7XzUAG/wAl/l+emJuR0/26ET59qfcf71P+58v8FADn2732/O9N+4P9ujf9z5qPv/M1AD3k8nev9+kfYjp8zU379H3/AJaAHb/4V3UJ97dT3f5Nv3NnyUxH2fP/AB0APfc/8a0xEeP+KhH/AHu75afcv8lADPmdKEo37JPlprOu3+5/t0ASu/735ae6b49zVDs2LuWj5k+ZtzpQAP8AJv8A7lL+92fLTndXSmI7Jv8AKqQFSbZv/j207Z8iUf7v/A6Em371qgDftpibXb+Kn/f+X+Oh03v/AHP/AGagBny/J81P3/8AA6Y/935qH3b3/gSpIJn+5UO/+7Q+10+X7lGzbv3fc/2KCx/3Pm20I/z0xKP7nzUEA/8Aqn/jp6P83y0xP46b/rD/ALFAEv8ADTP4/wDbp6Ou1P79G/53/v0AV/4Pu7EqVXbduZt6Urov3fm/4HTPm+7/AOgUFjnkWb5aiR2Rt1Sp9z5G+em+Srv/ALdBBK235GoT5N7UzzIn/wBxKN//AABKAH7fm2/3qHf5v91vuU3f8/8A8XUrp5y/LQWM3/8AAKN+6hF2fe+/R/c/g/36ADyUo/ubvkof51oTb/v0APT7lD/990fcqFPv/wAVAE38G1W/26h3/wDoVP8Al/i/11HzfxfcoAfvVFRWok/j3fcpjo23+5/t0z5v+B0ATP8Avo9zf8Apm/8Aipibf9qpm/joIGI9P+VaZD9/bUv8FBZFv+d/9mnp9yhH+enPt/4HQQRP8+//AHqenz/K1M2tQu7a9AD3T/vujydn8VMp7xske77/APt0EjN7bPm+5RvV/mof7vyt89CP/e/ioAEf/vihH+dKYnyb1qZNv+/QBCP+Ph/7tTfLQ/z/AOqof/V/MmygBm1afvX/AOzpj7tu6hP++KADY38XzpT0+f5aZUSbk2fNQBL5PkujLR9/ZT9/7r7u+q6P8/8Af/2KDUl/jemfL/cp77nV2pkM3ybW+T/boAaf4P79Cfd2t89OfY//AACmomx926gX2R331/uU1P8Aa+7R/G9M2Mj0DLD7fn+amO6vs3fcptD/AOzUEDkTY6L/AAU3+BE20O++LbTP4aAJd6/Pt+/QiM6bd1Nf7qKtH+8v/wBlQA5/mp6fIv8Afoh/77/2KP8AVt/t0ARb/LapXdkTazfJTNnyU1N/3qCSV33r92onf/ZqXf8AL/ufepsyb5f9igBP4Kb9z5G+59+nTbkT5Pn/ANuhN7eUyt89AEyNs+WL+Oofub/7lPT73zU/Z/FQUV/lREb79T7/AN1t+4jVFs3p/t09H/ioAakn3PlbelO+bZ937tDv8yMtP3/Lt+49BJD82/5Pv0J+7dN396rD/IztTdmz/gNAB823b9xPv09H+T5v++6Z8uz5v9VTNn7z5fkT+5QBL8qfxUf733Ka7/f/AIKdv3r81ADX2/79OmTYiMq0O++TdUX+0u2gCX7m9flR6HXZFuSh03q+756aj702/L8tBQI/nfNTk+RNtGzZ833KHffKn9xloAEfY6f9902b+833KH+f5qd8uxNn36gCvN8kv+xUz7USmOy/JQm7+P79ABH/AHfmf/co/wBZ8p+7T3RtlMjoLPzyhtlTf8u/5aESJ3f5fuU77T+6dN2ypraaJF3Lud6/mL4D+iAdFfe21k3N/dp0MP8AFt/hqL7SqbN275ame/8AtOxtu/8AgWo+ICdPkT/gVRJ/HtX56iebZ93dvoe82fw/8DoMiw77/lddiVa+0xv+6XdvSs/er/xNvepn8r7u5t9Sakv2lf7v3af5ypE+3ds/2Kz0T5vN/g/9mqxbP5P/AFy3fNS5gHfciTdu379676m2bPvfxUySZXX7y7P92hHb5/mV03/co5gLHyvFt/u0JDvdP4N3z0z/AJZbv7tRb/Jbcyb0f+Co+Mj4C3sX5P8AY/jqxZor7PvO9Z6OsyfNueLbTkfZ5W35KYGh+7Rv+e395KrzfI6LEvybfuVX+zfe/wDQ6Hf96u7c/wDBQA+O2/exNtXZR8u7ZTEb7kXzU1NyKn3tj1YFh/uf7CVC/wAif7aU3e38P3Fp3zP96gCJ5l/g+/8A7FS/aYvK+75yI1RPD/s7E/v1LDD5P/AmoNg3rs+b5E+/RvVH+WhNz/d+/wDcp+/zv3TfJUAW4Zov4omd6sed9xW+59/ZVHeyN/u0ffj3bdnzffrOQF75ZpUVlXZQ6ptdVb5P9uqk3/fG1vv0zZ8n++1RzAW9ny/NUX3PlVfvt/HQ+5/73yrUPnbP72+kBK7bPm3N/wDZVBsldk+7sf8AuVL52/Z8ux9tEKTo/wC6b53+9/u0AH73buXbvX5PnqWHzZrV5fuOn9ynujbP9unwpKi0/iAZvb+98n8VCf63/Yp7o27aq7Pl+5UM33kRvv1mBNN8i7l+T5qYjy7fm+5Q82z5vm2JT/v/APAqsoY7/c/uVCn95vuVZRPnemPD/F81AEUzr/8AYUJ8/wAv3P7tDpv2Nt+T7lO+b+Pb81BI/wA7/nr5X+zTN/8Au/8AAKbCjfOy090bY+356AGbH2P5X36Pm/567327NlOm/jb/AIBv/u1Ejs/3Ytn8H+9QA9EZ/wCNU+apfmT7/wA6UQ3KunzfcSrc029XbZsdfuUAZ7pLN86/c/2Kh+bZ8zb0/uVofb2TerLRv+42359v8FAFJ9yf3n/upRsb5GZfm/2/4KtpD/pG7b8/8NWtium7/wBAoAz/ALMqPtXdvam/Zvubt2ytDyVhbcnzv/vVUmmVPur8/wDt0+YBnkru/h2VN9m+5t/vPTIZvlpk1y0OxlXY+6r5gLCQ7F/2/wDYpqW3mb1b5KPtjf3tjpRDcsjbqjmIGPZ+TLu3fPUSWzTbNrfPVpLlnd6N/wA6bmrQCJN6fL996ljhaNdu779WEm/dPR9s+bdt2PS94CJoW+6zbH/uUx4W3vu+/T5r9fN+Zaia8V/ur9yp5gDYyf3qhmR/kbb95vv1Y372f73z093VH/2Ja2AhSzZ1/v037Hv+63yL/fqwky/PtqKGZn+X5kRqgB32Zfk+b5P/AEKpvJb/AIBTPti7trfP/BvoSZdm77/8FLmAPldttH8T/wAdMZ9n+/TfO8x9qtvo/wAQEuxVi+9s/jp+xX+ZV3vtqsz79kG3e9PhmZE/21/getAG/wB/+CnP8+zb9+j+P5f4f7lN+WP5v46AGR/f3btj0Pu2/K2/5vmp+9d+5majf/B9/wD2KXxgV0T/AGd+5qted/3wn8FRO/z/ANyn7Ef7rNs/ipgD7X+98if7dH+zu+SmbG/h+dKPJb7u7YlWA99v95f+AUyFN+/+5TG3/J/3xUybv4WZ/wC8lADP9lW30z5t33am+/8AK+2nJG2z+4lAEWxvv/cq3D8n+/8AfqHZ9xl+/wD7dPRP721KX+EA+0/7K791DuqNuby3f+49MdE3fKuz/bp77Xf7uz5vvvTAEaJE2fK7v/BRvb5P7lRfZlfe0VO2Lt+98/8Av0ATfL5e5qPOVH3K3yUxIVT/AOwo8nYu6VmRKABJm3bdyvT9+9dvy0fuP9ioWuYIfvfx/wByp+0A3/lr/ufx0fcV13b3emPeL91vk2U+2mX/AFn+1996oCH5v+B0Nuf5m+/9yrDvvb5f4WqL78r7fv1QDN7P86/w00J53+t+T/cqXa1Md/4lWrAH/wBmq6bk+5/G336mR2jl2/f/AI6ZM+z5vlqQCR2dtv36i+/Km3dv/wBimO6t/eqL5fvbmSl7xfwk8PlbP9vd/HVnf/tb/wCCqPnb/l83/wAdo3/f/ub/AOOpI900PlVPl++9D/Mz7d2yqsL/AH/4KZNNLsfau+tQLDov+ylM/dbd26sX9+7bt2z5qsfv9jqtWHMaDv8AfX7if36rzXEX3t3z/cqi9tI6oy/3fmqJNNnm+78n+w9Xyi5pFuG5Z/8AcVv4K1ZtzrtVVd6xIbbyX/uVoQv50qNP9yto04mUpE2/Z97/AFVSwvA7fdZ63bGz065i2/xf7db2m6DpifLOzbHX+Cu+OC5zzZYzkkcC6f8AAPmqvvkRU2/Pv/jr0ObStDhl2tYrc/7b1Uv30+z3/ZrGJP8Acrb6iY/X4zOKezabf83yNQlhLs+VvkWtu5vIvu/u33/wVmTXi7UVvuf7Fc0sNGB0xxMpGfvb5FXbvVqsJDO/3Yt9H2y28370qVb/ALbghi/cbk/g3vWPsYHT7aRU+bd/f/2Kf5Pk7P8AbrPm15fn2/I/9+pbPVdn8O93qPZxL5pcpobF+f72zd81MdPl2fcqKbVWf7vyVF9pZ0dvm/2qPYRD2kvtEv33f+D/ANnqJ9/3ayZtS8n5W276z7jWLyFdyxb3/hrHlNviOj8lv4f+BVV+0qm/b9+sRLy8vJXZvkSrCefu+9vo5QNL7Ts/9DqZ7hdn8VZP73bub7++ok891T+5Ryl8xpv+++Xyvvfx1LDZ7JKzN8qfKq/71XrP7d8m9f3Vblmh+6dUVfnf/bqxHDBvSVl+838dMhm+zRJu/fP/AHKxL+5vLmVIovkf/YpR9w5uaXMa2pf2f8nlbd/8VUbaw376pQ6JeJL5s8++X/0Cuis4fsdu+5md2rQOaRlTaP8A3vkf+F6i/sSWGX5mXZWhcpO9x8u56u21tLD80tUHNIz4bZofu/IlEyT/ACfe2VvP/tbXi/uUxNs3y/fT+5QR7xlQ/bP4vnqvc2bTP81dVvg+RdvyU390ibqJVfsh7P7ZyKabLu3M3yVt21nvt0X5k/3K0Psy/wDfVS+S3k7vmdKxlUiX732iuluqW+379W3dUR2Vld9v3NtM2fN8tPmtm3fL9+sfal8sSveJ5zfKqp/equkKom75nrQ8lNu3+Oj7OlX7QfLEpfZovup9ynJYRf7NXns/4Kd9m2P97YlHMURfZlSL5fkqo9hvb5m+StN4W+5UXk7N/wA1HtCeUo/Y1+75VNm0pE2f3Ku/ZlT7/wDF92hE+bdUe1K5TPhsIk/hWnrDAj/6rfWh5LI+5vuUb9/yt8lHtQKP2aN/ursoSwT/AOKq2k2z5f4KEufkSo9rIvliRJZrs+X5KJrZXX5d3yfx1Y87/eqF33t8u7ZVe0kPliVfse/+LfTks/n21e8n5fk3b6dDsX5v++qfNIrliVf7N2J/sf7dV3sIt/y/frV87f8A7lH8TrUc0g5TH/s3fT/7K/vf+P1sfcRNtD0cwcpkpYL/ABNT0sF31df7/wAy/wC7RvZfl+VP9ujmDlIv7Nqv9h+d1atX91s+Vt/96Wm/Lt31fNIOUyXs/mqp9jbd8vz/APsldHN991quiRbvm+f/AG6jm5g5TKhttny/f/3Ktw2fz1dfyoZX+XejUb1T/b/2KvmDlInh/dbW+d6h2Kjfdq3/AA/3/wDYo8n+L+D7lRzBylJ03v8A7dORF/i3U9k+ejf/AN9pRzFD/v8Ay1K6f3vkeq6Psl31N5yf7VHMA77mzbQm13/26i/1f+xRvVJdrL8n36OYyLabdvzVWfbs/uJ/sU9H/iVqimfy/u/fqiBz7dvzfcqLZ8n+w9NkmVPu/wDAqZ5y/wAPyU+YsN6pUL7UT/f/ALlPf5/u1Ud/7v3P4qv3gJvk/hqX90j/AHVrMR/np7vs+9RzFGhviT7u13o3/L81Yn9oNu8pfnqZ797aP5VXZR7xkaSJv+99yjyVf7tZX9pMip/fenpqX/fdXzlmg0P96mfZok+RKiW83/wtvqXf8m5qQB5K76fDDFu3UxH2fN9+pd+z5mX5KoB/2aJ/7v8AwCnpCqfd+5/t1Fv/AIV+/Tt/95aXvFFjen+zsqo+3b92n+dv+ZlXfUT/AO1TAPlVfu1D8n/fdPTbu21LCm9/lqAIEh2fLuVKlmh2J/fqVIfnomSl7wFTyV+8336HhqajYqNu/jqgGQwr/v8A+29S/L/v03ctCItUA5E/upViGH5afDt/2at/aY0f5aCRn9xf++alfcn3v4qH1L5dvy7Kr/bF+T56w941JnDfJ89ORP4l+/8AxVB9pjp39pKm/btrMCXZ5n8P3KP91d9VX1Jd77fk/wBuoUv/AJ6DU0P46mTdsf5dm/8AjrPS+2fL/eqX7f8AxJu/2qDIm8n+79ynbWqvNqXzbVXZ/HR/aTbE+7VgWPmf+L/yFR/sp/wKov7R/wB2oWv/AP7Kl7oFh7Zf71V9i+buVtlNfUlf5dtMhvNiozfcWmalh0l3/L89RJDs3ttoe/3tt27EqW2m3vQA2Hdv/dVDc/fb7tPd/v8A8af7dQvM392n9kyIo0l30/yWTZTt+z5l+R6f50X9z56QFfcyf7b/ANxKZJ/ear3y/PuZqqTQ7PmVqAGf7nz/AOxTd8sOzb9xqlXykT5fv1Umf+JVqQJn2vs+fZ/eqjN9773yU99zv97/AL7o2f7dBqV33N/epmxn/wBirdzMqJ8r/uqqPN/Ft+WqMge2+f8A1tVXhiRPlXe/9+rXnbFes+ab5/4v9mg1GeSv+/8A7FVZtr/Msux0q35397/x+qk23f8AdroOcpP9x1Vt7/fpmzen+3Vja29/u0x/9z/viq5gKTvVR3qw6qj7qpTTKlbRAim+992s+4XY1XZrpdv9/fWVczV2Q945yGZ9n92qr/d+X59v8FMuZt/3f46qb/nT+OuvoZz2Pq7/AIJ3P/pWuq3yfva+1Zv9c+1v4q+FP+Ces2zxRrsW5tm7za+65k2M/wDcr9Zyj/d4n5Jmn+8SGfxpR/HTd/8Ae+5Uv8D17Z4g1/uUJ9ymUSP/AHfv0AO3qlPfa6fL8lM37E+X770bNnzUACJ/tU3ZvbdR8259tCfcoAcm6h/733KP4flptAB/+1Tk+daPv/3qbQAQ7Uf5fv05/v0zZ8m5f46X7n/s9ADqb/BQ/wA6/LQj7aAGJup9MdP4aPJ+SqAf8q0fLt+ah/uUQvvWpAP4KZs8v/bqX/V/K1N3NVACfPR+63fL9+jctD/OtSQDvTvvp8tN/gpjo1AD/lWh9vyUx4W2o1P+XbQA6onf56f1/wBuigA30fLUMzsjbaEfdQQPfbuo3/3vnSiZNi/L870xKAB/7u756E3TM7bv9ijY0L/e+eiF/noAYkPyf7lTL/tU93VPlooLD7ny0P8AJKlM37aej/PQAbPk2tTNjI3yt8lG/Yr/ADNRvV0+agB+/Z86/fod1+8vyJR/6BTKAHv9yj78Wxfv0zev+/RvX+HdvoIIk+Rql/i+b7lG/f8A7/3KPuP8v36AGO/z/dodF/3/AO8lCff+X79P+/8Ad+/QBFs8v5dvyf8AoNMfdtWiZ/lTdT0f91/FQAxPlo+89PT/AFvy/JR/HQAxE+VPm2JTEh2Nuqb+P71O+581BY3zvn+b7lDpt+Zah2M7094/k3fNQAI6p/eenvs+7TE+an/wUACfc/v0zYyM67qekionzfOlMT7/AM33WoAPm/v0b/n/AOmND7XbbR92ggHSpU/1X9+h/ufdpqfu/n/75oAPl/4BTvlSm/8AoX36d8z0ANd/M+XdQn3KZs/9Co3/AMNBY/5kSofv/N/6HT96/wD7FG1qAGJNsjSpvmTYzN8tQp/Hu+dP7lP+T5ttUQPRF+Rvmpk22aHcv31pibt25v8AgNTbvk/uPQAfJ8u6mfN8+5qa7/Pub56dv3/7lAA336HTcm7bvoRP7v8A+xT0f5fvUAM3/J/f/wBih0/epRsXb81CbUXbu30ACfe+Zfkpn33+Wpn+5833KYv8e2gBnnbH2/co37E3U1E3vu/9Dqx/BQBD9ze33/8AYp6uv8NM/wBil+5sb/0CgB38f+3T3f5KPO8xf79Qu6pQA10+f5W2JR/HR8v3fv8A+xTt/wAv/AqAH+dvXbtqJ0+bbTv4vlof/aoAbNtRko2ffah3+T/4uiPatADPufdp7u235qNn8VMR91AB81O+VP8AYeld/wC6tM+ZP+A0AStt2/J9yok+98tP/wBvbTE3eU/9ygB//AqHkb+Fd9CfOnzNRs2Nt/goAP8AZ+5Tn2qv9ympt3Ub1d/7n+3QA7erptVtj/36e0PyfeqLYqf7dOT7n/xFBkP8v50WJqH3feX79G/ev9xFpn8W37ny/wDfdAB9z5qN/wB+j+Pd/DT/APcoAEZf+AUxNqSu9Hy/wt89NTeivvoAlf5f4qiR/m/2/wC/TIXbdUv+01ABNt2f36i+X/gdPR9jb2+5Qjqj/wC9QAb9n3aZvV9lHzbvloh/1T/LQAI+xt38FPR9jf71M3/Kn+9UruuygCLf89D70/4HT0+f/Yp2z77LtoAip/8Au7tlDvv3/LR52yLduoAZNu3/ADfOlPhfYvzL8lM3tu3K1Sj59j/fT+4lADX/ALrfco+4ny/+P07Yrx0fKjbaAG/M/wA396nfxf8AAaa8jR/NUrp/4/QA3+LZvbZSQ/ItNdP7tOT/AGW+b+/QA/ydmxqPl/3/APYoR2/vU9EZf9vfQald0+4+2jZ/D/fqV/lpmz+9QZDfub6lR28jav3/AL9Mf51/v76E/wDH2oAP9nb8lP8A9lac/wB+mvu/h/gqQGfcP+xQf3n/ANhT9+9d38dHy7PvVQBv+R6NjbPloRPn+X56Ef7/APfoAP8AvnZR8tP+f+Gj+Db/AMDqQGbF/vf/AGNM2N/v0QurybqH3Ps/2aCBU3fPu+5SJ8i7VpsO7f8A3EqXH8P39tBYx/u/NTU3b/vb0/uU7+D71G1aCBqOyf7lD/OtOR12fNT/AJX+98iUAMf92jrTU+T5qc//AH2lN2f+O0AO2N91fk/26Mf7fyU3e3/PJf8A4upX27dq/I9ADJvufLQm7a9G75drf8Bpuxv4fv0AD7qcn8bfcSj5ZP8AYShIfmTd9ygsf/n56Plf+KiaP+78lRP952+ZP9ugAST53/gSnb9ny/3qb/vfcp2/93/sUEAj/JRs/vfcoh2fLt+/T5vvrQAxH/i/hp7/APfFM2f8Aepvv/8AAKCxn8O2mfdeptmyoX++n8FAD/m2J/BT/n+7to3LR/6D9+ggY+6P5qYiL/31U0f3HpmxY/loLH/7dOf/ANlpqfJ81MT99saggF+5T0+5TET5vl+/Ttr/AN2gkXZRTPmo+7QAP/qnb/vqno67U3/co+Xbsqv8yMm5tiUAWH/2ah/2KsfJ5X9+opPubfubKAD/AH6PO2Ju++/9ymJtTyqm8tNu75qAIUmb/c/jp/kKn/AqidF/hpyD76/Ns3UAP3r87P8AI9CbWomTY7tT4f3PzUAMRPLifd9/d8tCJ5Kbtv8At09/n+9/HTPupQajfv72piIvyVL/ANNV+5TERd/9zbQQN+X5Nv36c6fcprps/wCB0J937v8A9lQWSv8AOu//AIBTHT5fl+5TYX2bP40/uVK77Plb7lQQMh+WXa3yf7dN3+TsT+Bmpmxd6U9/nX+LZVgELq8r7acm3c9ReS9P/wBpfvvQAb/uUf7FCbd3zfJTlmbfvX50qAGJ/rflqZl/iX79MT+D+4lPm2/w/f20AMRvnfa296em35Ny7HqJE2fNTvv/APLXZQBNs2ru3bKHRZovlf8A36Z80fyJ89Pfdt8r7lAEP/LL++iUqf7X3aTYyO6t9ypoXVF20Eh8vm/Nu2U6Z12eUtN+4/8AwGh0/dbaChibdtP37P8AY/26hRNiPuoRPlTdQSP3o7fL9+ib7u7+Oj78W5aEdX+ZqADf89G/5vu/JUv8FD/f3NQA9/m3rTH/AL38dRedvf5Vp+/+FV3/AO3QAx/kldd2ypU+5tWmumy431K/3/7n+3QUN37220j/ADpuoX5Pm/76ob5Nm/5E+/QA37n3fnT+5TET532ffqWbdsil/gqJH+f++j0APT7m1qcu123/AHKb/D8tHT/gNADH3IybvuVLv8xai/12xqe6fL8tQWQ/Nu/ho3/c/uJT9n+j/wC3TPmdP4XoAe770/2KiuH8lQsf3qlSbe+3+9UV/C0iINu+gD87k+/ubbsq89zF8iqvkv8A39tMmSLZ91dn+xVf+LzNzfLX8ufZ94/o0sPtmXd9/bTYZP3TskvyP/47Tnfy/m+X7tKn+q+WmZDnRvK+9voeH/SP91vv1bhmV4trL/3xTkuYP+Wv+5QBVTZufZ9xKlhs4t38XmtVpHs3VG+47/cpof8Avf3floAr7/n+7v8An2U9Eb5NvyPQrrNv+b50/uVLvXd83zu9QAPD827dQkPy/wBz/bqXzItm7/gFP/4FUAV3hZE27W8r+/T9jeUm750pz7fK+Wdtn9yrdtc22z73nOj0vdgHxGekP+8ibqsfM7u38C1oPNbIv3fv0Q3MG3zWXe61HtQKnkt8i/Mn+/Vn7Ht2btvzU57xX3tt2J9356fDc200bq3z+U3y/NUcwcpR+zbvm/u0/wAn/gb1YuXihVFiWSZGb7lMhvIk+Xa3+49XzFj/ALGrrtb5N/8Acp/9lLvTd9xKc+pWyfKnz/3kqvNefO67t/m/eSjmkHuh9jV967Nj/wANWH0lvurL9+qizL/D88q/wVN9p/vbv9yjmkHuj0sFRvmZt7/xvVj7HEnzM2/f92qP2lf++qmTyvK3fMn+3UFFh4Ytm3atMa2V13KtRO8X3VZf3tH2/Z97d8tUHuBsX+Fdn8FMe2+4v8dD3Ox/m3bPvVL9/wCVf4PnoJG/YG2bm+T/AH6IbNWdP9mnecz/AC7WT/bp6bkZ6koPs/72X5W+f+5R9mT7yr/DUrvs3/d31XSb59v3E/uf7dUBY2b5Ubf8u3ZQ6bH2szPs+7TfJZ4trfIlWLbyvN2/fdG/joJIf3rfLR9j+/8AdSrFztRv4dlCXO/5ty7Gpe6QRPbfcpiJv+Vf71Tfb1k3puVP9imfb4kf5fuVXwgD7f7u90/v0x03p97Yn36JLlXf7yoj/wByj7RF/BL9z+/WgDfs3yPtbf8Ax0zyfufLv3LTH1JE+6vz/wB+j7fvX5dzp/FWRZY8nYv7pflp/ktCu7bsSqT3+993zf7NWkv/AJnbbsTbsoAHs/8AvjbVf7Mv/LX5/wDYo+2eS39+onmaSX5m2VXugP8AJVPu/wAb05fk+Vvk/wBuq/nN95Vb/gFNe/8A/HakC6iedu3btn3Kf5Kp5TP/ABfdrJ/tVU+59/79P/tXzm2/c/j+SgDT3xbEi370/uVD53yoq/8Aj9Y73k+5G/hqZH3/AHtqI1P3g900PvfJt3vTJk3y7tv3PvVX3/Om5t+z7qUfc2t8z/7D1n74Ft4V2O0Xzv8A3KhuXX5Ny/dampJ/wPf/AAJTNiv/AK35PnoKBIYkaX+DdTPufxNT0tm3J833/u76sXMO5n+Zd9WAJc/P/Fsoa8Vx91qrojeU+77ny0P/ABt9zfQSP87fEjLu2RL/AB1C7/O7bVf5v4P4avRpsVNv36lRIkf7u9/7710EGYjxfxK1Tfb4k/hapZrOLZ/u/PVL7N86N/4/WfwFlr7Z8v8AsU1Lld7q3391Q/Z/+B/7lP8A7Nb7+1qYDPtKfP8A+gU37Yvzs3z7fupRNY7/AO9sqHZsTb/BQATXnnSvViG5V3/iTb8myq/2Btv9xF/jp6WbbNy/I/8AfSly/aAtwzbt6t8i/wB+meds2fMzpVf7HKn959/9+qjzbJfl2o/3Go5ecOY0POXbu+bzaPOX+987VnpfxbfvfP8Aco877Sz723otXySDmL32zydn8fzU77dFCz/N8n8cVVfs37r/AMfqoltLNcfL8j/crTkI5jV/tJf4VXe9H2re/wB1qr/2PLZ/KytvqJ4di/NS5ZRDmLqPv/3/AL9PRGRtzfJFtrCm1Dyfldv92i21Vpt+2X5/u0csgOg+0/72z7lM+0s7/wCwlYP2lnf+L5W+aryPsX/e+5R70SzV3r95WV3/ALlTJN/d/i+/Wf52x/4d9HnfN95np+8QaHnf8A2/wPTHmlRfl+f/AGKrpNvb73zrT/tMSfO9ADnRt7s1PTdH935Ep/nI+ymLNFtf+/QBYf5F3L9yotjfdVt/96q+/fs2sr/+yUzezru/4BQBd2/ufvVX/wCBVF5P+y1P2MqPt+dKoAmf50Xd89RfbF37N296Y8Mr/wCw61D9gbe7fwUcocxe+1RJvi+V99VLm5+f5qZ9mdNn8FTPbb0+ar5SOYhe8V4k/j2tTbm/V0/iSrC2a733fJ8v36ZNpq/Jt+5W0YxI5jM/tJk+8zb6t/2q/wAm379WPsEX/LT5E/v0zfYw/Ky/J/fo5YkcxX+0zzL/ALFP2T7drfOlS7It22L7j1Z2rtf5/wDYar5Y/ZDmMm51JoVfavz0y2mZ/mfcn+3Wg9tEmxm27KNio/y/co5Q5hsP8e7/AMfoeH5/vN81QzXK/wAX3PufJVtHa52M235/u1fJEOaRU+bZtdqmSFv+AVoW0MG9G++n8SVK+1F+bd/spT9nEOYpQ2y+U+6mJ991Wn3N5srJudY+fdt2Vnyl8xreSu75qle1X7i/+OVhJqU9z91F2f7FaCQ32xNqy7H/ALlHsiTQezitk+98+3+9VHZ5zIu6mw214+/5WTZ/HUMyNs+Zm3/cq+UCylsu/wA3+7Va5hV/u1FD58z7dvyVbewZF/v1cRSGWEc8L/LK2yujs9elRkZp/nX+/XOfZmT5mVof9unzeei/NF/wOumNeUDjlQjM7D+3vkesHUtYn+6v3GrNsN3/AF2/2ErQS2WZPmXf/sVtLE1JkRwkYGPvlf8A26d5LTbGda1vsH/AKHs9iP8A3Kx5zb2ZS+wKnzM3z7aqalC3/LL5KtPuR/l+RG/jpqfvn2/fSjmL5Tmfs06S7fmrb0qz/wC+P9utNbDfFFtiVP71S21n/F9ysfae8be9KI/7NBDs+XY/9+qN4nnI6wLsib+Pyq2Eh/hT/gVPSFUo9sR7M4xNBb725v8AgdbFnpWxk+X7lbzou/7tReS33V3f36xlKMjblkVntldPmaqX9mr/ABf3q0/s3+zvo+zNt+7sWsfaF8pXfSoHT/gNM+x/u9u1dlXUh+SiZPuf+z1ftYgRJpsXlbWXZvp7wqn3vuJTkRtn9yh4diujN/t1HtC+UpeSqN/v1LsVF/dLvp7p8v8AFvp/k/3m2Ue0DlK/zfxbf9ijau/5P4vvb6tJD/e+/Qlt8qL/AAffo9pIOWJVkdU+f5nemb22/eZ3/uVp/Y1pnkxJR7UfJEz9jPsRv4asQ2zP833KlRP/ABz7tDo33Puf7dXzC5RqbYX+996pfl/h3PVfyfk+arcMLfxfJSLD+OpUufk2rTHh/dP81Hk7k+b+H+Os/jAfv20/eu1N/wA9V/8A0CrCIzt/fSkA7f8Axfw0/wC07/m+5/v1F/FuodPk/wB6gol2bqe9yu3/AHKr7fvLu/hqVIWj2Ue8BE9zSedv+9uejyX/ANmnunz0Fjd/92nb9i7Wofbs+X79N37P/iKADftpjvT3TetOeFd3y/PQBVofdt/9Cq1Mqbfu019qPQBX2fJVhEZE/wBumfd+7/FT/wDd+/QAx9yfK26pfL2Jui+5Qjq7/L8702Z2RqAD5l/36PvJTIXVN7/x1Km37u7e/wB+gCJ5tlRJfrvZV276dN83y7arpZ/6R/cf+/Ue8Bb37/m+X/gFHzOi/wC9/HT4/wC9/Gn8dO8z5P771ADU3fwffpIX/wBpkRv4KfQ/yfN9/wD2KsATb95vubtnyU2b+DatM3/7NG/5vlXe9WBEm5V82nb1en/3/wCBKY8K7Nvy/LQBMj/8ASpfOqlt+X7tORP4aAJt/wAibfv0zYv8K/O9GxU+Vfv0fK/3qAGJ93bQ82yh/wDvimfc+8u+j7IFV5mV91G9t39+n/8ALX++n9ypfuLu27/9iqNSv50qf7CU/wDev97d/s0Jt+TctS+d/tfcoApLu+fb96hP9pau+dFJv+6if36ifd97/vimBDT4fuJR8v3t2xKf8qfN9+tznIdiebT30rf833/9urEj/Omyn/adkX3v++KCSvDZrCu790/+/Ur2a7N25X/2KZBN9/c1RTXmygCveIvlbPuVFDbLvo+2L860Lc/3vuf7FBRLtX/aqJ42835WarH+u/i+emb9n/oHyVn9oASZ9m5ql8791Veab5//AIus9Ln5f4ketANP7YqfeWmPef7tZ+7ZFu3VND8/916sCV7xk+79+ovtjfxU53XZ96J/9ij5Yd/7pfn/ALlAD4fN/wCAffqX7Y+9PK3I+7ZUU03zfOvyJQj/AMT7tlAFuG8l8p93m1DNN/D/AHv7n36P4d27/gFRedsl27dlQA9d38X3Kd5c/wB376VYtk3p8r/fomfYzq3/AI5Ue8BF5LJs3VYRG37vv/LQj/uqE+/8vyVsBY8uX+L7lP2N5m3+Ch9235H+enTPLDEm6gka8P8AvUxId6bd2ynu8uza3zvVd7lofu/62uc1LX2OmvbfN8zf7tUpNeW2mTzW2b6df3Oze25dj1p7oFv7Hv8Avbkp32T/AGvnqrZ3LTffb5Kld22/7FZgPREdkX7j1L5K7Nzbt9ZlzqXkxb1X97/fqlYarPeM6/c+b79A+U3fs3z7qb9nVPnX79V/OZG+81O3t/F8iff3vQIm/dR0x9u6oE/1lRujb/8A4igCxs+fd9+mOip81Reds+Zfv1n3N5c+b8v/AI5T5TU2bZF/76qfzlT5flrkprmdPu7t9PS8nRUZl3pu/jq+WQuU6rzl/v1VuLqKP+KP/gdVLaZpoqpTJ/db/eqOUZq/aItm3cv/AAChLlUb5a5m5ufJ+61UrnVWhiT5qPZykLlOzmuVT+LfF/t0f2h+6964eHWpXifyt1P/ALVlm2bfv/xUcsg5TrXvP9paZ5ypDu3bK4p9elubjymVkdf46el+3/j1X7MOU7B7hdlVHvPtPzfcRawt7bvl++1Sv56J/co5JBym2s0X/LVqrzTRb3b5t9Y/7+b52lZKc9nKibvN30cozQSb5E/jqvczf991nvDLUT28ux6OUC28y7Pk+R6rvMn8LNvrPfzUb+KjY7/3nf8AuVoZFp7mqs1z89M/4F8//oFV5kl37m8x0rXlI94sTTJtrHm/1v8AFTrnzf4d3/A6zby5lhi+b+GumMSZEsyNVJ0+/ub/AOxrPm1Vk+Vtzp9/ZVR9S8567Ixkc0pRL023/fqu7KnzL9yqN5M2z71V/tW93WumMTHmPpv/AIJ+3mzx5rC/xeUv/odfoLeNsn/2Hr85f2Bkb/haWq7f+eSvX6MXn+vev1XK/wCBE/Kc397EkP3Pmof7u6m/LTn+Rflr2zxBu9/u07/d+/TUehPkagB1P+V1+X79M3LTfmSgB6fcpPl/h+/RTXT+7QAbG/4BTty0f+h01Pkf71ADvk/ipv3F2rQ7/wDfdOmT7n8dADXT5fmaj79Cfco2bPmqgBPuUfL/AAfJR/F8tMm3fw0AGxUkRqlo2b4v9yotjfw/fqSA3v8AdoTd5qUbPmfdR83+/sqix7/I+6mb/wDZp++h/wDvupIGU9Epn3HT+41P+b593zpQAIn3/wCOof4dv8FTQ/3VqF02P81AD3+X+9R81M+b/gFP2N/F9ygAd9i09H+VN1Qvs/hoh+992gA3799GzZ9379P2ffVVpif+h0ED3+d//Q6E2yfL81PH3fl+/UP+5QA9NqIm3dvpj/Oqf71Gzy/9un0AGzj/AGKdt2Rbt2+m72/hWjzKADZ8u2hH/hb56Edf+B0UFj0f79D/AHdtCfJv20fKnzUAEP8Aq/8AYpny79rLsSn/AO789M3/AMVABMmzYy035v8AcpPuN8vz/wAdLN8nzNQQJ/fZab/tJt2U5H+f73yUP8n8NADZP9p6N/yfxU5/4Famvu/4BQBD9+pn+RaH/jVaIX2UFkP8Xy/xU/Zvfdu+7RN87/L8lEP3KAHvtf7v36d/BUT7U+b+Cn/wfK2yggYnyPu+5/uU933r8vzvRv8AM+7/AN90b1/4B9xqCxiIv8P36Zsbd/7PUyP/AHv+A0I67KADZ8lQ72T5l+/T/lT5aPmR3dvnT+5QBF82/d9+nui7t2ypXdX2NTHfe3y7qABN23c7fJQ/+q+XdR/sUOny7VoAEf5d1OSb/viovlT7u6mw/eoAlf5f4qfM/wAlMd6fJtSgghh2tv2/fo/g/wBuoldt25f71Sum/wCX/gdUAInzfe2UInzvRsVPmo3/AN5vkf8A8coAfv8Ak+b5Eo/g+78lMRGjbc3yJ/fp/mf71ADN7JUzfOvy/I9Qv9+n7PufwUACfIn3vno3/wCzQ+3/AFtHmUAP+/E+75KhSpt/yVD/AAbloAf/ALLfcoZG/i/4DTP++qPv/wB7fQAb9/8AwP71GzZ977lP+5/FUT7t3zK2ygByf+P00/e+X79H3G+b7lO2K67fuf7dADdmypU/3vnqJ3/d7f8Aaohf59v8FAEn/wAVTfvPT3+WmfLu2UAG9k/i2UbNn8P/AAOh0V/4mpr/ACfe+41ABuX/AIHTPm8tNtDbfvLRNtdPloAF/wBqnv8A88qheRtm7+/TU/vNuoAlT5Ivlb56lR1dX/jf+5UX3qET90+5fnoAePu/N9yk/wBnb8lNR6N67/m+5QA9/kWmJt/h+d/v0/8A3vuUygA/z8lD/f8Autsp+/8Avfcpnmfw/foAfv8Ak3L9ynfK/wAv3N/8dNf7n8ND/d+X5E/v0GQ/5ofvfcpm/wCSnQv5kTUfLtegA+/sbbvo+Z13bdn8FCbfu/co+/8ALu2JQAfK/wAtNf549v8ABRv2Pt276dN9z+JKAIv/ABz/AG6sJMib93z1X+7Uqfx0AN+VG/uI9M/i+Wnv/tUJ/wCOUAD/AO9TEdqev8G/ds/26Y7/ACbl+SgA+/8AKq/PTkfYnzVEj1Z3/J838VADP9pWajZ8u1f4qZ838LUUASvt2bWam/L/ABfdplPm+78vyPQAfLv+f7lCPsamfw7aev8AHu+5QAKmxk/g3/x0Ntdt9Du38X3KY83z0AP2fIlOTan+3/sVF53/AI7Urr9//boAfs3/APXKokTY77d1So7q3+xTN7fOtABs+bdT/wDgO+mb9nyvuo/j/uUAPdN+/wC8/wDeSmIn8XzU9P73/oFHypsagBn8X3dif36e/wAifL/DRs3rtamf32+//sUAG/8Au/I9Tfxbf46Y+/am2j7n+3v/AI6AD+H+F6H2fPQ/yL/fo/gSgAX/AGaPl8p/46P4f4aN/wB9aCCKpUff92h0+X/2eok/9DqSyVN3z1Enz1Lv8z5W+RKim20AO37fmb79N3NUKVN/Cn9+ggd/HL/BTUm/3aN/9379O8nfQWCJsX/eo2f3fv037n3vuf7dO3/3qCB+/wAxNv36HRU+ZV3vR/E/9+ooX3sitQA7/gOx6N//AI9TZo/4qdDt2UFjdy/3ac/3vlpsybG20Jt+833KAJXTetM+ZE81/v02F/m/uU7d8m1aADekf8OzZ/HT3dnf5fnqLy/mf+5Ttjb0agB+/f8AK1M2fJSv97/dpP8Ax/8A2KCASHZvXdT/APx+mI6u7rRs/wBvZ/v0Fj0dn+bb89Dps/e/wVF/q/8AbpyP89AE2/8Ade1Q7/O+X7lH8aMtP8uggidP4alR/lZW+/TP95t7/wByn7Pm+X5/9igsN/8AwCno+/f/AH6H+emfwJtagB++mJ93bQ/ySbaP4vm+5QT8Ax0ZPu/8Cqb+7RTE3bqCA+ZH+ajf8ny/JT5nVN/9ymP93d/BQAJIr/L/AB0bF/36Ym35VT+Kh12In9ygCV/9TUXzbfvbEp+/5Pm+5Rs3/doAZ/v/ACf7dPm+7tb5/wDbob+9UX8G3+41AAn+186f36l+78y/PTE+Tfu+4tD7UX/x+gB7/In+5TIfni+an/L5aL/eo+VP3S/crP7RQb/n/v0f8sn20J5qbE/gp9aFkKP5LPRtXdv+Wpv977lM2Lt+b7n3qAB3XYjbtlNR9mzd8/8AHTE3JsfZvenb96/3KAHtt/hZvlpj/wB2hHpZv9Z8336ggrJu3/NUyI33KY6bPvfcoR9tWWSp82z+BKb/ALlG/wDiqX5ZottQQM+VG/v01PuJ/cp38H+/Q/yb/m+egA3/ADfd+Snv8/8A8RQn39q/3vmqJ/vru+5QBLsbb/sUz7v3vnShJtn3afs/i/ufJQBFv3/dqVH3sjbar/Nu31Kjq6bWoAmR/v8A/oFGz/gH+xUM0Lb/APYp7/PsagkH27kX7iUxNzttqaZ/O+61Qp8j/N8/+xQA/f8AZpdrf99pT/7i79/y05HVPlqL5d/y/fWgB8e1/vffajZvbdQ6b0+amL/tfOm6gB6fI/8AuU53V/8AYp77UTd/6BUXytQA9PuVD5f73/YqV/n+b+Om72T7vz0AS/NTH3PsVafv+T+Gj/U/NQUMT+BqbN8kqbl+Snedv+79+h0X/gFAD3+RPn+49RbFdfm/4DRv+Smb/mT+5QAbNtP30b/neh0+d6gAf+7R/B/sUTPvTb/dpkP3KCyb/lk277lVof3f3vuU9G+ZPvJ/ep4+78v36AIfuOu5fn+/U2/b822ofmd/7/8A7LSxZ3N5n3aAPgZ7ZfKRqie2+R/m/i/77p8L/c3S/JQ98rrt3bK/lbmP6M5YjvsC/J8u/Z8lPubD90jeVvR/4Eqv9pZPmb7zU/7fs+6vz7f71HMIZ9g2J/EjvRNZ/wB5fvtsoTUt/wD7NUv2z+Ffn/360D4SL7NFDv3t91v46e+m/aYv9ayO33ahub9Uf5m/h/v0Jf8Az/8AslQAJprbPm/77erEMLP8v8H3Kie8l2fe3/N9ynpMyJu/j3bKr7IFhIWdt3zPvXfvp32BvvK3z/33qJLlYX/i2JVj7Sz/ACtKqI1YyArzWEqReb9x/wDY/jpn2OVN8H3HRqt21438Uvyfc+SmJfqjpFu3vSAmtraWb5Vb50Z99QpZs/zbvnp73n7lNu7/AH6rpN827czvWQA6N86yts/36Hh2bH+apZpvO+b7/wAtVd+90/2WqgGfN8n3vv8A8FPdJd/y/f8A4HqVEZ6Z8yb/AOD/ANmo+0BA/m/JuZtn8VM+0y/db/gVXf3W3/eqJ4Ud6ZQjzN8lNhubncm3d89WNnyfd2PVhEVPl+++3fVEld3bb/cT+/R5zPF/f3J8tWN8SfMy0TeV8jL8n+xQBXS5lhb5fnf+5UX2md9/+/8Acq19/f8A+gU3as2zc2xK1IIftLPsX5Xf+5TX1Jv72/b/AAVY3qn/AAD+Oq+zd8v7pNrffT79WWS/2lLv3btkW6ok1Kfa/wAsnzt8r0/5YX+/v3U7Z/wPf/BQA+S/lm/hben9+q73jQ/Lu+dqtTIvyRK3yf36E0TU79EbT7b7Y/8A11qowMeeMCl/asn+1vqX7fLv+X7n36mvPBnijTVSVtI3xP8AOz2k/wA9Qw20uzd5Wz+8j/fq/ZSj9kXtYT+GQfb2+61CXM+zb9/+7T4/k3/Lv/2/7tG+BPvNUcgyv50/7rdT/OZP4tnzVL9sg+7/AB0JqVmkW6Vv3q/36OQBnnMvzffp8NzL/s1F/bFt/C2+H5Xo/tK1+dU3b/8Adq+UCxvl2uny+U33t9DvLsRfuJUP2mLyt+1f+B09Jt/zM3+wtRyAV5rlk+ahLyX+9vT+5Vt/+eXy7/7lMSHZv+WNP79HLECL7fKn+5TEv50k+bc7/wANW/8AWfNuVP8Aco+/v3f+OU/cArvfyyJ975Khe/bam+rf2ZnZ/wDaWoktvm2s29P7lAEP29kR9rK/+wlPe/8AJVGdmd2/gqXZ8m5YlR1ShLZpvu/foAiS5Zfm3f8AAKPtLP8ALUqWyov9z+7/ALdTfZt/lM33KAKLak2z+J0SraXOz5f43+7Vj7HB8m1md6sJpqo77m87d8+ypkHvFf7T5K/dbe38dMR/+B/NVtrNYd+5m+Zvv0P+5lfb89Zl+8TJu+T5vnSkd9nzNUT7mb/njQ/m79rNv+X5ayLLELrJF5rM33aif+Bl+5Tk+ffF/HtqL7jfN8/8FagSo+zf/ttQ7tt+anv/ALKN92mf7216sgbv3vt+byv7iU7ev8Xz7PupTYXT+F/v1Um+eV1/2vv0AW/OWFXbazv/AOg0JqrIqKzb4t33Ko+c22VV/wC+0qlc3/zf33VaXvFmrf6q7/7CLWO+pfc/uO1V3vFREX7ifxVYhhWb7/3/AL/z1tGP8xiN/tKd0RWXeifdqomq3iMn3k/3K2/scSfL8uzbQmlQP821tm6tvcJMe/1u8kb+/trMfz7x93zfPXUPbQP8rbdj/wAdMf7Dbrv/AOAb0q48sRcxjw2cqRfN9z/boe2n/wBU0uyJ61keL+9vR/7lOd137W+RP79X7siPeOSvH8S/dsdSa2Rf4H+en2z+IYfmvJ1ml/hdPvvXUbPO+Vfnqwlss0qf30X+Or90OaUTn/tmveUu2L/vunJDqv8AEzQ7/vJXXQyW0Pz7VT/YqwiRXlv8y7Eq+WJHtDz97a5R03Lvf79T2afP975/7lddeW0HzrXLzaO32r5fvp/HUe6XzSNuzs/OXd/frQhsP7u7en9+sezdrbeq/f2/x1pfbP8Avuubl942HvYbNjfKlV/JVN+37/36fczSzO/9+q2/fs/g/g30SiA+b7n/AKFRbQt975t+6n/LH/t1E7fM7fNs+5UBzBs2b9vyS/36ZbeanzM3z/8AodVPs1y8/m7mRP4asbPn+f7n8eyr5fdA0LZNmz5t7v8AwU/f/tbNlZ/krD8v3E/v0fM3yr89HKBb+2Nu+992q39sMmz7qf8As9QTWz7qZ9jZ/wCCrjHm+IkZN4haFkRVV6ifxDfXDbW3bKl+wf3k2Sq1PTR5YUdm3Oj1rywM/eIn1hk2Lu31ahvGm/iZKi/s1l+WrH2OVE+ZP++KmUYjJUdv4fv1Sv8AXrnTfu232lP77/cqx9ml3bk3bKemms+96uIHKTa3eX+zdFLD/uVbt1lk/iZ62n0dfNeJf4/vUPYOmzbtdF/gq/dH7xFYIu3a396tO82onlRfOj1npZt89Txozf771HuiIP3rv/spTPJ3/e+5V3yfv/36b5Lfw7aPdFykL2exvvb/APYohh2b/vf8AqVLNvnZfuU+Gz+ZPvbKObliHLIi37E/2Kejsi/e+/VpLBY2Rvv1FeQ/P8qtso5g5CkiK+9d1O/s2B13fwf7dXk03+Lcv3kq6mmrt/ufNR7SMC+UqWFrEib9tXnmV/lp/wBj/vff+58lOewbZ5q/c/io9rEOUru+9NtM+x/LtXb977lWEttn3Wp+xv4qPaBylRLbZ8su373y1bT5/wD0ChLZ0+Zqe6fLs+5Ue1DlK/8Af2/w1DNtdv4nT+5V5/8AVbtu9PuVXmtmdkX7iUe1L5Sujqn+xUqTM/8Aql3vUqWbbPu76fDbS+b92j2oco9Hb5P7lHnb121a+zfuv9uq6W29/wDYSp5w5TNe2V3/APsaseT5KI392rHk/PUr20vyL8qJS9oHLAqf7Xzf36f5O/5YvuVoeT+63fx/7dRfwferHmkBUdGm2fNsdaem1F+989WP91f9+h0+5t21ZZCifJ/F/wADp/8AD8vz0/5f4/8Ax+j+P5dqfLUFgmzb/uUIi/dZqNn7v+L56lSFtsVADNm3+JabN97d/wB81Km7e/y1Xm3feb5P7tR9ogN/8NMf5Nm356fIjPv8r7ifeqLe27/7GpAciVNs3/8AAqZv3U/5vnZWaqLHI/l/NR5Oz+7UTzL/ABfO/wDfpnmfJ/feggsP81NVN/8AuUz71M3/AN1vvfwVZZM9urv/AA0z7/8AwCmI7bPmVd9N3/O9AFp7bZsl/wCWX+3VhE/4H/dqr5zTRJTN/wD8RQQW/wB0i/8ATWmOqo3zfOlV9+xU+an+d8vzfcqzUl2f72ymfKn3G3/30qLeyfMtH+p2f33qCyx/wL5P7lM3/wDfFV3mbZ/fpvzP/uUe8Bad/wC7TfuVD833m+5S7/8AbarAn3y/P81N+Z9jMtO/1af30qJLlYW+ZagB+xo/m/jo2LH82756h/tJXb/xyn+cyfw/doAf/u/xVX/e7Ub5qHmZPlVfnf8AuUzfLv8A7lWBLDu+elT98iUm/wD77o+6m6X9ylQAQw/N/F8n3ae8KJL/AH3+/UL3OxdvzPT5n+41WBM7qifL9+hP+eqrveqm/f8AdapZn+T5W/36gB7v/wAASonTf95vkqHzv7tP3q/+/VgSojO27+7T9n/LX7lV3vNnytT/ALT839+oAsQ/P/8AYU/761RSZd9SveL8nyq9L7QE21k+8uyh/n/26rvcs6/3EqHzlamP3SwibNjLu/uVN5OxN38dUUdvvt8if7dWPti+W9HvCHpuf+9T9jJ8istQ+ds/u1F538O35qsC2n/7VMm/1f8AceqU1z822mb2mX5vv1fKBY/j+9UtUoW/i3U97mkalr5P4qimfe/ytL/wCqSTb99H2pvvU+UyJf4f4qf521aqedvb+/Q70cpqW967/lb5G+9Tk21FC6w0Pc/8Do5TIeu1FfdRM6oz7WWqP2n/AGaN/wDF/H/t1RqWPMZ/u/fo37Efbt31mvf7Eqi+t7Pu/wB6tOWUjDm5Db87/wCySjzv73yJXP8A9sed/sfN9+n+d8m5Zd9X7KRjzGx9pV6rvc75drN8lYnnNu+996s+a8nSX903yL/4/V+xF7SR0b2fmS7vl2U5EZPl/jrCS8ndKsRzSov+9W3sh80jb87/AMdqxDDLNFtlrE03VYkl2yrvSrupR/2kn7iXYn8NHsCfak1/Mqfd++v/AI5Vezh+2O/y76seHvDcCMjX1y03+xXe2D6HpXzQWy7/ALnyffraOH5jOVblPOtSRrOL5l+SqltftN8v3P8AcrrfEH2O5b5WbY/8FcummrC6Msvyf3KPYRgXGpzxJvuJ/uUxLlrmXau7e9bc1nB9hdfm83bWfbI9mj7d1T7CIe1HfY53i/uf7D1XdGs0eVtyVoabcsku7a2+r1863i7VVU/v0vZwH7SRxn9t+d8m3Z/t1oQ7nTdT08PRJK8n+3WlDYfw7d9XKnHlK5irDNPu+X5P9tPv0O8u7bLuf/frStrNkfcu7/gdTbPOb/drm5YB7xDbJ+6/uVoJbeSu7/vqqqfJ9z5/mqXzmf5ax+Aslhf5v9upppt7/NVF3pszs67ak1LX8H9yonhV1/iRP79VN7J95qsb96/+z1kBFNpvnfeZt/8ADVVNPV7jb/wCtLzl27fNWokuIodm37+6tSDQS2ghiT/ZX+Cof3W7bu/hpv2lX/iX56Z9pXYi0veLB4YpvlZvk/3aESJPmo+0wSfL5vz0zfBv+RvnrMCxMi/7n+5TUhi8r97u/wBmmTOu2qiXiu25vuN8lae8BYmdYR8vz02NPO+T7lV4byJ1Rdy/J/BUvnKnzeayJR9kAeFUqu/lJ/8AYU+52O7q25E/v0OkD7FVlrM1Id8H9z5qmmmi8raq/wC3Vd7aBGdt2+sybUtPT5fP2Pu+atPeLNCa/iRdv3/9iq7v9pT+JHqvN9mvGdl+f/b/AL1Hk7Pu7krQDPdP3u3/AG6lmsIrlP8A4uraWfnb92562LDSv9rzqCDkvsP2V/l3VX85k3/LXcalpSv/AA7P/Zqz30XfF97Z/v1YuY5GzhWa62ytWnf6Dsi83bvT/brQTwq6NuX+Grb2Eslv5Ss296A5jkbC8lmdl+5tq2l583lfNsrbTwxK6blZUf7n+/UMPhidJfMl2vs/2qA5ilNctCq/Jv8A7tH2meZfm3In+xWwmjz7Pn+5TP7EZKBmFeJKnz/wVXS8njX/AGK6j+zfL+8rTQ/3Kz5tKXftVtn+xR7pgYiXMT7/AO/VW51L7N95fkrok0RJN/8A6HVS80FXiRWXem6q9wRzCa9FM6L9zdR/bEDy+UrfPWrc+FYkf5dz/wCxVSbwrE8qMu5HSr90kqzJ/o7Sq1czc6lBHPtn3bP79dnc2fkxbW+5trmtS0qJ2/hf/gNdlLlkQY9/eaZ5L+R57v8AxectYP3H3fNsrq30RVV/l3/7lUrzSlRn+b/gFd/unH73UwflemzIm/5d1av2CJPutTPsPy/3P9urM/ePob/gncip431hpN3m+Umyv0IvJP37/M1fnf8AsHu0PxT1NVb/AJZfNX6IXn+vda/Ucp/3c/LM2/3kr7/7tOpvy0V7Z4o7/gVB+9833KbRTAds/wCB1F/FUuzf92h/3P8Av0AN3+W1D/P92j/Yp38P/oVAEUdP+amf733KN/z0AFPf5l+b7lFHy/8AA6CA+XbQibFo2f3aZ8yNVFjk+/Spt+f+OhNu/wCemJ87/KtSQP8A+BUbmqFPkan/AHPloIDe3/AKfDt+emSUbPlTbQWFPR1RNtGz+KmbNnzUAPdN60f8saPmo/3moAZ/F8vyVL9z5t1N+VaZ/vfcoAZ83m/LU01Mfbup/wDqU3UEFZPv1I8a+an8dM/2v9qpd6/99UARfN5vy05v4Nv36P8AVj/bpqP8+1qAJd7baZ/qf+BU/Yr/ADUxNm/+/wD7FAB8r/d+5Rvp/wA/mUN/eoAZ8rvT3/74pnyvT/8Ad+/QAOmxfl+/Q/7xPmoX7lDv+6/v0FjN/wAqLT9v92h4d6f/ABdDv8u6gA/3vuUx92/5fuU+F96fN89Pf5GoAY/3Pu799M+8u12/4BT0f76/w0bP733KCCJH8mnffVN1H+z/AMDpv3H2/NsoAd9/5d1H3HfdUTvsf5al3+YtAET/AOzuf/YoXbuepXf56a/yfNQAx/7v3KE/3qem2b/gNMb79AB5dPdNmxt9Mb79PTds8rdQAdP9imPtWpdmz71R/wBzd9ygsR3+X5vuUxH+Spkff8tMfan3vuUAP3rtplPf7r7aIX/+yoIIfuU/5d1Pf5/9ymN/s0AHy7f/AIuhfuU9/uVDQA9P49vyb6a7/wDjlJ/31QlABsXf/vUbP+er0O/3Kb81UAbNn3VZ6Nm35v8AvqpZP4/v0zfQAR/efd9yj5dn3aej7/l20xPkf5aAB0XZ/FQjr97/AIBR99f7j1F/u/foAlf+9/6HQj/Kny1E7t92n79nzUAWE/2aZuV320xPubvuUeYqLuVd70AP+VPu/O/9ymI//AKPmR/7lNdGSgCX5Wok+7/t0xvufw0b9kf/AMRQA+Hdu30TfP8Ad+5TEdf9ymt/HQAIjbKd8/8ADUSPUs3z71+5QAN8n8VN+Xd/co/j2/8AfVG/5E+TZ/t0APf7lDuuz56RH+X5loT5P4aAGx/e/wBinb/nek/+KpHRk+61ADE/gX+Cj+Kno+9P9/8A8cpm/wCTb9+gA+aj/bo2f7dHzUAEP8dPR/v0zfto2b/magASFd/+5R/Fuo+b7y0P8i7vv/7FABu/u0JtR6Z8r/dp+zf/APEUAPm+dPm+5Sfw/wDxdNhf767tlCo291+/QBMif3fvUzf9zbu30I/zOtH8CfNQZAiPC9O/1n+wlMR22/N86Uvy0ACfd+b7lH8bt9yjf/dofbs2/wAdABv+fcv36Tfv+b/lrTYZmd9tSvt/vb6AG7/++KZ8yfMvz1M7/L8tQ0AP37m+b+7TNm2jZs+aibb8lADv9lvuUr7d/wAlO/vruWonfZ92gB+zb833KZTP9d81PR977WoAej7aci70+7/9nQ6L/C3z03fv+WgAdF/3KZ81P/3vuUygB6fc+Rvno+59379H3KPv/N/doAJNvlf7dM+SZttPdP3W7bsSmfw/K2+gBmxvvbqm+bb97en9ymO/3KlR/J/h+9QA3YyfNUqP/e+Sok+T5l+f/YoR/wCGgB33N9RN9+pfl/iX56Pvp8y76AFR/wDa+enbNmzb/HTH+VX/AL/9yjf8nyy7P9igAj+R9tP3/wB379H3/utvej5Y/wDboIBHVPl/gahNySf7FP8AlqGH/Wf7FAE336hRPn2/xrT9i7aH+++/7lAB96h9q09/41b7lMkff8v8dADPm++zfJR5i/d3U/8Ah+X79D7dj7fv1IDEdfk2/JQyb9nzU10+T71M+VPu/I9AA6MmypU2pRv8xaNn+3QWN+V4vl/vUIjI3+t2fx0JuRnp2+ggb99/m+embNnzfwU9Nu/5aR/v0Fiv/Bt+/Q6Nv/8AQqH37t1Cf3qCA+/8u6nPDs37fkf+/Rv+4jK2yhPv/wBygsb822nJ88T7v4abMm/5lVv9qmbNtAD32u9SuuxU+9VdPkZ22ff/APHaej7aAHP/AN97aa+7f/t/7dO2N8/9ym/c8r5aCBz/AHNy/fpqPs3rUuzfFVfYyfd+5QWS7FR9tP8Akb/feq+xt1WP4PNoIGJuR/K+Wh/vv/B/t0b/AJEp+9nfa33KAD/ll8tC/foT7qbqf+6f733KCyH5d1P+5samb/m2/wAe+pv9+gA30yZ9km7/ANAoj++/3qf99P79AEP3/l+ajer/AHfvpU3/AI5/v/x0x/8Apl/FQQG/5fmpiNvRPvbP9uiF/kp+9U+ZfkegkN+/5vvp/coT7vzUxN3ybfuLT5KAD5Xf/bo+/viqJH+bbQ/+zQBK6Km/5d9NRGT5t7JTPmRN33Kdv+X5qADzm+6y76a+zf8A3Hqwj/Pt/hqF/vpv+/8Aw0AN/h+Vvkpyfd+anv8AOqfNQj/3qCvskTo0NCP/ALVFy/8A3xQnyK/zUB9kleZvn/g/26id/wCJfno+58336P4du2gkPOXd8tWH+58v36qJ8n3al+Tt/wACoKIvupUuxfnpsL7Hf+5Uuzf8i0FjH+5uWm/7dOZGSovm81KggN+zerUVK+37v36i+WgB/wBz7tM/hpjfOu3dTX/c/wAVAEtSj+P+/RD8/wDt02R/uLQAJ97/AKZU6ZP3nzfcpqI1S7NkTtu+5/4/QBEm7b8tO3/JTfuf8D+9TkoJGumxUanfx0Q/vmRd2+i5fyX+WgoPvr96j76vu+5R9+L5v++Kbs+ZGWgCV/k+ZfnpiPv2K1PR/uRN8n+3TF/1z0ATfxvtWnbP4qi2fd+apdm/Yq/foJBPKjT5fvr8lEyLtpvzI3zfcp/8H8TulADPm3vubYlO37P3u3fR/HRs2fLQAJMv3VX7tNT/ANmpiJ8u5W+9T6AHL/qvKb5/7lDvs+9Tf+BUP5v8Xyf3XoKHP935aan8f+zTPmT+LfT0RnoAH2/dWmfciT/aom3I1SptfZ81AEX3/wD0DZT9jbt33KiuPvLUqbvK21BYzy6Hfyaf9yh186KgCFP733P7tP3qn8XyUbNif7FRTfeoAtb9n3aide1Md2RdrfcqLfn+HfQB8COn3Pm3p/cohs1f5Wi3/LR9s87/AHP9ul+0x1/K5/SAieUm/b8/+xVj7HvXdu3/AC/ceqv2yJP4tn+xVR9Sb/ge6s+WRA94di7tsqO39ypURX2N8yRf33qv/aS+Z8y/IlPS83/e2/e+XZRyyAtbN7v93ZR5Pz/LUUN5Ei/Mq/NR9v8Ak/ubf7lX7wFv/Z/eo/8AsU7y92/733apfbP95P46JrxkTcrM++j3iS66K+/d89D/AH0ZVWHZ/BWalzLs+dt6f3KlS/l/3/8AYT79HKUS/wB9WTfU2xfvfMn8FV3vNn+wjr9ynfad8u5m3o3ybHqPeJLfk/J97ZRDt37m2+Vt/jqv9paH+Fd6fJVd5tn3l3o7U+UDQ3ru/wDQaqOn+yv3P46iSZfn+b/gdPS5X+9vo5SiWa8ltokdV+f7jUJN5K/N87q2/fRM67v99aI0i/h2/wC1S9nIn3B6fvv9t9u+pfl2/MrVFvi+633EodIpn+WX+H+Cq5Zh7oP9z5vuUb/n+8qOv8FVGdYZ/l+dP9urHnfK+3a/+3WnspfEHNEen77727ZVjy1TZ9352+/XOP4haw+9++f+HZRYeME+95X+/wDNV+wkQdHM7I/3d6S0fadiIv3HqjZ6lFqqJ/7PV5LPfE6t8if39tRyy5veIB7n/gdUbl5d33Vd6t/Y237Vp/2P5v4vNdauMSzJSZnf/c+9VV7+dNjbW2Vu7Fd9qxb9tMTYm9dmxK2jGJEpGFDrErzbf9r+Ouz0Txt/ZTbYNr7/ALyVg38MEybVX5Hqk9s3yfKqI3yV00vdkcFf348p6bbfEiebZ8ux1/uVla1eT39v93ZsZ/nrz+2vLpNnzfIn9+rqa3cp5qwfP81ep7SM/iPPjh+T3olWa5vLafc1S+S15/qmZP4/n+5WnD595+9l/h/2f46r3MzQ/eVa4eWPMehzT+ExJrafzdrfO/8AfSn3Ft9p+aJ2+Vvmp0zyv97aiNWt53+jpF+7+Zti76vliHvlHSod/wC6nbyYt336valYRQr+6nW5fd/epn9m+d/qp/s235Gd/uVL9gWzt0VZVuX+/wDP9ylyBzSKUKbE2t8iL/crQtpoLfYzLFvX5Pnql/rt+xtj/wBxKqXm7f8AL86OlZSp8xtGUjo0vLN02+evm/f2Ux7lf729P4K4re0Mu5mra87Zbu27fsrGVD+U25jW37k2r86UPNsZ23fIv8FZkNzs/wDQ6sTPvt/lb7v+1UewI5i3balE/wDy12bfvU6a/iT5mZZk/v1zr/Iqbtv3qdv3pv3fP9z5Kv2BfMbb3kX8NS2d5En8WyuadPO+b+D7lS20MqfMzfPu+Wo9gX8R00NzK8v7pVerqJv/ANv+8lZ+mp/F9zZ/4/WgmofIn+7XNL3DYl+ZPm+WF6bM7/J/B/t1C8zearbfn2/NVd5v7v8AA2xayAtw3Lbf9j7lHnedsVV/3qpffX+Kjf8AMjfcqwLWz7/zbKf53y7vm/4BVLzv4Kl87f8Ad/gWucC7HMqRf7dRbv4vvpVJPuOu7ZUqbNu6ugAeZn/i2UPMyL/45Vj5XZ2X7lRfJ/tfeoAhhfZL8vzv9/ZUSTNbK+/b81W4YfvqtFzZ/wDAP71WBRur/wA5Nv8AArfcqr9mWZ9qqyVseTEifNFvf+/UKR7N/wAvz1RiZVzpSvF8n36iS2ltv71bv9z5l2Ux0VG3fN89XzxD3il50sP8O/fWgj71/wBv+4j090XbuVV+7/HUKfJ81BkV7zTftm/5v4fuVlR+G/Jf7zP/ALDt8ldHC/kz7tu9KdcvE7fulVH/AN2toyjEXLIzdNs9iov8FOmtZX2fvdibq0HTZ/y32f7lPTyvur9/+5RzRDlkUrazbdt+5Vr7Hvapt7P/ALH92nb9qf7f+3R7SAxv2NX+78+3+CmXL/7Soi0/e3mv+9pmxfk/uUe0gLkKifOibtzvT/v71b+9VuHyvIRdyp8336R/3j/33/3aj2kS+Ujd12/7a1D/AH/vf36u7Iv4W3v/AHKb9mX5G/2ajmjzF8pUj/ffw/O9P8nZ8rfP/sVYRG/hXe9Sojf77f3KOeIcpU2L95l2UJDv/h/4HVve3yfL/DUX3F+ZaOeJfKZ/kr8/3nRKl8netW7x96I33KhSRn+986VfMHKRfZtkv3Vf/fq7DZq/yr87/wBxKqp97dtqV/kTdUcwcpbSG23J5q/dpn7hN/lRf8DqkiMq/e3/AMeyrXk7Nn/ffz1HMHullIVm2N8v9yp3s9n3mV0qrHMy0faZfk2/J/v0cwDvJ+R/76/3Kb8u/wCT7lD+bs2p/F/fqxDt8rd/do5ihny/wqrvQ8Lf3f4f46lT5In/AO+6anzp8vyJ/G9R7UnlKPktu/2Kf5LbE+TZvrTSSJETd/uUedFMn3t+2r5pFmZ9j/vr/wB8VbSzX/ge2nQonyN9yjzvuUe15SCJLBUfd/H/ALFTJZ71+Xajr/fpnnfN8v36dv8A4f4/9uo9pzgN+zLsT+/TPI/j/wDHKt7/AO79/bUMPz/e/vUcwDfsy/xfco8tU+Vac/3P7/8A7JUSTbEfd/FRzSLLCJv+VVqXfs+83z/cql9p+X5f4KZ9vXd/wGo5pfaAvbPn+X79WE/77es/7Z8m7/vmhLzf+6ajmkHKXY/vf7dPSHZ827Ym7+OqnnK7f7lG9d/323tV8xBd/h+7v3fdp8ybPvfPub7lZ/nLt2t8n+3THv8AZL977v8AHRzBylh0i2/won9yhEWb5flR6pJf7Nnzb91PfUlT7v3P9ujmLLXksjfw0/zvJSsr+0tnzN5vlfw0Jc7027WT/fq+YDSWZv7/AM7U35dny/frMeb5t33/AOConvGRP/QaOYDY/wDQ6EmWGX729KxPtjJ8y/O/+3T0m3fL/qXb+OjmA2prnfs+Xyf9uhJl2fL871lfbP8Aa3ulP+2ec237lRzAaD3Oz+789M+0JWZv+X5Pv0/5dv8A6FWwGqm2b5V+/wD36EfY/wDcRv40rH+1f98PT/tG/wCX7/8AsUBymwl/F5qea37pqe9z/dbYlYPnf3W3v/cqx533FqA5TQ+073fb/c+/UW/bVT/ebZTXm3feqwLqPsano6v95dlVNi/P81G9UesgJf8AWf7dFRbF/wBr5qimm+Z/9mtQLX++zJVlPK2fM3z1nfaV+dvm+ZamS5+VPm/+xrI1JfuN92jZ/dX56r/bIt+2Jt9Me/3/AHfk/vVr7xkTP9/5fv1Cm1X+X7/36ia83rt3LVeS5/hWo+I1Lvnb2/dffq8kK/xff2b6x0dqsfaV31t9kyLr/f8A79PdIvK+f5/9isz7Y3yfPT31DY9QV9k0ET/gFO/h+asr+0P3v+3T3ud6f33SrJLu/wCT+/8A7FRbNn+xVd7z/vumfN96g1NOG52bPu/cp37rZ/DWOk3z097ne3yqzvQBob91ROn3Kr+dtWoTef8A2NAD4bP97u/gqx82zai/JVTzmT5vuUJebPmbd/s0fEak33P71Qo+5vu/dp803nLFWZc3/kptZfkq+Uw5jWe8+RP79M+1e1YiXnnfxfJU3nfJRyxDmNB7/wD2qhe/ZaiR98qbtqUy5RZm2tV8pA9L9pt6suxP79P87ersrVUeHyV3fNVT7f5Mvy/J/tpRy84c3IbHz7fkb/ep+/Ym7d/33WUl+0L/ACrv3UTX/nRfKvzpV+zI5jSmvIkX7y76mhf5P9+sS2h+2S7ml2I1baOqW/lRfI6/x0ezDmDf+8fb9+qk1zs/36EvG+0fdWZG/jrbTw35yJK0sSb/AO/W3sJTI9rGBg/afk+Ztm6q8Nyzsis3yVY17TWtt8UDLNUVhoksaJPK2zfV/Vw9qW0mWnJcxfxfJ81D2yp91m31XSwaZ/7n+3U+wD2pb+0qiOrff/hpk1+qRfeqK5SLbt++61iXlnPN8yfP/sVXsA9qbFtf73+b7lW3v4vni+/XNW1nc20e2Jd7v/BWrZwy/wDLVW30So8pftTT2NMv+xTra22L83z/ADVehRUXb/HWl+48r5fv/wBx6x5eUvmMf+zWT/W/IjfdqL7D+6/i+Wug2Rbdi7d9Fz5XlbX2/dpkcxy/2Zd33d7UP8nzVbm+d9jfIlV5nX7tLlNSu9yzp/F/wOsy5ufn+Xbv/wBitC5vESPb9+sS5dYUojEDTttyL/c30+Z9n95/lrmf+EyXckG7zpX/AIErQfVWSJJWb+H7lX7PlAfc7mf+/wD3Uqlcwrs/vv8A3KP7YZ2+7s/26sfvd/m7d/8Av1tEmRRSzaP5tu//AGKsbP8Agf8AsVoW9nv/AN/79a0ej796/Kj7fv1ZHKc4kPnf886lS2i+823zf9iujTRN+z5d++rD6Js+b/ZrH2nKHKcp9m+0t+6WqtzZu/y7fuV2EOlfL935Kd/Y/wDu/wC5T9rEOU4qzs5d39+ti2tpfvbWro0sFT7q7HWrDw+XvVf+WtKVUvlMfZKlGxvvLu31sPZ/+g/PUOz+7/FWPt5SD2UTHmtpfur87v8AwUQ2bOvzL861tv8AL/dpib5vvfcWl7eRfs4FJUVPl/jqWZIvkqx9m/hZtlN+zbP4f+B0/ayI9nEhT5Pl/gqbev8AvpRt/urUv2b5Pl+/RzhyjN6/e/gqlNqqps2t8n3Ku/YG/wByqU2g/aWdmbfu/wDHKv2oFebxDvh+X7i1FDqvnSfdrYh8JRW2/czfPVu10H7MiMyb0qOYDJ+3+TF867EqVJvOi3KtXn0dbqX5vk21L9miVNu1tlSamZv/AL26s+8vJ9+1a2JtK85du/5KE01v4vuLWQGbZpK6f7daDpvi2/wVdttN+zNtVfvVLNZr8m3dvrT3SeaR5/N/bX2rbYwNNFu+/UyWGpp/rVVJW+98tdxbWC1d+zRfxLV80SOY5Lw9pty9+nnt/o9O8T2CTS7YNz11H+s+Varvbb/vf3qOaIc0zmrbR28pE89odv3koTQfJnSfzWeul+zN/uJT4U2N833KOYvmkZ7ws6v/ALtV5tN3rtZa3ZIf33+xQ6qlHMRzHNJYbJd3zVYS23rt270+/W78v2fa336ihtvm+9RzRL5pGJc6b9pt9v72m2eieTv2sz/79dBNbRJ/F8/+xTvs0SRfd+/Uc0Q5pHNPpUqN/v1n3Pgy289592+X+4kVegabbRXlwkH+pR/43rY8TeGbbRIEaCTe8v3quJMqn2TzK20HZ91dlaCaSqRb/wCOtj7n+3sqWb/VbqjmNeYzLez3/dq2kK/d2U9F/hT+7TPO2/L9+seaRoSvD9ym7Ivk+WhJt/8Asf8As9Q79ipt++1HNIC28PybUVaqvDEjf7dI9zvT/bqunyf8B/go5zImmd0X+GofO+T5fkeonf8Ae/LT3f5f9ujnAh3ttpruz/eVUSnTIqLuqLevyf8As9HOBXm+f7tV3+Tf/HWnv2f7H+3WfNudH37dlHMBX+b+JvkpnnfL833Kl2f3arum/wD26AKs0O/5fmSqjp/Eq/8AfdaD/LUVztdPmraMiDBvPnfduql9jXfurYuYf++Kquiv9379dPMSY15bb33L/uVjzWfz10d5DvX5fv1ntDs/9m2V0wlIiRzn2NU3/Kyf7dRPZrW7eJ+6+X5/9iqXk/8AAK6Y1CPdPYP2G02fFXWP4H8pK/Qi/f8AevX57/sYOsPxfvYl/iir9CL/AGPK7fcr9cyb3qET8jzv/eSvv3U/5qZ916lr6A8Eb8yP/v0Uj/fpfuUAO3NTX/8AZqN/91qd9/5aAInf/Zo/h20/Zso2UAMRPLT5aPu/N9+jf+9+Wn/8snoAYj71ooRNi0VQAny0L975fv0yP770/wAygCX5dny/fqKn7/4aZUkD/wCP/bpjvT/vv/fqFNyP/sUED5Pvp8tG9Pu0Iv8Aep7/ACfdoAE+T5qY7s9FM3r937n+3QA9fuUfLRvb+GigB/8At0xN26hEo37JEoAen33/ANumb/m209NqN/vfx0yP7j0AElH8NMm/1v8A7PQ6fJ8vyP8A36AGo/z05/mo2L8m1vnofdN839ygBqbk/i+SpaZ9z71N3/3vuUAOmT7jVFs/h/janxzfuf4d9Im5HRt1ADUT97/c31Yx/t/PR9x91NdVT5l+RKAE/wDHP9uj+P71RJ/rf/Z6sO//AO3QAU9/u/NUNPR/9r5KAGJ8i0b967Nu/wDvU9vuVEnyb2WgB38Kbfkp/wAzUPudKH37d27e9ADH27qJvufLTflR96/fp/zfeoAYnzp8zUf7K07+Oj+D/YoAam3f89Od/n/uVFv/ALv3Kf8A7lBYxH2NT/3dCf72ymIjb/koAfv3/NTHf/Z309Pv/wBymTbqAHpt20z7jfepm/Y1Pd96fLQAPt/3KZvp+zyfmpife2/foAf/ABvQy/xL9+h/3b/N9yhJm/i+5/sUACfLRsbZvp80a7dy/JTIfkWgBibfubtlCbU37vnp/wDFR9z733KAGOux9y/cp8251odNjbqZvoAbDt+T7z1Lv2Nuipj/ACfNu2U13+bcvz/wVRA5H+V2aj/Wf3kpqfvE+X79Ofc2xqADem7b9+h0+Sj/AJYfN9+mu+xPl+/QAfw7qc/3fu/71NR2/ipz/foAb99fvUxH21Yf5E3VFH8ibqAD+5t+/Uv/ACz/ANmmJtRd1H3PlX7lADUdt9S/f+ZqZNu2U2F/7336AHfN/wADpf8Af2/8ApN7fPTd+6gCX/Ypny/w/dpr/P8ANuo30AD7d1Ofbv8A7n+3TX2uvy/foeT+Jd33aAGO67Plo/vVEkzO9T7Pk+9v/wBigBvmVN5i/wAXz1DsVKe6fL/FvoAd/vbtlNdG/wCAUyRWdflp/wBx/l+/QAf6x/7j0x0+f5aF+/T3TZv8r7n36AGeSyf+h0PNvejcv8a76f8AL/uUAM/ho2rR/u7qP9pfv0AFP+5/F/3xVf5t1WEf/wDboAhT5N7bqf8AK1P/AMvTHf8AvfdoAPufvVoTbv3fNvof5l+b7lCfItAEr/P8y/JTaE/77/26E+ffub5KDIP9umPcsjfep9Hmb/vfPQajnT77/wDA6bv+Smb9n3qf33fwUGQz5ae/yUynp/u0AMST+GmfxfLT027qf9z5loAh+ft/wKn/AO99yh/v/L/v0b9/3vkoAH/8cp7Ou3+5/t1Dv/ib7lTO6vs+agBn/AqH/wBn71Hy0UACbttH3/l/9Ap/y/PTN+x/loAPuvRT3+dvm+Sj5P4qAGb/APx2nrCz/LQ/3P4qY33KAH/N92meXQ21NlG7+7QA+nbPkSovl/h+/T327E2/foAHenP8603p/wABo/j+9QAb93zfcqVPvrt+9/sUyRN/+xT0+4/zbPmoAJod9M+X7tH39ny/8Do/i20AGxkf5aEf5vm/4DRv2fNT96/8DoIGujf79Mpz/wAf92mp9ygsl+Z4qZvZ/l20b/n27d9H3ET7yUEBsb7q/J/eoT597Ub2dPlpd+9fvbKCxETYifx7aE+/T/4f4v8Afo+ZPKWpIGP/AMBpr/8A7VSon36e6fJQWVNmz7tSts/8dqJE8l9tP+f+GgATd93+Oj/0ChH/AHVO2In/AAKggb8qSIn9+nP/AHvv010X91tp3nN95vuLQAz5f9qldFpzvvkeoo/4Pv0AP85/u7qP9ih/l+8tOf5N/wDcoLBNzo60bPn3K3+9vprvvfd9yj5qAHO603Zs+aj/AHW2f79H+XoAPnhfb/DRTn3P/d3/AHKanzqi0AO+ZG2rQ7/7VG/5/m3bKfv2bl3ffoAZ/Ci0Om/ZQ6fw/NT3/wB6gBi/c/iof/do+X7tTOn36CCH/e+41P8A9laH+daE+f8Ah+5QWRTbv3VS/wAf+5TGRXfdT1+5QA+T+BaNn/AKY/zyptp/yom2gA+T+KmOiv8AL9yn0z5t1BkHk/JTE+R/vfJT/OZKHTe/3/8AboANmxPlf79E38FCI2//AG6H+7uoAZs2fNt2PR822mq+z/cpz0ARVKi+c/8AttRHs/4BRMmx3/2KCh6P8n+7TP8AZ+WhH3UPudvm2on9+gkf5dM/iT+/R9yX5t2ymun8K0GoP/Av9ynb4tiNTXkV49tM2b0+b5KAJd++X/gPy0fL95fnemolOT5G+agBu9X/ANynfwfxPSujJ8y0fKkT/wAH8f8AwKgCtv2Oi1MPu/N9yq7p8/yt89Wvl+zpv+5QQG/5X2/PUVH3GfbR96oAKNjb99H8NMR/96gCbfvfdTH/APZqiTfufbTkegASH7n9z/Yqb5qEfZ9750ohfY+5aABPuUI/z07Z50u7+/T3+R91AFeb/Z+/T0Tf/v0P8+yhE2fMtADoU3/7/wBz5KN6+b838FCfwfwbKbM++gkdv3r9359tRfxfL9+rFttRf9ymTQ+Z8q0AEL/cWh0Xc/8AHTUk2bGo+V5XoAdJu2fe+7UyJt2NTE+7t/go37/9+gCX76+VQj7/AJW+59yon2psVfkqXez0AP8A4H3fcqL/AHfkSh/nf5vuU7ft/wBygBrpsldP733aN+/Yqt87Ux0aRvvfeo3+X/t0AP3sj0xHZ33balm2vvb7n8FNT+6q0FDt6vs/3ai37PloTb8jfwfcp/3967v92gAm+daYmzd/t0z5k+Wnp8n8VAA+3+H/AIHT4fublpibtiMq0W395fufxVBZLv3VE6fun2rvqX5aiR/3tAD4d27+/wD7FEyLv2/f/wBij7kW3+/TE/eJ8tABt875aij/AHLNUuz+78n956hX5m+f71BB+eu/y7f5l2b2/wC+6ifdNB/sLVHfsdPmlf8A2Hqb97/yzlZHr+aIxif0RzFaZJ0fb/yy2/3qspD5mzcvz7vlqxCjJ/rfnT+Kqk008Lu6q3+y9XyxL5pD7zR7mGJ5fKl2J/AlV7N22/vVl/79fwV0Gj6pL5W2fd5X9yrtylnc/NE2yXdVxpRkc3t5Qkcv5y/P95E+5veql/rcWmonm/d/v1102iWL/L9saF2/j8qrFhDp+mxuq+Vcv/E7xVfsIEe2OU03XrSb5v8AXbvu+U1XX8SWKbFVZEdvvJNXRzQ2rxbvIj3r/cXZWFqWlLN/yybf99aj2VMv23MV01u2ml+ZYki/2Pv1qo8Gz7uz+FXrKh0Rd/zL96tBIdn3fuKtRVpwjH3S41Bzw79+77jUbG8rZ99//QKbvb+L7lSon8LfJ/drhNg2JD/3z81Mmtvk2/3fnVKvfukXaqrvb53eq+//ANC+/VEGf83+/wD7FQ75/u7PnT7tXnRfn2/63+/TPOZH/hdPufP/AA10xLKWzzN+7/gVZ7w30Mr7X86L+FK0JtSis9m5d6RVXTxPpVyrxRSyPL/c8qqIGfv/ACn+6j0+HzX3t/c+9VqG8s/K3N9yi6mtm2eUrJ/v0+UkrvN+9eL5tm7/AMfqaFtn+t3VX/e/J5TbF/uU57nyX/eqyf8As1X7oFe/s/tn3V+61Fto+xk+b7lbFskD73+5Wgk1mkX3V2P/ALVbRlynLL3SLTUWGJPl/irY3z3G/wAqD51SsfVbxUi8qD5Jd3+trmt/ip2T/ioZ4U/hSJfkWuaVPnkXze6drN5vmvu3Quy/x0yZGfym3bHVfmf/AGK42HTdRml3XOr3dzcbdnz/AHK2LPw2uxGaWV5t38bVHsS+Yu71tt6/fdPnqL7YtE1nK/8Ae+T+5TIbNUl/i/4H/fo5COYt/bLXbt/jpnyJ975/46iubb5H27t9S20LJvXf89X8BHxkUdsqfN/B9+neSr7PKi3/ADfNV77N821/uf3KtW1muzbu2f3aPaxDlMfyWh3/AMf91Eo+x/3l2PXQQw2yf69vnX+5/HU11dWb7NixbPufJ9+o9uXyyOU+wf7O/d/fp/2benzfw1tfum+6tRbFd/m+5u+5Ue1DlMTyfkf+D/cqLyW27W/31ro3sF/2fm/v0fZvO+T/AIBvo9uXyHL7LlP3vlb33VaSF5onXbsfb/BWx9jbzfmVflqZEVPursf/AGKPahyHH3nh6W/uv3TNCn9+q/8Awj19bb4m8zf9/fXdQw/LuWn/AGaJJd3lbE/iRKPrAcpxKaJqCXG2WCV4nq2+iT22z5v+B12cL/J9353+7Us0jXL/ADNv/wBio9ubcpxqaDJNvVmqX+wZYfm+V/l/74rrUhjfe21UpvzO+3+Baj6yHsjj/wCx2dfvNsq1baa0P3mbZ/D/AL9dMlsvz7lanukW7+HYnyUfWeYOUyXhT7PtemeS33m3Ola0KKjfPthRqseTFt+6z1jzc5ZibGf5WVtlV5of4l+d623RXRIom2JRs+T+F/8AfqPdNTHhRkk27fkpyIron93+/WhsXyvl+/UWz5/4Upkld7b5flXfQibP4v8AgFW/s3nb/wDYqGGwldtv3N/8FAFdLb95uVvnp/8AE+1vvVYubCWH5WX+KoksG3Jt+/VgS2ab98S/f3ffom+f+L97R5LIv9x1/jehNNl2f+z0EESfJ/H8m6pd+/5f/Q6i+wNvTa0Wz/bpz2DSfOv3Iv7lWWN+bb9/5KHTzH+Zqd/Ztz5Xyq296ibTZ/7vz/7FABD/ALXzv9zfVjyf+B76EtpY4t38bfwVXm02eRdq7kSoAme2/wC+6rvD/wCOUiQzp8rK3m1N9judu5VZKsAeH+Lcqf3KlS2+fduVE/v0zZPDb/L9/wC/UTuybPvbGrP7QFtLb76/L/v0zZ/D8vm/36i86Xf95kqXfvi+62z+J6YFh/Kf5l/77emeW3ybf/26rp/zy2/JR5mxt3/AKALz237rcrb3/uVDNZrMnzNvT+5TYf8AW7vuP/sUfaf3r72oAlezXyk/gf7lM8tvn8rds+789HzbNsn3/wCCnpN5P+3uoAl+x/J8u5Gprw+X95/++KY+pbNn9xKPtivs3N9+ggE/vf8AAKZsX+633v4P46HuYof4v3u6j7Tsf+L5aAH/AGfZsb7n+xR9j/2tiU+G8id/mqWa8Xb+6+/QaleaFfnb79DpsT91877f++KE1LZs/wDHqPtiun8P/fNLmAHRvJ/h2VFs+4zVL52//YoSb7nz7/7tMBiff/uVNv8Ak+b56rv975dzq9S/cVN336skiTc/3N2ynOmx/wDY21N8qJupibXX/erP7RQ13+5t+5/t1LvZEeJv3KNTET77Rf62num/7u2tCQeZvvffRahR22zKv8dTeT/Fu+TbQ+35F/j/ANioKIWffFsZtjrRC7f3lqZ4f+WvzO/+3UM0K+bu+4iUveAa95v2fwI/8dCTN5X/AMRR5MT7IvvpULpsl3UwLHnMn3fno3/xUPGn975KfInyJVkjHmZIvlpfO3r/ABPUqbaP4k+7soAryTS/e/g/2Kr75fn2/wAVXXTzPlpszfc2fc/5ZUAUU3f89f8AgG+pdm//AL5oTbv27fnqbzI0+eL5HqCiX5v+APUXksiJu+5Q8y7f9uoftny7vufwVZIPuRN3zOm6je3++/8AClCXPk/NtoT7vzfxUAN3y7PvbKY/m/3mf5at/K/y/LQ8mxn/AL9L/EUV4bZvvL8lH2Zt/wArbP71WPM+TdF87/3Kd/f83b89P3QKD20rr8rNU/ky/Ju/4DVvzmRdv3E/v1Xm/wBVL/coJInhX+Fmf+9TIYW3/wC3Rvl/ibYlXbDdsT5VT+PfUHUUvsbf+Pfx1K8O9P4t61pzNvX5fneqW/Zv3VZyldIZf/s6N7J/Fv8A4Kc+pRJ+6+b5fn+Ss2bVVudm7ds/26ALrvLu+X/Vf7FH71/vbtlRWt4r/K25E/2Ku+dEny7vu1X+Ior+TKi/7FG+SrfnLtp0N5Ejfw/d/wC+6r3QKqJKn/A6H83bV37Zv+dYt/8Adpk1/wDL935/7iVoBS+0s7f7tO+0yVB/aVt8+2LZ83zUf2qrr9zYn+3UcoFh7htn+xTPtmxfvVFDNFMvyfOn9yoXm2K7RKu9avlAsfapf9vbR50v3du9/wD2WuVm1LWrmX5bOL7P/fet3R3neNPNXY/+xV+y93mJ5i683yfxP/sJUX2xX/36lmtvm/df3t9UkRt/3mT+9UcpRbhufm3/AHP9unPebP7z1NbWe9E/dN8lWEsGmf8Auf79XygUnm+X/wAfpn2zYu3bWx/Zqp8vy/PUM1hF95tsO2o5SSql5+4+Vdj1US5V9m77laH2Bd39/fR/Y+77vyfN81XylFL7Yv3Vaj7Srru3N+6q19jVEfe3yJWfNDbInytJ8yUcoE0N/wD3t2yhNViTf81Y7wu77V3bP9uoYfCsusS7Zb77Mn+xV+yJ5je/tWD+/ViHUov4azE+FzQrui1prmX/AKbbtlRf8IBq+5/9Mim2/wDPFW30eyDmibX2yJ9+3+Cq/wBvif8AvferHv8ATbmwi82fbvX71YkOtr9q2fNV+zDmO5e8gTZ83yf7dOfUoP7y/Ktc7Zp52/5vvVa/sdvK3eZ+6qPZBeJsQ3MU3zffRqm/df8ALJd8Vc+7xQp/r/uVLYXLXMqbW+f7myj2Y+aJ0Hy7Pvf8ArMms1ufv/c/2K000SfY7ffpn9mzxy/Mv/fFZiKSWawxbdtH2bY1SvZts+VdifxPTUs/l3f3a090PeHbKeiRIm5mWmNZy/3W2UfY5/7rbKQe+NubZpv9yq6aUvybd2+tBIZ/NRfmqx5LP/6BsrTm5SOUx001v4mZEo/s1d39zb/HWxvZE2/+OUxJF/hX56vmDlMxbNt9WPsfz7fv1eeZpk/2E/gpnnMmz5dlHtOUjlCGz8lvN+//AOy1Y33M3yt9/wDhqL7V7Uz7V7Vt7flI9lzkv2Zv+Wvz1YdGf5P4F/uVS+37P/ZKPtn93dvo9uHs+QsfZt9P8ld237/+xVT7Y2379V31JkZ9q76j2hfKaD2Ft5u5m2PUUn2b7v3P9uqn29ni+VW31XfdM/zUe1D2Rp/Zov4W31L5apJ8q73qok2z5aimvGmT7tHtR8pq71T7v36fv3/x+d/sVhPMyfN9/wCWnW1+33fmqOY15Tbe82K7L87/ANyqn2xn/u1Xmm85KbC7Jv3fOlMOUc7t92q83yQO23yf9urDtvf+KovJab/Y/wBigo5+5drn5tu/atVHhnubd1X5/wDYrqH03e+5vkq99gi2fd31XNyD5Tj9H8MRJL586rvqXVX2N5XlfLXVpbNs+X/x+mf2Vvl/1S7/AL9HtuYx5ZcxxltpuyXdtb+/W9bWbTJ5W3e1br6bFCm3bvRv4N9EMPyfKuxEo9qHLIxPsbWzuq/I9aFh56L/ABVe+wb/AJVX/vuhLaWH+Fk/26iVWJcYyBLzY/y/f/26tJM33fv1X2Nv/vvVhNyff/irlNR/8VM8lkZPmp67tz0f+h1l74EWxtj/AMb1LDCqfKzfPTZo2R/utTEhZ5tv3KPfNSV/K8za3z1EtmqIlO/2vm3rT0+f7v3KOYCL7H/lKdDYLGifwf7dWE/2W+en7G+7uZKAIktvn/1a/wC/RNZs/wDt/wCxVjZ/Eu53qX7Nv/h+d6OYyM9IUh/3GqVIdnyq2+raJs/2EWnvD/zy2puoAqf7a/8Aj9M3/wDA3qx9mb+Fl3U1Id/3v71AAied/EvzVKkPybaldNi/dpv+83yVfMBDs2fdemv/AN91Ls2LuXa/+/TERX/+wqOYBv32+b7lS7F/u/JQifP93e9SvCu2gCJ9u/5KZ5P9756sQ7dn9+nr8m+gCp5Pk/8AodN/2lqd9/yfxpTUh+Xdt+Sr5gG7F/4HSeS9Tf7y/JR/309HMBDsodP9mn/5ej+Lcu6jmAi+V/lomT+JvvU7Y2/cvyf7dN2MnzfM9HMAx7bem5n+SjYv3fv/AO5T0hX7i/fembPnTavyfco94A+zL8nytT9mypfOb79M/i3UAN3tbPuWnNM15808rTbKi/vUed/e+5V83ukA6K/93fQ6fJsRvkod2f8Au0yFN+/+4tQWN2f3X2PTN+/+D/Y30fwv82yovmj+X5qDUdsb/nrsobanyr8n+3UzpsTf9+oU8r/ZoAi/76pj/ufl++7U3e25Nv3KJn/dfxJQBCnyNtXdv+/Td7fPTv4Hprv8v9ygCGZ22fe2VX/y9W96/wANMk/2W+eoArvuqLb/AA1K/wDtVFNt2f3KsAd1T5pfuVVebYn3vkpHmaq/8f3tn96gCbzE+9VTf8m3d8/+xUv396t86VX2L/DW0TnKsz/w1UmfY1XZkXd/cSs28m+Z9tbRJKl4/wA9Z7/c+7Us22q+5q7IkFW531mPu3/3K0Ly53/d/wCBVUfa7f3Nv8FbQIPXv2Krb/i8Vwzf88q/Q29T/SH+f/vivzv/AGM7ll+M1xErbP3T/wDodfonfpsZ2r9iyb/d4n5Lnf8AvJXfbv8A92j5vvUP88SfwUSfcSvoD58c+7dTd/z0b6dJ9xKAGp9yj+P7tD/f+9sof56AGO6tT4fno+5TNzUAP372/wByj5U+b79M/idqP++qAH/fpi/foo8ugB7v8/8At0ff+9TJN38K0UED/v8Ay0fL91fv0z/gVP8Av/8AAKAD+CmR0b9tP+/QQM++39yj/e+5TEfY1H/fVAE3ytTP9n79M+/TX+/8v36AJfufe+5R/n/gNMR2p+zj/YoAf/D8tM/io3NQ6bNjUAH8VH8VMR/++6f833WoAe8K7aY77F20z5kof5Pl/joAP7m2pptqLTN7TI6t9ymfcoAH2ps2/fpv30/i31K33KiSb5k2f+P0AM3/ADbNjVL9z5l+f/Yp+9Xf5qi2N/DQA5PubvuU9vuUxKJv4N3yUARJ975al/3vneok/cv95qsb1f8AioAih3fPUq/cpj7Uipyf6ugBfm/iamOi/wDAKNn+3Sp9ygBPOV02/wDAKI9y035d39yjY3+/QA5P491NR/8ASNtMh+//AOhVY+VF3N9ygCKanbN6bab8z/w/7tCbkSgA+b7tFN/+KpHf+9QAzeyfK33KmT+9/epjv8lCfOqKn36AD+NKZMjJ826pn2v8i/fpn3aAHp/HUKbkjTd86U9/9r7tPT7lADJKf/epm/7+379H8H+3/t0Fg+3/AH6e6M6fL8lMTZt+X79P/h/3KAIfuU/ev+5TH+9up6/coAY/36G/1yUeZ/d+/T9+/wCagBju275vuUPJ8m35qNj7tn8H36f/AOgUARP860Ii07Z8nzN8lNT5/l3VRAb9n+5Q/wDq/wD0Gjeqf/F07f8A7TJt/joAb99PmpiJ8/8Au1Lv2fL9/wD3Ka7/AMNADHf56lR1/i/77pvzMv8ADTE2+b/coAlfb935n3U/YqfdqJPk2U5HVJNrLQAU395Uu9f4f46i+VaAJXffF89VNmz5qsb/AJKrp9+gCw6Ns2r/AB02H73zL/sVYTa7/wASVXdGdvm+/QAeT/Fu/ipkKN89Cblb5vuU/wD3vuUAG+nL/qn/ALtCP8n8T03ft+ZfuUAQzJsbd/BQm6n/AO033KfN8+zatADIfubVWpfmT7v36idFRKEfZ9379AD/APdbe9Fxt3ItG9U/3KY+5Pm/goAPl20932R/LTNm2mUAP+VPmo/2vv0z5v4Wo/joAm/2Wo+59356PlpmzZ81BkNmfZ/wGkd2fZQjs/8A31U2zYtADNzUUz5qHf5vmoAf5dFCfOj0fx/eoAfC7JTHf5Ke7712/wDodQ/N91m+SgB+/wC5Uu/Z87fcqu/yLUsL/NtoAm2ed8yxUxNyb933Go3/AC/K2yq/nfN/7PQBM8LJ8334qH+dvu/epyPTd/36AIflR6f8ifd+59+hPnapX/uq1AETv8lM++ifwVNs+SmJtoAYkPmb9rNvpu/5v/QqsbFT5laoX/gagA/ylP8A4fl+/TE+T5k+9U0yK6/Lu30AM8yimfx/e+5U2+pAZ8tM+aj+L5afVAPfd8i/wUz+Kn/733KZQA9/7v8ABTm+d91Nm/g+bf8A7FD/AHPl+/UgM3/L/wABof7vzfcpqbkfb9zdTvm/ib5KoAjp/wDsf36PuU533p8vz/7FAESOq1Lu2fOtNo/36AHb91P2fPt+b7tRb9ny7qHTen+3QA77ny0I7eX833Kb5zPs/wBmnI/mLUgP+/8Aw76qQ7t33dlW2+/TPvvuqgH+dsWmbP4V/ioT7/8Afp+9U/8AsKCBjvsbd81P+V4qPu9/9umf3Gb7lBYJ8ny7qfv2f7lM/wC+tlP3tu3N9ypIBvv03e+zd/H/AHKR/wCNPv03/aX+OgsN7/do3o//AAOnb1201Pk+99ygBiJv+79+npuR9tG/5vmX5KloAZs3/wC/UWzy/wDbp8L/ADf7dOT/APaoIB/3a/L9+mP/ALP3qfv3/LsqJvv0APT/APap2xW2fwf7dNT5Pl206aPZsbdQA2T7u379H8O2jZs+anf7P+zQBF9/+H7lPd/nf5fnodPm3f3aYv3KCyV/lZ9v3Kau1N/y0x3+/T1/j3fcoAc7/L81N2f3adMm9f7n+3TU/u0ACMzKi075f7+ymJ9+nun8S0EDU/g/g/26dv8An/ioT5Pl+/8Ax093/u0AG9v4vuUxH+Z9u7/ao2LDvX/gdGzY/wDsUAEkyrQk3/AKa/3Kds3rt/4HQWP/ANlaiS5bdub7lO+581PdPJXd9yggN6/d/uUI/wAzrQ6L87UP/qv92gkNv/PL79H+f+BUyb5NjU/5vnbdQA9922oUf92i0/ctM6/7dAD33bP79RInlq+1WqWmOmx3bdQAQ/wLRN87/LtpqJsZ2p2z+FaAIk+Rv7lS+d/dWm9P9iig1Hff27qH+6jffo/g3KtH31/26CB+xdjr/wADqKj7/b/Yom++/wDt0ACf6xdtS/f+83yVX+8iN9+n/wC99ygB/wDtL9+pZvni+9Vf7lD/AHKgCFE37P79WH+Tft+5UXzJ/wABo8z7n/odABvX7rUf7lP/ANWzqtM/i+X79AD03bdtM2fIlPf5/u/fqH7j/N8lWWHzQ/eXejfx1NM/mJ8q76ZNMrrQlz8u3dQZAv3KYn36Edv71D/fqAJn+f8A2Kd803y/xuu+otmxf4qlR2Rf96gobsZPk/4HR5jf6qkf79PdFeKWgkbC/wA3+/TrmFkXd/f/AIKrpu/75qw7/unWgCJPlp+zb95vvUQ/d/vpTHf967UAHl0fNu+WnvMqRJu+5up330Tb8/8A7LQA9Pk+82+mP5qfdXZuoR/usvzv9yib5G2/wUADvvXd9ymo/wDD/HTnT5PvUeWu3cr/AD0FEyfP8ys3+1SSbofmb7lK+6Pf/wCh0Tfdf+PZQSMR9/8AsU903/NUP3G2stTfKkW/+OgAR/O/+Io2f8ApibH2U9JGf/gLUFDP4k/uU9/nf71H3G3NTNizUAP3+d8/92mJ/B/fSj5UTc60zzGT5W2/7FQBM+75P4KEf5Pmpkjr8+6n7/koLCF/uL9+j7N81MT7/wA33Wo+b59zfIlAA38P+7TPJ+5Uz7fvf7NQ79/8WygB/wDwLZ/sUwP0p6fNs/jofy6APzceGX97tXeif3Kqpcskr7mZPl+/Vj+0tRh+7Erxf3N1MmuZ7lvN8r/gFfzdy8h+/wDNIPtLIm37/wDH8n8VM/tWfzdsVss2+rENzPD8vlLN/Hseryvv/wCXaKF1X+Cr90PeKlteNN/eh/gWpUmntZf9v++9af2z7itFVj++27/gFXzRMeWUzKTUpd3zbf8AZqF9YuUR1Xa/+xWx5MXlJuX/AFv3n20ecq/8D+T/AHko54yHynP/ANq69bPvtrn5JVTdC8SbKsaVquoXTf6Yn32f50StOF4E2bl+Td/HWhDcxeb8y/I+/wDhqJSiVyyH21t/e+dEXf8APUv2NX/hbzWqL+0l2/KrP/sVXv8AUmtofNX5E3fcrzZS942jEtPCn97YlVfJVJfml3/LVGF7y8b5l+R//Hqt/Z5X+ZtyJ9zZQbFhNv3l3b9tH7qZfml2bf79RJbNvSLczvTv7N+0u6r97+JKCA/db/l/ff7lRbIv4m37/wDxypUsW+6u5N/9+rD6b9yLf9z56ObkLMq8sIn31U/sSL7yr8m2uj+x/L/sUfYP4t2x1Wr9uQYSWGxv7/8AsJQlns+b+833K2Jrb+H/AGaY8LeVu+++6j24FdLbyV3btiU/yftKbW+d6tfY/wCF2/h31MsO/wApfuVHteUjlM+bS2hdN27fR9j3t96tXYr/ADbm3t8lM8n7+7+9so9vKQezKv2Dztiy/In9+h9HZN+3aiO33Kupud32r93+OpXuf4Zfn+X5aj28/sh7MpPpW/azbpti1ElnKn3dyVpPNK8yKrf3Kt/Zluf4l3/PR7eUi/ZHPzQ733fwf88qEtpXV93yQ1ddF3fdV3Spk27Pm2oif+h1ftZEezKn2X7+1qNnk7P79aCTKn3lXerU+FImbcreT/HUe05g5Cp9n+438dCW38UsTO7tVvzl+dl27P79G9tj7ot7/f8AkqOaRfwlT7HLM33WSLdR/Zv36u/adiJF8z/7FRXLrNvZV2PupfaAqeT/AA/M70Mnybv4P9urD/uZXVm+TdvqKH98/wAzfJ/cqeY2K8m/56Ef5vmTe6/x1L5OyV13fOv3aasnkvuZVmlrQByPv+b5qm3tIu3bs3fx1aT+D5fu/wAFRedvldlVnl/uVAFfyZdu1aeiS/7Tp9zZUv2lvut8lCTfxbm31kBE9m0LIv3Eo2N8+5Wh2fdd6secrp8336Zv3ptb7n36gBibvu7d/wDHVjyW+Rl+Sh3VNlNSZf73z7KkoteSvk/e+f8Aiqvs/wBnf/sVF9vVH2s3z/7FP+0rN8zNs/2KoCVX+b5l/h+5Rs/2mSKot+z5t2z/AH6l86L96m75KkB6Iv3vuOv8dV3+5833KEmZP9yoUmX7ytsqgJvsY+//AAbqhZG3OtEL/f2s3z0v3Jfl++nyVIEKXLPs+bYn3GqWGZkRPK+5/fp+xXf/AFv/AACh3/hX50qgH/LM/wC9anI6/wASq+2q6JF/DtTyqf5P/fb0/hAsO6fwrUTzL97/AJZUySHfv/v0zyfn3MzPV+8BMjtt+f7n8NO+0+S237/+xT3f90m5fkdaiSFf+B0/eJLSalPMv735Nn3afDft/vy1X2f98f7FCSNuT+59ytiC2mpMmxG/i+9VS5uN8vzfc/2Kl85dm35v+AVXf5Pl20ATQ6x9mT91Fvf7nzrRNqrTSu3yojfJVfyVdvl+5RsXbS94Bn2nfsZl/dJVf7NsRNv32q29t9//AGqhe22v+6/1VMsrwp8ibfn/AL1P2bF27t6f3KsI7Iv3dn+2lPS2Z4/u/I38dBBUmm2Nt+bZUWz7jN9ytKawVNnys6VF9jX+H59v8FABbP8AN8336f8Auvv/AO3spnyony0/Yqb9n8f/AKFQASOr/Ku7fVR9zfNu2P8Acq38vm7pWWoX273Rvv8A36DUr7P3v996f5P+1s+arezYv+/Rs+X/ANBoMiu9jBv3bmd6cn7n+Ftj0bF37tq/9cf79Pab5Nv3Iv76UAV9m/eqrs/jqvsZ32/fT/Yq6/zpt3fPUSbEXf8A8ArP4DUi8n/ZbZ/t1Y+zb4kWh0+T+KnfvUT5Yt+5q0AiSFf4v4GqX+/u+T+7TUh3yfJ8jU7Y3yM1AAieWiNVWZ5X/h+fd8tWPmRKhbzfLqyRrp8nzfcf71OTcn3WbfTU3P8AKsXyf+h1L+9f5vv7P4Kzj8XvAH3H/uMtPeb90/8Acpj+ZQkK/d3fPWgEv2v/AGv322m/af8AgD0zYv3lqLy2835vko5GIJrl9/8AFVea8Z1/idPuVYSzeb/vr+OraeG7y5X+LZWsaE5/CTKrGHxGJDf/AC7W+5Tvt6yP8rfc+9XQaV4AZkbzZVh3f7VWP+Fe/I7LqC+b/cl212fVKkvsnN9apc3xHOwzfNu2/J/sfx1L5zJ/sRV2CeBrO2X/AEy+g2f7cvyU+a28Lovm7ormWL5NiMlXHL5cvNIxljI83unGQvLu2r8/8dWE835/3uytv7TYo/8Ao1sqW71YW5tt3+oV62jgg+tnM+ZK/wAv30oufNf/AH2rYm8T2L3XlLY73T/Zqrqvie2s03NYr92j6oR9b5zP2S/J/H/sU77Mzp8i7P71ZSeNoLl9ttYs77v4/uV0dnrEuze0Cpvo+qRmX9Z90ow2c+7b9x/9uj7Mz/Lt+ffXRpra3KfNEvyr/dqwj2Lru27HpfVCfrZy/wBjb5aHtm8pPlZKvXmtxQvtVYv+uz1DDf8A2ne7Trs/3fuU/qcTX6zzGPcvPbJ91t9Uk1Vkf/b/AIt9XdSf7S+1l/3HrPfSpXT5ZdlY/VoxkbRr80S3/avnN8/yVYh1WCbf81Yn9mt9z79SpYSp977j1j7CJtzHRpefJtba6P8Ax09El+dfvp/fqpYab9xVZt//AF1rdhhi2bv40rGVLkCMjPS2+f7u/fUyIqfN9ytJEtk/6Y1XaZfk2rv/ALu+o5Syq7yfJULp8v8AsN9+nzTRbP7j0JN83y0vdAz5tN3/AMP+7Qmgo8X71mStB79fu0fafu7vndv4Kk6iumlfw/c2/wAdMaw/e/L8+2rD6l/8Q1RfbFqznCZfl3VX8n+79+q+sXn2a13qtYk2t732u3/fFAHTImx/9ujYu7du/wB+ucj1Vtqbd2+iG/lmf+JHq/eHym79mXf8sX+3WfNbb0+Vai+0SzPt+apt8qfe/cp/t1QitDbfZm3ff3/frQTalVd8v3f/ABymWaS3L/MtWSaCbWrTSFdifLSW8KpEm6tGzh85v4dlak+7Ez3T5v8ApjUKbd1bepQ2z2/lbl31wl/5+/5W+TbWRUTqFvP4k21eR4vkTd5yN/frjLOG5dEXdsrYtrC52Jubf/wGoA23uYn+6tQ/fT5lrKhs2Zv4vvV0FnbbP4m31YGPc3kqP/c2/dpj395t27v3X3/u10bwxP8AeTe/9ymNbW33l+R9v3Kf+IjmOKvEnmRNr7Jfv1n/AOmW29pW3vXoH2BfvSxb0o+wQf7L7v4K292Ic0jzy2v2mR12s7/36t/b5Ydn7pnru/7Ni2eVt2J/sVC+lQfw/fq+cOY5K58W3mlRb1gaaV/u1mP488Q3Mv7+x2Rbfleu7m02Lzd1E1tvZ13fJRzRiQcZvn1m3+8ybv79Ys3g+5hminT50/2Gr0pLOL+H79Pe2V/vbavmgHvHP6PYNHEjN5abf79WLy5ldNkW35a2HtlZ3+6+6mJZtu3bfnqPaRDllI5p9NaZPmXY71d0GzazuvlX5P4q6BLbcv3fkq3bWez97t+9R7SIe8aazbIEVfv1UdFdPl3b6Hmbdt3VElzsV64JSOgsQw/3v+A077Au1F27P9uq6P8Aw1MkzOqN9+oAd9j+T5trpTfs2x9u356Edt3zNso3+S/8PzVfMA77L8iMq/vd1D23zfJ+5p6TbGT+B/79SvJv/h/4HUc0iSlJYK/zLtR/79V303+7/wAD31ob/wB0/wDHUSbfL+b/AH6OYvmKP2Bf7uz/AG6Z9m+X+/V53WT5Vaov9tt2yjmKKP2NXRNv36EsP9n79W3RvkZalR9ifNV8w/dM+PSvvvUSWGz/AL6rV/1n+xTU2/O38f3Pno5pk+6UZrD5ai/s1X/+IrQ373+X7/3Kf9z7v36OYr3TP/sdkXc3zp/cqX+zV2fN9+rfnf3fk/vU75fNdqOYRS/sdf8Ac/jo/sf5Pm+5uq88zfd2Uibk+7/BUcwGf/Zv73dt+Spv7B3ttq1C/nN81TI7Im3+Cr5gK/8AY8X+/tpyaJ/FVv7Z5MXy0zzpfur9yo5pgV/7KX5Nu3ft+5Qmm0/5t/yffoR5U2U+aQB5K/d/75pn2Zd3zUfxbaf/ALzfPS5gF8mP+7Unys21l+Sq+xv9V/fo37G2tQBoJZwJ83+zUSJFCv3f4f46r/P5vzN8lP8A4du6gXKG5f7tHmM7/M29P7lM+ff/ALNPd/kqyQeHf825X/2KY6fP83yUJ8jfw0//ANDqBg/+q+7VTy6l3/L/ALdCRtMn+xQIm+XbvpnnLs+7v+eoo03t8zN/cqVIUR6Cw+8lPSH/AGtlOTam+jd5PzVYD/Jb5P8Ax16e6f7uyofmf+LfsomfYn3WSoAHdU/u017n5PlqHy/4v/Q6PufdoAsPMrp/tU13b+7Utvt/2f8AaqKbbu+dtibqAGTTfJ96n/Lt2r9+jyWmi+X7lCQ7E/26gA3/ADfL99qdv/dP/fpr7f729/7lQ/x/eqwH7Pn/APH22U/Zv+78n+3UP8Cfwf8As9W3mi2UAHmN97dQ83z1FvWRdzff/hqLztnzL8lAFp9tPSZU/wBv/YSs97xXpj3/APd20Aabv87/AMH8dM3q/wAtZX2nzk+99yj7Y2/7jPR7w+U1ftP3/wDYpn2ln+99+s3fs+X7+/8Ago+0r91d2ygvlNV5t6/eqJ5l8371UUmamu9WM0PO2Juoe/8Ak27fnrPR1+9/wCpX27Plb56DIl+3fZvm+/R9vV967aq/K/8AuUP8n/2FBqWPtPyJu+5TEufm+Wqn+z/B/t03f/eb5FoA0km+b+5/t1E/3k2/O/8AsVS87f8A7lHnfx1AGhv+fcvyPRv/AOmuys/7R/33Q9//ABLVgaX8H9+ot/zbqz/tP7ratDzN8jbvvf8AjtAGnN935vuVURF+fd/4/Vd7r5f76Ux5m8r7vz0ATOm1X/gpjybI91RI/wAnyffpzouzc0v/AHxQAJ83+5VJ3VG+81P87/a2Jv8Av0yZ13/KzI/9+oAH3bvu0fN/EtM3qn3l/wCB1X3r8lWA9/N2JVd93++7U9pldP4Uqu8y7Pn20AO+ZKb/AAu1H2hdm77iUyR1T7rMktAFe4+597ZVTf5cfytsf+/Tbm83713fJVFJvm3M/wAlbRjzHOTXMzP9zc9Z/wB/Z/A9OuplffVd3VF/v10xiTzA6b5fl+5Wffp9/bu3/cqZ7xY//s6zLm83vXTGMiCp/HtX79RPtf5F+/T7maqn2xf4q6ogeu/sbOqfHV9zbN8TV+kGpBfNT5v4Vr8yv2Tpv+L8Wi7m/wBU9fphefei/wBxa/WcklL6vyn5NnseXEEVCP8A7NHyv8u6j/br6U+bHbPMWm/+h0J9z71Dv89AB/sUJ/tUxfv0b/noAeiNv+b7lI/36V32NTJnZG+X+KgB7/3qP9379M+8lH3aAH/c2LuodP8Aa30TP8vy0zfvXbQQPo+/UPX/AG6ej7aCARFRKKNny/79M2f3aAHv/rU3Ub967ae/zrTPmoAiT/WfL871L/u/fpn3P4qEf79ABH9x6P8Ad+/Rs+XbQmz+LdQAfM9P+ft/wKmI6u+2j+OgB6PR/vfcpj/O/wAvyU+gAo8uh3Xem6hvv0AD793zfcopnzeb8tPd/koAP4/9ijfvWmb/AJHqvC7bv7+6gCxs+f71NdKc/wB35fuf7dC7fvNQA1Pv7fv0/wC4tJvVH+WiZNjf7FADUdv4vuVYf51qvvp33Pl+/QBE/wA/8X3qHT5Ke6LTP++tlAD967Pm+5TvufOrUJ/Hu+5QifJ97ZQAecr7Nv36H+/TXf8Ae/3P9unb/ubqAD+P71NT7/3qc+3dR/ndQWRM7I/y0/c1D0zZsX+/QAzeu/8AubKm3t/31THT5Plp/wAu372yggZ/wKhvv0b/APvv+/RQA/7/AN2mbNn3f+BUSfwbP/HKZsV/ur89AD9/36JE85PlX56f91KZv+f5vnegBqfvv99KcnyNTEX7+z/fp8z70/3aCw++/wAv36fvV13NUKTf3fv0fKj7f4KAB38tqejt92mfx/eo3/I6pQA+b/W0fN5Xy1Ej1Yf7lADE2fxUbFSjZ8lH3G/v0EDN/wDF/wAAof8A2vu0/wCZ/wDcpny7aAIk3/P/AHKcifL8vzvTfLp6bkXb9z+OqAP/AECjfvf72x6N+xty07/boAHf+Jqe6bo9tV/m/wBz5qldPk+9QA1PvJFTJkb+H79Pd97Iy0b2Rvm+egA2b4/mpyf6p1+/Rv3/AHd1D/x/wf7dAEW/Z92n76ZR92gCXf8AL8q010/4BTnddv8Arf8AgFN/13y0AOf+Hy/+BUTP8m6mp97bTvlT5W+5QBE7708qhHZn+b7i09Nux/79Gz+GgBm/5Kd/D/6DQ6Ns+9sf+/Tfm/36AH/+P/7FD/OtMf8A/ap7/Ou5aAGRov8AFQ7/AL1/moRN/wA33NlH3fm276AHvt2/eof7jtTP9ih938X3KAGb/l+ZaX7i0m1aP46AGv8Awfepzv8AL81E3zvupu+gCXf8rL/BTKPufL9+j/WD/boAKN+/91R9ynujJs/2qAIvmT7y/PuqXy/vrR81M3/3qDIf8/8ADTPuU+j71AAn/fdMfbven0x/v0Go9E+RKHT/AL7o+73/ANujeuzZQA9H2fe+dP7lMm2v/uUeZR8tBkDp+7/2KEmV/wDgFH+Up6Q/LuX79AA/z/xbEqFE+enpu+eiP77/ADUAP3/uk/8AHqZ/vfcp+9XoegBmzZ96j5/4aP8Afo875KABNtH+99ymfM/3vuU9fuVIB8u6j+GjZuo6f8BoAZ/H+9+RP79PTfu+X7lG/wDvfco/4FQA/wC+j7VbfTEfam1fv0/7ifNTPl+7VAHzUf8A7NPR/koTdtoAhdKf83yU9Pu/71M/i+b7lAD4X8x933Hpzp/EtN/vU75UX5fv0AD7Nm5V+em/wUb/AO9/FR99ty0AE3yJvb79MR/++Kl3MiJt+/R/s/x0ANR97Ub/AJ6fC+xXpmzf8uz/AOzoIHJ81P8Ald33ffqJPk/hqXf5n+xQBEm1HqWov7tH8KbqCxzp833fk/8AQ6H+TY33/wDYpqb9v8WyhH3/AMO+gCV93/s9H/jlG/f8tM/3fkqSB7u2z5vuVDs2N96pP++v9qkT+Pd8iUAN+Xdspzv5ny03/cpz7fKoAi2N/wB9U+G5aF0+XfQ6Nspkf/AqCyWaNf4fkej78W6m7F3Ufc+VvnRqCB39/wCamzbUXcv3/uUeX/s0x0/ioLD7nzN/dp7/ADp8zUI/3/8AepyfudjN9+ggXf8ALtX5/wC9TETY+6nTbd3/AI/vpuzf93/gVADn2vsZfv0//fqL7n3Wp0L/AD/eoLGv8/8At0In8NOm276E2r8v36AH/Mn3vkSot7PVj/e+5Vbez7GX/coAf9/+Kn/7FRfc37WoT+6jUAMfe8jrT9nybVZXejYqL/sUfwUAH3/+BUJ8i/3KN7b9u7fTn/vUAD/Im6mo7b9tD7fnXdTv40b+CgCb76fuv+BUx3VET5fkpiO27+5/t093oIGoi/xN8i0zZs2f3Kcj7/mip/ybP9mgkZ5jPF8vyP8A7dPTa8aL/wB9UbNn3vuUff8A+AUAM3tt/votLvX/AIBSP8nzN8lNh+ffQBYjf+Ffnquj/K/y/wANO/2Kf/t0AMT5/vfco+b7y/7lNh+f/cX+CnP/AMsv87aDUEff8v8ABQ6bPm/8cp7/ACJt+/USfJ83/fVADun/AAGhNuz+5/sU+T92vy/J/FsqJ02b9y/eoID+433KZ8u3ZUro3/AKY/36AIvmp/zPv3fceiP73+3Ur7Ed1/v0ARIn735aPl3/AHt9S7F/h3VFCm/ZQA+j5aNjeaj/APoFHzbagBmz5/llp++mNMv8VCP5ny0AEb7G2/wU/wCV02L89M3/AHFo2bP9V9yrJ+0RInzbaNnltTk++i/x0/5d3zUEEKffp7om/dT3+8iruoqDUN+9/wDbp/yo+776UP8A99/7FOd/v/7dBI13/wDHKlR2eLyl+f8Av1E6L/eoT/eoAZCib9v8dPdP3n9ymP8AJLuWpn3fI1AEL7d1EPyN/fp+z5U/v0P8n3fnRl+agBmz5tzL/FRDNsn+78lWHRUR1quifvaALCfubj/YouX3v867E/v0xPv/ADN89Tfx/wANAB9/f/t0z7/y/wAf+xT3T+FP4KZC/wB//YoAfsXyv/QqdvV9+2onf/vtaf8Af30AGz5/l+SmTf8ALKj+BN3z02b/AFMNAEqJ/DR/u/fRqZD+5Tc1Pd97vQUMm+Rv96ib5HerDOtzsi+X/gdMZN/+/QBE/wAi/wBymJD/AA/x09/9r+OhE2f9cloAZ8sbfP8AJT4fuUf7q/7dMhf7n9+oAem10Tb8j09v46Y6fMjbv9imb96f+OUFjUfe1Hl/uvu76NmyT/4inJ93+/8A3aAG23z7F+5UrRvJw23av9+onk2SpKv36d5m7hW+agD8+vsCov3fv/3/AOCj7Hs+9t2VbSZXXbt/h+erVtteKv5Z9vI/ovlMqazZ967/AJ/4dlP8lf7vzrWn5K/P/t077LFt+T5P7z1p7cjlMzYu77vztVv7+z/ZqX7Ov/A6eltvZ/7myl7UOUpJ5/k/+g1mPYS7trN8610v2b7/AN7elCIu37vz0e1DlOfTTZ3+9Vj7BLClbCfP8sTfJ/t1Nc2z/wALfeq/a8wcpg/Z2f8A65UPCyfNt3xNWmmlSw/db5NvzJR9m+VF37/m+5WPN7xZnoku35fkdaHvLx9+7c6O38C1q+Ts+Rl+R6fDbO7v8qv8uyjmiR7xlJcy/eb+7R9pn+8q7P4Nj1tfZf4vldNv3Ka9t5nzVHMWZKXkr/um2/8AfNNe6nRv3TSTf7CVsQ2y79rff20Imze1HPEDP+0y/d2sj7f7tMe8n27d1af32T5ldE+SoXh2J91qjmiBmpM27b/s0QzXKfxM6f3NtaXkr8nyKn+xT/3Tqny7ET+BFq+aIGf50+5GZfufItPkeeZ923Z/uVamj+baq7E+/TfuP821938FMCvDNO6I3zIjfJR507yv8zbK0v4fm+R6Jn2S/vKAKSXLWyv5rb4v7lDpP99V/wBv56leZpvm/gf+/T/tKvH95tyUAUpN0Lbfv7v4KPOnRPusj/7FXZnifZu+dKHh++38FZ+6BS3SeV8zb9tH73ft21a8lYdkv3H/ANirEP8AHvo5gM9H8m383atPheT/AHHSrvzP823Yn+3USQ/f+b5KQFRpp/u7Vf8A26Gml2fL9/bsrQhs4vn83ciJUz2dt5r7d29qAMeF22bm+/TnmnR/3X33rT+zLs2/Mn+29PeFfkbc2/8A2KfugYnmS+dvp6bk/wBVF9/7taWze+37nzN9+nwpBM//ADxSj3QM/fK//LJd9RfNC/8AvVsfZoPkaJt77qrzJBt2bfkf+/SAzHuZ3RP7/wBynw+bv+Vvk/iq6m1Pvf8AAaihh+7Lv/2KfxAQx7n+98m3+Onu/wDdbfUsyKm/avybqE+dH3Lvfd8tH2gG+ds+X+B/7lCPvb/Wt/co27G27dm2nfw/7b/x1oBM+6b70rO6fdpjou35fv7qYlttX+J/46fJ9z5W/wDsKx90of8AZkfeytIj/wBxKl+x+Z91mR9n8dRJ8kn9+hLn7lSBahs/O3szNv2/wU3ZF5v9/bTEvF2fNR9s2f8AAmoAl+zfJ/v0102KitTPt/yurNUX2nf81AELpK6/LT0h3/N9x9330qXztjU/7YkexWXZR7oFd7Zt/wB5tjVLs2fN/s017lXf5mV/7qVKj/P/APEVX2QGJ9z7q019yRfN9yj+Lb/t76d/Hu2q++mAI+xU+98tHnNt+X5H/v025dfIT+CmffT5v4qAJZpnf5lb5FpvnMjOvy/NTPJ+T5V+TbUqbdqfdoAmSbe3+7T4X3q8v3E/v1W2fO/8bv8AwJT/AJUj3Muyn7wEvnf8A/26meZdnzf3azHvF3Pu8rZT/OX7ny/d/gq/eJLSTLDT0mXbu3VU86JNn3f9qh5l/i+RKv3uUgsTXnmf6350qr9sih/4E1M85X+99ymO6t/C1R7xfultL/zm/e/c+5THv/m2r/qqz/mTftoSFpkT/eq/eA0Pt+z70rOjfwVF9p/vfJ/dqols9s+3ar7qe+lTvF56wM+ymBL9p/h3U13Zpf4XT/YrPd9mxdrO7/wUQ3n935NjUuWQF1El/wCB7v46sbPJfzfvvVTfs3/vWTc1TffukVW30fABY85v4mWH+PZTHufk+Vt/+/UqQtt3Ntqu6M6bWVU/26ZBehm+X+HfRM/93/gVUdmxkX+Nqm+Z1+X7iN/HS+ACVNv8S/PT9/zf7lQ/8Bb/AH6P4tu77tMCw83yfd37/wDxym+YqfumWqk1z5cj7fk/26pSX+yJ/wCN2quQDaR9jU97nZL/AL1cv9v+T5vkRKlTUt+/+5Ryh7p0D/P8336PJ8yHdtrPs9Sgtm2Tts3fdrT+321zvXz1SKtox5yPald4Yv4V+Sovm/iVkT++9aHl/wCj7llV4qz7zW/s3y7d6f3629nGJPtJA7/Pt/y9Qu7fe21nw6xF5qK335fu1oedv8pdv/AKIxiKUpGPqVzPZtEvlN81aej2E82/fu2Vb/sqd/37Lv8A9j/ZqH7e0P7qBV8qvSjy8pwe/wAxsWelNZz7vN87/frTvL9vIdlb5/4a4xNbben/AHxVvfLMv/j9dNOpGmc9SMpluZ55lbazJ/t1gzW2z7zNM7/7daDo3m/xPupuz+JdqVf1nmM/Zcpj/wBmxPK8nlb3qxbWfzI33ErQmmaHfWZ52xv7++j2xfszq7OztobdN38VWvJtt/y/c3fcrjbbVJfN2u3zrXQaV/p/3m2f79H1nlD2POaF+8SLL5US1y9/YNfy/N9z/Yrsn0rZEjbv9iq72a/w/wANc08ZH7JtDDcpzVhpUVnH92rdzc/J8rbP4K0Hs9/zLu3077Gjt81c3146fYRkYXy7v4tj/wAdSzPL5W1matZLNfNfb/45TktoPkZfndf79R9blIv6vE537M2/du+epXs2roPJVH3VE6Lt20fWw9hEwfsH/A6vQ2a/7X3f460H+f5dv/fFOdP/AB1ax+sSNvZxMz7CyPuVfnq3DbK7pUzv8ny/J/v0yH7/APsVl7eRt7Me6M8b/d+Smfw0v/xVJv2b1/8AQKz5ucoZ83+4lCJv+X/vmjf/AOO09EWb7v3KJDK72f3Nv3KZ9jZP+A/3KvbNn8XyU797/D/HQUUprNl3s1MSFI/lX79Xkhb+Fm3077MyfMvyPU80CTN+zfP/AA0fZv8AaWth7ZUd/wC5TPs2xf8Ax+lzBzGFeaUvlP8AeSJvvVnp4e+bdt+Sute2Xbt+apYbb+6u+j2n8ocxy8OlLDvb+9R9mg+7t/3q6t4VSmQ2CpE/y/f+9V+1DmOS+x702r8j0/8As2XO75q61NKif97Vh7OBFbbFvo9qHMcYls33WXZ/t1Yt7P8Aib7jV039lLM33dlOTR1f5vuUcwcxheS33ot2ynw+an8P8VbX2Bk+arH2N3T5av2pBy/2aV/u7tz/AN+q76PK8nzf+OV3CWHmPu3b9tRTW0SN8v3N1R7TkIOXh0fZs/gStOGNoYnVq2khXY9RTQ7H+78n+3Rzc5ZmPt+T7v8AwGj96nzL8/8AsVoOn975E21FMq/Izfc+5RzAVEf5Pl+R1qb7yU7yf9r56a9t/F82yr5gGO/yf+z0Quuz5qlez2f3n3U17bZJ+9WXZRzAH+0vyUz/AGmqXydn95P9+m713/Lud6jnAEXe+3bvR6f5O/eu1k/9mqFHVUTb8j07zFf7u7f/AL1HMH90XyV+8v3/ALn3qZ9m/e/LRDIqfe/vVY3/ACfe2O1HNzl/ZIoYW3/d37Kuoip8zN/wCqnnfMi1YjmiSj3ih/yv92pdn7r2qL7Sv92R/wDcWmfbF2fNuSgka395fv0PC2zd8u+j7Sr/ADLVd3+SrKLUKL/wOh3/AN7ZWenmVop8j/7H+3UAVvm3/N9yjYrP/sVZfY6/7jVC7rQWP+X/AFX8FO+VET/ZqvsaFd27fT/4Pu799BA/e275ac/zx/3Hpsnzun3fl+7TkTzk3NQBXWHfv/j2035v4vkT+5Vh0/h+/ULvs+Xd/wB8UAN3/f8A4EemO/mPuWrG+J4v9tai37P7r0AM37Pu/Puo2f3fv09Pufd+9/cpyfJLQWN+X/fepf8AZ/2fmqvM+9X/AIKYnm/O392gCx8z/Nt+RP46e6bNjVEk3l/N/BQ8zfxfOv8AcqAHU3fs/wBx6P4tzfw0JN/u1ZqG9v8AcT+/Tvm3/N9ynvN8v3dm6ovv7FoAl+5vi+X5qPufdamP8tP3/uvvbEoMg+5827/vumPMqf6r5Kam3f8A3Nv8dE23+98jfx0ACTfZvmb+OoftP73ctV5vv793z1F/F81BqXUufuVNv/2krM+7T03Mv+/QBae83/K33KEuf++Kq+S33lX/AHqNlAFr7Ysf+xUX2xXqv5Lbmp6Wf+z96rMix9p30fbP4/mqLyWRdzfJSPZ/fZf/AB+g1Lf2qJ0T5fnoS5+aqnk7E20+G3bf/En+3QZF17lai+0r/wADo+x7H3fNQ9t8tHwgP+2L/vpQ94v8P36rpZs+z+OkfSmd3/uUGo/7eqfeWia/+Tc3/Aab/ZezZ/Hup32bZ833Nv8AB5tAFf7c27b9/wD2KX7TL/D/AHv46nSFY/8AYl+/TURkfdRygM/euu1aNsv3qsbP9lt9Hk7320csQGJcyv8A+zU+Z96/uvuVLvpv/AVT/bo90Co+5m3L8j0/9/tq1uV/lWm/5SgCunn7Pk+Sh0n/AIt1Wv4/mVae7r/uUe6BmeTJ/ean/Zmf7zM/+xWn/wAsaPOVH+WgDHS2n3/7FS/YG27vv1ob1T5qZ5yp8q/xUAZv2dv9qmeTL/tI/wDcStPzv/HaPOT/AGaPdAyfJ/4A9Dwz/wC1WnvXe/y76f8AuPuKrb/9ij3QMnbLt3ruo/e/eX79af7rd8vzv/cqLZ8rNKvyUAUfm/vfPTfmf+L56tPG2zcv3Faj7ife+egCLfKn8TfdpmxpPut89D/6xP8Avupkdf4qAKjpLR5b/wDbKrcL/InzffqX+HbUAUvJ/wBpqPmdNqtV3/gVMf5F3bVqwM/7N5f/ANnT/J+T5m+SrG/eibfv0Ruv8VQBSdKrujb32tWk6Kjbv/QKi2b327qAKW35U3M2+j+P+J6upDs/i2U6ZNjbfv8A92rApf8ALPbuamujP/e+Wrfk/wC7spnk/f8Au0FlH+9VeZG835fuVrImyXd/HQ9tHv3L/wACoA5+bzf9qmbH+9ubZXQTQ7127f8AdpjoqJ81AHNPM33fuUPu/vN92rs0O93/ALlN2fw7moAzJnZ2+X9ylRbG2uvyulaEltsR93+/We8yR7Ff7tUBmXMLSL/sUx0ZNnzM6Vemf93/ALFVHuq61sc5FsZ/9yq7o0f3m+f+GrXnfxNUVy/yVqQZV5t+6v8AwKsyZG/irYm+d/4tlUpvvv8ANXZTJkY80LbKqTJKmzZWnNN/u1nzOr/ertjyiPTf2P5tnx4t2b+KJq/Tu82PKkv/AEyWvy5/ZdfZ8fdP2vs+/wDJX6jTfcX/AK5V+oZJLnoH5Tn8eXEEPy03fRR/t19KfLA70z/e+en/AO/8/wDsUbmoAPnf/YSmffl20fxfLTE/9moAmf8Au0z5qfs2fNTN/wDwB6ADYyJTNm+npN8u3+CmI7JvoAekjJ8rfcp/yp81Mf51pm/5U+agxJpNv3U+/TKPlooAH2/JRs20f7dFAB5yUd9v8FMdFT5qbvb+L7lAFh/uVDv2fdo3/JRv+SgB+9o/mpux/u0kLLtp/wDDQAzZs/65UJ/HQn+1Q/39y/coAPuU/f8A3vuUUzf/AHaAH/Lto+VGf/dpm+j5aAD5tqMtHyfxUI/7qigA+X59zLsqL5Ifm+4lS/LC+3bT5v8AVUAROjJ95vkpibv4t2ypZNzVFvZ32t9xaAH7Fmof+7u+eh/vfLTn+ff81ADU7/8AslO2bGqJPuJu+RKlRNi7Wb5KAD/YpvzfdpybttD/ADpuoAVPuUn+58/+xT1+5TPlR6AB0aovmp/zu38VD7d1ABs2L81MSb5/u7P9upU+781RbNjbv4KAHv8A3aPuf7f+xTH/AHn+xT0RJP4qAD+BP4P9yh9v96hNyM9D/P8ANQWMfbuof5f71M2fwrT/AL+z5tm7+CgBifO/y09fk30b9jPu+5Rv4/2KAGN8n8VP3/c3fcpj/wDjlPdfk3LQA/Zs+7/FVd4WT5lp0f8Ad/jp/wAvlPQBURPnqx/uU3Z89OdP4l+5/sUAP/2N1RbNi7lpyP5fy0bloAHfenzL89Cf98U/+KjZ99mb5KAGJ/Htoo3LQ6fJQAI7fxL8lN/i+Wh/n+6296N/8K/fqiAd9jf3P71CfPRs3p5X3H/v0xE8l9rPvoAenyN/cp7/AHKY/wDvfJTJKAHp/wB905P3cT7vuVEk2/5W+RKN/wDC33KAH/K/8VCfcofbv+X+P71H3H+VqAGO7L92j+Lb/eqW4+7UX8NAD3T+Kj5XWmOjUxfk+Vm2JQA/e33W+5T9/wDe+5Tn3fO3y7NtRJuf91uoAf8ALt307H+389Rfd+X79PT7vy0AH9/5lT/bqFPvbfv1Ns2fd+5TP/HKAB/3zfL99afsb56Yj/3qHf8AioAe/wAifepif7X+/Q+1l+X79Ee/5KAB9v8ADu2UP/pKbv41p7/3aZt/vUAMTcn3v++Ke77qNq0PtoAZ/q0+WmpuodP4qNmz5vmoAPl+581H3/lX5P8Abo+RP+BUUAOoTbTU/wDH6l+X+H79AB5lCfe+b7lP37/u/cqFNzttoMh8212oTZNQ6fJTPldfl+/QA/Zs/wBimP8ALQiU/wD2KDUH+dPvM6Uypk27aZ8yy7qDIF+5Q7/PR8vybfv0feoAKZvbdt2tT3Sj/eWgBm9t1Po+b/cT+/Rtb738FAA392j+L5vuUb2/4BR822gA/wDQKNi/3qF+5Q6bG2tQAfeplP2b/mWnv9ygCv8Awf7FCPv/ANinfN95abs2Pu+/UgS/Ls+T7lNT/a+7Tv8AZWiSqAZ/HT/l/h+/Q/3P7/8AsUypAf5lP+f+KoX+98tPR6oBiPsf72yn7/8Aa30Om1fm+5Q7rsoAen3U+ah3Xd8tMT/vinw/P/DvoAc+75vvb6i6/wDAqen3drfIlO+4nzfcoAbsoTb5f9ynf7X8dFABvpruu/8Av07zF2fL9+mv91P7lBAOi05Nrxbk+/Td9M/e/wDAqCx/+rP+xRs/u/8AA6N+z71Dvv8A9igASj7j0zfv+Wh9tAEr7fn30Oqo3y7qYj/+OU/7mz5vvUAEf95aE/gWhN3z0f675qkA3/PRv/dp8tH3E/4DTflRn/j30AOo/i3U2nTP8lBA9f8AUvTHf5dqv89H8H3abD/t0Fh833qc+zbtX79Dp/F8tN2fNt2/8DoIBN1OuH2IlN2Mr/L8n+3R822gAm+78vz/AOxTE3P8jfcpiO2+rG9X/hoAb8yf7lM8un7GR3/v0J8qf7dBY5/u/N/epu/y2p33H3L9yjf/AHlWggH2/wC1/fo2b9+2m+X/AAtRv8n73/AaCw37/lp0P+19x6JNr/xUb93y/foAeifPu++6Ux/k+am7G/4HTnTfI6r86UEDURvN+b7n36dMnz03Y21FWmfff5vkSgB6Ps+98if36cn3tu6mvuT7v3KP4U3UFg6L5vy/coTbu+b7lS/wIu756Yn8G353oJ/ujdipJ5bfc/26ET+83yUJudv7lCfx0EDvl2Iq/JUn9/d9+kT/AL7pm/8Ae/N9ygATei7fv0Ju835fuVM+/f8AN9ymfwf3KAHP9+olfYqbfk/26EfdT320AM+bd97fU38FMf7q/Nso3t93fvoAifbv/v05E2f7FP8Alf5qPvr/ALtBqGxtifeemP8A98VM7/u/9iq8z/u/l+eggds2Jto8w/3qej0zZs2f7FBIeZ8u2j/fpqb9z7aId2/ymaoKHNs3f7dMf79Tb9/+3tqL+HdQAbF/ioT5Ni0fM9Hy7938dAA7/Kmz79O++u1fuJTX+f7tFAFeb5JU/uU6rE211qv8yf7lQAff37/kfdU3y7qhp/8ADVgGxd1P2UyFvl20/Z5Py/foAh/uK396nt9+h03/AO6tCp89AB9z5fv/AOxRvbdT/wDL0Ki7UWgBnmU/f/D/AA0eSzrUP/Ht8qf79AE0yK8vyfco/goRPuf7S0fMiUAMR9nzfc/26fv2N/v1DU3yov8AfoJHI6/Iv/A6b/HtWmf7dM+WgCx8tP8Avvu+5USbn/36lh+//uUFD9/yUbNj7aE279v/AKHTpk2XD7qAG/x/e+/TvleJ33bKb996P+Wn+989AB/A9M+/sp825JUb79Mf5P4fk+/QAbG2fL8++ovmR9tWoX+T5abvV320AHyuiMrb3p2z+GonTZs3fcoR/O+VaABPklTb9yh3aHYvzfNQu3fv/g/ip+xtny/foAr723f/ABFOfcnyt9ynp8yOrUTJ8vy1BZLC/nP+9bYiVF5LQyvtZXSjZs+T+4tMRNnzLQA93VH2/c3/AH6Y+1/l/jp/zP8ANTJv4KCPtDZk371b7lI33VZdy/7SU37tPWNFj3L96gs+EXsP+B1L9m2J8zf8ArR/j+9v+Wmb/wCH/ar+R/an9I8pnpCu/wC9UqW2z+L/AL7qwibPm/2qe7/3tux/++KPahykW9HliX7n8FSuiebT45l2ovkKiKv36Z5y/eWJUo5jMHh85/7m2nvYN/30tHnKjbvv0yaZrZt21djVfMWRbFtv9xPkojmXf/sNVjf9p37vk/jqJEZm/i2baAGec0e/596f3Kcjt95vn2/+O0ed/EtWE/5ZLt+9QBXTaku5qej/APPL+9Urw/L8/wBzdRDtd9u1vKoAf9z5fuf3t9RfaYt/y/c27KsM67fl+emeTE/zVZBV85XX72ynfaflf5fu/wAdS+T833fnaovJVN+75/8AbqCxj7Zvlii2Jt3s9Na62Om1vk+5UqQr/dZ0pjwq/wB75EarMiL7TEn3vn+amfb98u192yrHkqjbdm//AH6e9hsV93yP9+goY90vzsy73/heq/zf3f8AgdTPbMiu33/9ymeYzyorL/u1ZJClzL95Wald97ov3/46sOm9fu/eb5qYkPl/eb5NtAFSGbzk/i3o1PR2/i/vUPD9z5V+b56l8ld6L/H9+qAbv2LTPO3q7JuTdT3tvk+X59/8FO+zRQxfKux5afugM85t26pk3O/+w1M2fM/99GoTbv3fx/7FZgTI+/8AvfLTt+9E/v0ed/e/vLTXdP4V3vuoAPMbf8zKny7FqF5mf5d1P+zfNv20W8Kp/D8+2goimeff83zp5VVEmndNsW7zUrV+Xair9+m/Ls8qJdn+3R7pJRd9i/Mjb1+9U2yX7yfvv7qVLMm/Z829KenyfNt+SgCH7PKjfK3z/f2U35v9rZu+arTzbG/dN87feqrvV3+XdsSgBk1z5Kf39zfKlMkudi/dZHept67UVV2P/femO+9Nzfwfx1YFfe38Lb33VLDu3fN8n+3Q+xGddn3/AOOmu/3Nn/j9ABNC27yv43X+OrUPzxJ/t/I1Z77P9/8A26aly0P8TUGppI+z/lr8i/wVMmyZv+A1mPuR4v4PNp8LrMr7W/3qALU3yv8A7f8A7JUXnb0/2/ufJT4bZn+b5ni+5QqL/e2fNs2UAEn3U2/fqvNN823a3zVYmhVH3btlQ+dvVPmoMiL7SsP/ACy3vT/tkW35lbZ9/ZR9mV6PsfmOjfL/AMDrTliAz+0onT7uz+Corm8ieNVXdv8A9upYU2b2b7/8NP8A7NtvNb5VTcv/AH1V8gFf7ev+z8tWE1Vfn/2vnaof7HVET/a+eWq76J8m6Nm2VfLEg1odVi837q//ABdOm1JUfcqq6f3N1YT6a0Py7vuU/wCzeds+8iL/AB1fs4lml9sXfu/8cp76qsKf3P8AcqlDZyv8zMrpUP2Zvu/M+7+Co9mR75e/tJn/AOu38NQveSu/3mdP7lRJYN975ko+ytv/AItiVfsg98el433v4P8AYp6TfP8AN8iffpEtmR/lX5Gp/ks3/Afko5SPfGbJUif++9Vf3rvsWrUiMn3vv/7FN2N91Yvu/wByjlD3yH5of4vnp/nbP72ymOjf3m3/AO3UX2CWZdrN/u1fKT75L9p+Z9v/AH3Ve51tt/8A0y/vvU32P+H5t9O+wN8ny70rblApPf3L/Mvzov8AH5VWLbUrpHfazbG/2aupYSuu3cv+5R9gZPlpe6BesEab5t29/wC/XS23n/OvmxQ/LXLp59svyrsej7TJJ/Ezu38FaR5YGEueRb1LTY3Tcsqu+75tlc48P2ZvvM/zVoPNLs27WT/bpj/JsZt26s/dD3hqTfJ/wGrFgkqT/N86N/BUOzen99P7iVeR9i/xf7NOXLym0S0nyL88uz+7UX8XzbXpm9futt/36f5zfe++n3K4vtHSP++/yffWpU3fx/fqLeu7d/B9ypfOi+9/s1XukD3+eJP7/wByqiKyb933KfNMrvt3fcoR/krOJZUubZfK27vvVnvpUr/drb+X7qr8++nfLt3L9z+KunmA5r+zd7fdb/a31oQ2cSfLtrTRF+df4Kl8lXXcjbKOYjlMd7NXX7reb/DUSWcUL/xfP96th/n+Vvvf36Z5Ku33t9bcxHs5FSF/uf3Nuypnhi+f5d9O2L92L533fPR/cWj2kYh7IfC9nCyfuIN7VdTWLO2Tatiry1SRIvu/K70/7Mv8VHtDH2Yy51Dznd/I8lJf7lZ81hLu27fuVsbFT5d+xEp++L513b629sR7MwrbSmTZt+/9+r6O1sn+3Wtsidf76f36hmtvlT+NKPbF8hm3mtsiIqq3/AKovqVyi7duzZXQWthBv+X7/wB+pvsETr92j2xHKcY80tzF822pUXy1rs/7BieL72ys/wDsGLzdqff/ANuj2sQ5OY5T78u7arv/AH0rQhuZU+b/APYre/sFUTe23Zt/vVKmm/J/f/2KJVIlxp8hSs7m8uZEVoldP9it1EfZ97YlM8lbb7q/PuqbzP4W/wC+64KkjpiCIv3Ube9SvbLt3L9//Yo3/Lupn/LL5d2yuP3jUtpbRWyfL9/+/UTor/7dV/Ob7q1C/wAife2VfMZcpY2fInzbKiZF/iqLzt/+29H33o5i+Ul+X/co3/3fv/7dP/ubvkeon3b9uz7tHvAM8nf/ALCb/v07yf4W+5T0dvK+b50qVK0NSr9jbZ833Eoe2ZE+X77VsedEmz+NKZ833v8AvmrOfmMr7Mzt8v30o+wNt/uIz/x1oPN/u0JM033Wjf8A36A5ivDbLu2/99VLvZPmb+P7tDw73ib5d9S/Mn3l+f8Av1AEUaL86t9+onT5v4t9SyTbG+Vvnp8z/Km7+Kl8YDEtt/zfwNT3s9kVM+07Ni/6mpXvGm+X770wK/2Ztqfx0fYG3fNU32nZ9379M+07/wCLfLQAx4WTf/HQn/jlPd12fL9/++lP+0xbH/jerID/AGN1M8lnl+Wj7ZT47xdn9x6BjP3qb1+5F/FRDv2fMzbKPtKov+7/AH6Yj/Nu/urQblv7n8P/AH3T96psVvuf7dUt7fd3b9/8FSwv/wAtdy/JQc5Yh+RH+b591OhT5H/v/wB+qr36/wALfO39+oU1VYfu7ZkoNuU0xJ/D/wCPvUT/AHPvb33VRe53/MzbKHvF2fe30Byk2/e+7/gPz0fwfdqv8r7F+V3qV5mT5/8A0Ogol+Ty6am1/maqlzN+6Rfm+9UXz/w1XvAae+LykXdspnnN91vv/wANUXmb/wAdqu7/AN56B8pef7/yt89M/g/26ro9CTIm/d89WUW02ou6oXhVKi85k+7T/O3feagA2t/s0bGm+799KN8X8e7/AIBUqTbFf++7VHwAReS2z5m/3tlS/wAL/e2VE7/uno++v9yrAZ/wJqG3Ony0/fEi05GXfQZFWGFvn3N8/wDsUfcb++lSzOs2/b86LTHSLbtX79QV7w9Jm/4BT/OZ9/zb6r/L/ubf4KZ8252/8coLLG/bTPO+b/aqu/zv8rbNlNf/AG/k/wBurILr3/8ACv3KiS/ZP+BUzy2/vb0daEh2fd+R6ALcd5v+b+796pfti7f7lVNjbv8Afp723937/wDDQA/7Sqf3qHud/wAvy1X8n7nz/wC9THtv4d1QWWPtn3U/4BT5rlUb72z/AGKovbbP4/kpuyjlAuvqWxPlp/29U2f32rPe2+aofs71fKBsfbFdPk+RE/v0TXisny7fKrNS2X/x753p39ms/wA38FHKPlLf2z+62+npcrtf5tlZn2ZfN/8AHKfsZF/io5ftCNJJon+833f46q/aVhk+9v3VF5PzbflqVLP/AGtlHKAfaf7rb/8AYqxDeRf8A/ipj2aw72VVd/79ReT/ABfM/wDsUe6Bamm+4sVQPdbPu/fpm35vu054dn+5VgRfaW2f3P8AbemfxfK3z0/Z/d/4HT/J2Lub7lADE2/ef79W/s3ybv71V9jfwrs2075/4aAH+Sif7lWPl+RFXfVH7+xv7v3qX/rl8/8AsVBqXU2o/wDcR6N6TM+2s+Nd/wB5f4v46sbP93/gFWA9/k/eq291pzuz/wDodRbNtROi0AWEdv72+jzvnqHY235PkqLyWf5qALvnf3ttP+0r/wDsVmbGT/2al+ZH+X56ANX7T8qN8yUJcrvrO+b/AGqa+7bQLlNBLnZ825qi+2Mn/AmqikMr/wAVP2fL/t1Ay6lzvj2s1Ne52fdrP8n+63zVKlt8nzU/eAsPeK/yrQ94sL/L9+q6Q/N8/wBymO6791V74Fj7Z/8AZU/7T/cXZ/t1FCm/5duypUREb7lHvAP+/wD3qPm2/LUr3Pkp9356e94uzav39tAFdN235vnqX78XzVUS82Pt+/8A7FTPMqL8nzv/AHKADfs+7upiP822ovtPzU77Z8n+3QBYd/8Aao+bf8u6qX2z/vunw6k27bUAXZKZs/hXdTXvP3X9/wD2Kh/tDZ96L5KvlAt+T8u7+7US/I27bTPtLP8AOrbEqpNrGz+Jdn3KOUXMaH3Pmal+Z/v7tlYP9sL5v71vkqX+2P8AgCf36XLMZrfNt+WmO/8A45WZ/bfy/M++h9Vim/vb6fLMC35yU9Nr/Nu2Viec3z/MuyrD3LeRRygabp/D9+mf7LVlQ3jPv2tvf/bomuZ96f3KOUXMbCfx/NQ9zEn92sffO6v96qM1nPM/71vko5SOaJrNfxJsTcr/ADVC+sRbn/gdqpW2myuv+3vqG50SVH+9sRq29nEOY001RXTbuqK51v7Mmyqlto86b/4/9+rD6bvTc336v2UQ5iD+3mT5qc/iHZG+5ldKrzaPK/3vuVn3PhhnfdLu2f7FHs4BzGr/AMJPF8jbWp6eKlZH/uJWfbaC2zZ99KZ/Y7JL5S0eziHMW/8AhJN8v+t/21p6eJFuW2pt+asb/hG97/MtXofDbQ/Kq/8A2FP2cQ5i6mtq7bW2vsqK515bZ/lWmf2DLbfNL9//AGKpXOjy/eVqPZxI5iwniTf91fJf/bqJ9baZPm+eoZNNb5FXbvo/s1v4fv0vZwDmGzX7P8y/fSqn9tv91v71aH9jts3My1Um01X+79+rjGIcxVm1Jrn7zfeqo94sP3W+etCSz8uLb9+s+az+erjGJEpET3/7r5qozal5MW5vv1oSWeyL5qzbmz3xPuXeldlKnHmMeaRRfW/nf5qr/wBq7k+8z/7FRf2b8/3WRN1H2D53rr9jAsim1Vk/2KqTXn97+KrtzprP92sp9NZd61pGnEjmIpr9XbbTPO3rTP7K2fN/tU94V2PtiZ3StuXkObmPQP2V5vO+PumRMzfL8/8A45X6oTfei+7/AKpK/LT9mBIrb4+6VKv32+TZX6lzTK8Sf9clr9IyL+Cfm3EH8Yif5Pmpzv8ALuqJ/uf3KHdtn8VfUHy5K771qLc1G/Zsp8j/AN379AEPzPRs2Sv/AHKf/DTKAHp8n8O+mPtp/wA/f/gND7tu6gBiTbKNio33fv0JN/d+/T/mqgGJ8jU9/uotMdKP9Wny1JiP/h+Wj5v4vuVFv+epf4qAD7/3aPLo2bPu0b9/y0ARTPQm3bTn+Wmp/d+5QA5/uf36Nmxfmp/y7qYn3fm+5QAbKEejf/s0f7dAD/vn/Ypn+5R/l6Edv4vuUAP3sn+xTHdkf+/upv8AH/fSpf8Ae+5QBEib4/7n/s1O37aPv0Pu/wBqgAm+78v8VN37120fN8/8FCP+7/2KAHffqKZKfMnyfL/v0x0/dUFj/wCHdTETY38VPT5F/v0fxbaADZs+anNt/h+d9v3KNrU3f/DQQM3/APjtCfIm6pXTZ8zU1HV127aAHI+9fvUIm9qb8v3ad9/5aAD5U/2Kbv8Ano2bN9M3q/3vkoANn9750/uUP8nzU902R7f+B0P9z71ADE/fU/8Ajf8A2aY/ybGo+9QA2P73+xTtnk/MtPfduo85n2f98UFjN/zbaPOf7u6h4djbtuyhEV0oAN6v8v8A31RN9z/Ypmxn+Vf+B0fM/wAtAAn/AH3T9y010Xf/ALFJj/b+SgB/8H+3Qjtvfd9yjzKNn/AKAB9qfMu7ZTN67qf9xNtEyPt20EDHTZ838FP37P8AY+WmJ/e3U992/a33KCxn3/4qPLXbT/Lo2bPmb7lADPl+7tZ6WH/WfN9ymfNu+WnP93bu/iqgHun8VMd/3X/oVN+ZG+b7lOf7u3/0CpAi+XbS/wBzd9ykTdUv3P8AY/26oBvz9/8AgNH32+X7n8VOpvzp8v8AH9+pAN/36Zv/AIafM/zpTqAIvlodFdKe/wAi/LUKO33fv1RA/wCTb/fo+89Pd9tM/h+X5/8AYoAf826hk/utsemfeo3q/wArUAP3s/y/fqF0/u0J93/gdPfdu/hoAT+H/wCLpaf8v3vuUOnybloAhp6J/FQ6+XvqLzG3UASv9/bu309v4Nu7/bpmzf8ALR/q/wDboAPlp7/Js/jSof8Abod6AJnf/vimJ8tMpu+gCw7/ADf7FM3/ACf36ZuWn7PkoAEf5Pu0z79GzZ8y0PudKAH/APjlMpqU7ez/AHvuUANemVY3fJ/45UWygAf7/wB6nfc+79yjZ83y0/r/AMCqTIZs3/dp+z5Ki2NHJUrv8lUajE3UbPnpqP8AN8tS/c+agB7psXcr1Dv/APHaN+z/AIHT46AGb9jo33P9unvNu/3Kf8r/APLKmOn313/8AoMh7w/Lu3Uz/Yo+6lH8X8VAB/6HT9+3/fpny0/fs+7QAzer0Uf7dS7/AJ9v3KAG/J/9hTNrU9/l/wB+meZQAfNQ33KH/go+WgBnzbN33KKeiP8A/E0z+F/79SA9Pk+99yot7+bR/H96nP8Ad+WgB7/xtTP91d/+3RR0/wBiqAPuU+jZv/3Keib3/wCA0AQ7P9uinyf8Bo/3KAGO7J838dG+pn27Plb56Z81ABH9x9lM+4/y/wDAqmR//H6Y/wD45QA93+ShH/h/4HQm5P4tiffo/hdfv0AH3Pm+5Rv/ANmnPNv+Wol+/QA5Pv1M21/l/vVFs+Z5Vo2P96gA8nZ/F8lGz5Ny0fcfb9z/AG6P4KAHfwVEnyNT03P81O3/ADf8BoAa6fJu+5TPu0b/AJ6f/uUAS/f30x0+f71RJ88m2pd6vsb/AIBQQHzfwtRv20/5f7+ymP8A7n/A3qQB3V9m75Eo2fJT5PkXc1MTYm/5fk+/VAN/h+X5/wDYod96otO+V/m3U19zr96pAKP95fkoR6lSZv4vuUFlf/e+5T3/AN7f/sU5/wCLc2xKi+VG/v0AP/76/wBqnH+Hb/eamv8AI/y/w1K/+r3b970EFd02bFX7/wB+pYU/i+bfUSfIn3v/ALCnozfdX56Cw87eu3ZvemSO235/kp77U+b+OmfM1AD9/wAj7aNn3G3b6IfkV/vUb/8AZoAd/sUfN/F9ym/79H+p+X76UEA6Mny/wUzf89P371+/Q33k3fP/ALFADt/nfLRvb7rL8lNh2JTn/u0FhN9593/Aaaj/APA6E/vbd+yiH+Nl+SgCV3+R/m+7Vd/vOv8ABVjf/DUTovybfv0AG/Y7/wAdCP8ANtWh0+/TNjR/LQQSu/8Arai+439x6l2fPu/jo2b0+ZaCQR/ko/2fv0bG/gbZQv8ABQAfNT/vfN9ymIjI+2n0AM/4FT2+5TNmz/cf+5T9jJ97aiUAM+8n/oVP/wCA/wC7R/Hu/hob7lAB5dM3t/F86f7dNR/3Tp/HTNjI7tQUWPvUOnmK/wA2ymfcXatPjdX+VvuUFjIX2S7v8tR8qIj/ADJTU+5t270ehUb7rf8AfFBkO/2P7lDpsWjYuzfTfmdtv8FQUO+VN/8Ac+/Rv/hWhodiI1N/26AD+HdTKf3f/epkf3HoAZv/ALtTeX8u2odmz/Yp6/cqwH/MlMko/i3UTL8u6oAZ9/8Aho+/8tH+z9/+Onou/wC99ygBiPsV9396n/xov8FD/I3zfOlPV1erD7Qx0+b7tH3/AJaH3/dp+xkWoAZ827ZT/M+XdTNmz/Yp7pLt3fwUACP/AOP0zYvm/LR/wH/7OpfuLu+5QA1P9mnP8ife+Sokdt9S7/4aAIvl3U9vnTbQ9MoJBEZ6cn36VH2b6H2fIm6gCXZ8v+3VeH76fwVLDvTf/HTdvzfdoAsIn72i5f7n8H+3UKPs+79+jYz/AC7qADf833qe+15UZfv1FvVPmVfnoT5Pm/2qCi1/wLft+SmujfxfcShpvO+78myiZ2RXX7n+3QBDu+f++lP/ANvdTHT5dtD/AH3Wgkmf99v2/I7VDv8ALfd/HT0T+GmOn/jlQUP/ANpfv0/er/d+R6hR6moLIUf5P/Qqfv8A+BpR99f92j5fK2t/HQA9HV4nZvuVCn3fm/4DQkP/ACyoT/W7l+/QA9Pkan/f2VDv37/79MR9iI39z+5QA3+//BT0dkpn/LX5fv1KX+b5fvUEHwb9sleLbK2z5v41p0MzfP8Aeeq800W7duVP4Km2fc/uf36/kflP6THJeb9iszJFt/u1Yd9ny/NsSokf91u+/wDL/HTN3zbdtHKSaEKbH3Ltemv8kv8A4/Vf7SqbPN/iZ9tH2n593zfuqOUotQury7d33vvOn8FPm2wv97zk/v1U/ufLsRqP4P8AYo5QJt+x9qt/DTkm3xbl/wBb9yq6Oqb6b99vvfcq+UC07/N975NtP85tyNvVP7tVPuRO0v8AuLVLe3m7vm2f88XoA23mXf8AeqFJtjJ5Dr/9nWO80ux9q70/2H+5U32mVE+7QBq7NqJ/B/GyVbSGXZu+4jVz/wDarJ8v8cVV016XzU/j/vI9Xyke8dRM+xdq/fqH5Znrl5tYlk+//D96j+2Jfk3fJ8vyVHKWdA8mx9qsyf7dTPMu6Lbud9tcu+q/P/f/AI6l+2bfm3f7dHKB0qJ5yp/G39yjzmmTav3/AO4n365dNbZP4fk3VY/ttt7t/s/fqzI2U/2VZHWkhT+9u+asV9bb+9v+Wmf2x9m2bWl3/f8Akq+WQGw83ypuWnv86/3ErBfVd6ea+7e1W/7YXYkX33o5ZAaH3dku3+Gq6eb/AA/Jvql/aq7P96mJqmzft+RE/v1fLIg0Pl/4BTEmXZ93f89Z82ob/wDcqvNc/N/fSr9lKRfNE23vP3v9z5tlPebf/wB81y8OqrJKn9/7nz0PrGz/AHKPZSDmOie52P8Aw76fbal8u37+5XrlP+Ens4Ul828aHau/5It9EPjPTLz/AI9byR/4NjxbN1X9Wqke6dd9piTZu/gpj3m/Y33Ef+OuX/tXzotu37nz0979YfmZf4fv0ewkB0UN58v9+hLnYj/wJXG/8Jhp9my/bJ5IU/hRIqP+E50XzflvLn/vxWn1aQc8TtfO3/xbPlpnnbHTd9xv465K28YWb/NFLK6f7a7K1bC8W8T73z7qUsNIOY1nm2NuWJnf7lQvNvb5m2f3tlE1t8j/AN9/7lN+zfcbd8+2o9nEOYqPrECPt3b/AOCov7Vaa4+X5EWnTeG/l837jrVdNHW2/vP81X7OPKPmiTTa3/45RZ6q1ytVJrZn+b5U+WpbazaHZWvsjPmL32/yV+b+/RDqTXPyrtREWq81nLdNt3L/ALNEOlXKfxLvqfZxDmC/eVtjfLWJqupa5o//AB5/On31etv7Myt83yf7dE0O9NrKz7lraEYQCUjhLbx/4qmmSJbmdE+bdXS23jDWoYklnZXdf47iLf8AJWhDoOzf+6Xf/t1L/Zez+LYv9yuiXsP5TL3zKufFV86/vVj2N/zxWrFnqTOu5vuf7dW30qXd8rK6f3KZ/wAI80z7WbYj1ly0i/fJv7b2Jvgb51+fZV3StVa82LOvyNWenhX7HE7K1W4YfJbdurDliVHmOo+xxfeVahSFd37pvnrCm17VbPesVjHefL8qO1Zn/CQ6nNcIs+ny2235/krn9425TtvJX52o+XbXOf25dbE3QMif36f9vab/AFX8HyUe8BtPZxfI33P9un/Y/vqv77/YrES/lhd9qs77am/tadIt21n/AN+q94Dd+zQbd2/Y6fwVUeFdm5v7v/fdV4bmVk+Ztm/+5/BRfP53yq3yP/G9T70wLHkr5SN5uyoofK+f9786Vwlzol5/aKTreSuiN9zd8ldHps0qfLu+996tpR90g1ZLlfL3btn8FNS5s/4fufw1DeabbXn/AC3ZJf8AYrNk02WGXyll30fFEDovJV1/hhif/Zpr+U/+xs/jqvZoz71ZvJdaseT8u6L5/wCBkrH3i/dLv9mweX9779MewXd8rL5TIvzpUUMLJJ/wKrqbnR9vyUc38wcsSl9gg27m+ej7Mv8Ayy+5Wgif72+mJD8r7qOeXKHulJPuf3Kf9pgT5Nrfeq19jX/cf+/VebTYn+Zvn3f3KrmkHLEimRX+VmVHqL5Ul3bf9jYlWEs130xIf96nzSDlGfZl2J8v3/vU/wAmJ1+796h4d+/b5v8AwCiGFlX7zI9HMRyj5LaD+Ffndaqfut7/ANyrr2bTLuX53/8AZKz7mxZ/4v3KUc0i/dJoYYt/3leKrUNmrxf3ErN02w8l0b79dGnleb8m773zVJRR+wS7PK+4n8LvUX2NX+X5tjferQd18qmTP5mxqXMSZ72GxN23elMSzZN6tuRN1a29UX+KnTP8n8VHNEDN+x7/AJl3fJTJrN3i/wDiK0Jt3z7Nz/7FRfN8iL/vNRzF8pnw2bfIq7t+2nfZn27v460Eh3Pu27KPJ/j2791PmiQZvktu+7Q/z1sPDvX/AHKZ9lTdu/gquYDH+zN/D9ymfZZX+f8Aut/HW86LTH2/+yfJRzAZSWzbv4qekLbHWr/nf+O/3KsLc7ET+/RzRAxZoWf5l+dPu1XS2l+98uzdXRO/z/3Eamun96j2hHKZKQyJ8ysz0Sbtv3diPWt5KVKlh5lXzQDlMf8Aeou75n/gqXfLGifNWx5OxH3MtPeziRPmbfRzEGJvlT5vmofci/39lafkp/49R9jXfQWZPnN/dq2kzR/8CWrbwxOn8XyUPCvyf36Cyv53nLu/4BT3m2bF3VL5KzP+6Vt9CWa7Hbd8n9ypAqPc/J8tN+2NVpLNU3/x/wCxT3RfnZfv/wDPGs+U1KSXMr/9MaY9yz/d+R/ub6t/Zv4v4P7iUxrNd9XyxMjP86VH2/8AA6sfaGdN3/AKu/2b/C39379DIqLt/wCAUcocxV85n2VC9zKi7fvv/t1b2bWf/dqLyVf733KOUCut5/47RDqsvzq3z1YdFdKPsy/3VRNtRympX/tJt/8AFspyakzt8rUQ2yu9WPs0X8P/AAKtPdMirDctT0uZYX2q3+3U/wBw/wCxTflf+LZQAz7fL/EzUz+1G/vPT3tvk/vpQkKvR7oEX22fzf8AYqX7Sz/7f+xVhIYn3/x0eSqL93/vilyxArzak/yLtaq6X/3NtXfJV2oms1/vUwIk1XZ81MS/abf/AN9017Zdm1fk/vPUKW2yXc3zv/DQBb+2NH/DR/aX/TXZQkLP/v0zyW2J82ygB/8Aaqon32eh7/e3ysyUJZr/AL+/+/Us1gqJR7oFf7Tv/io+3sv/ANnUyQ/JTPJ/grUorvft975v+AU/zmmi/wDQal+xt/DQkP8AC23ZU+6SVP3v3mqZP7tWET+L+9Uuxf8AfqiivR+98rYy76u/8snaqu/+79+oLD+BGZv+AJUuz5/4vmpn3/8Ac20JNvT/AG1o+EgsbN6fLu3rRHtRPl+/UXnf7P8A33VSZ2+9/HQWaD/e3fLVWb52/uVU+ZPvfIjff2U9P93e/wDDQBK9t8m6jY2z5vuUzzmT+HZT/tOz5W+ff/BQBL5PyfxPQ6U37T+6+b7i1Xe/877u35P79SA6bcife3/N9yrH3Nny/f8A/Haqo/8AD9+rSTL975t6VQA6bPmXbso85nT+4n3Kem1/lX7m6ntsj/vUf3SCv83yfep2xtrrtqaZN67FqHYyPtoLIvmf733PuUxt38X3KvfL/v1D99v/ABygCvsZFTd92nun3Ktu+zY1M+//ALcv9ygCon7mXd/HTZpm/wBr56u7P4tux/8AYqLy/vfwf7dAFeHdsqwm/wDh3VKkPz7lp/kpQBC/+q+XdvpvnM+9asbG+6336Z5dAAj/ACVEj/N5VSojbU2/I9Gz+Fd296sBn/Aafv8AkodNjbfm30fc/ioAZ8qNupu//vupW+5Q8Ozf/tUARJ/7NUvnbE27qPJ+X5fuU+GFt+5vubaAIUohhd97N9yib/Rqb53+qVfkqwHInz/w0/7r0xPnb/bqbvu/goAY+/8Ahpn/AKHT3fZ/t/7dMf50+7s+b79R9oA+bbRs/wBr5/8Abo/3vuUffqwD7mzc1K8y/J8tJvZN7fx1Sd2SLczbN1AF3fRv3f3dlZttfxTbIl+R/wC/VpHX+L5P9ug1LG/zNit9yn/L97/xymInzJtXfv8A46JPu7t1AC71/wCAU5HXf92q/wB9/vf991K7xwt/Dvb/AGqgCb5U+79/79CfwLt++1Z803yfK38VCOv3lfe/9yr5TI2n/jX5d9V/tLbNrrVVH+X71Qw7ftH9z/bo94r3S2j7G+7/AMApkPyfw0TeQj/eV3o+2ReV5u751/go5Zi5oljctN87ZWTf6wu37tV4dV3p/wCg1fLIzNhNnyL/AHqb/qz/ALFZiX/8DUJqTQtV+zkP2kTVSpv4H3LsrJ+2STL8qt/3zUyX8uzym3JF9+o9nIPaRLD7nZ/KpmzZF81RQ3LI+/bverVnZteb2b7n+3V+zkR7Ur/aV+/u+5T0vP8Ax6sK8sLmG92xf6qtWGzl+zp/fq/Zh7Uu7F3bW/jp9zCkMW5m2J/t1YsLBXsN0rb3/uJWVf6b9sdP3rJto9iR7cr3mqwQp/DUMOpfaf7tTXGgr5X3vnp0OmxW0X8Tu9X7EPaj97P/ABVj6l4httHX5p9lbHk/PuWsS/8ACtnf3vm3jNN83yojUezH7Ur22vRX8XmxKyP/AOh1Mmq/8Aepf7Kghg2xLsdKzHTfL8330o5YmvMa329kTd/HVf8AtVnZ4l+5VF9zvt/9ApsbtC1R7Mr3jV/tKXbt/wBj79Zk2qz+Y6/wVbudr7/77VU+x/8ALXa3+5W0TIzXvJd1V5L+5+RVXfWq9syru270/uUybSm2ea33FX7la+6WUrO/nT5f9r7lbFteRQ/K21ErMtoftMqfdf5flSugs9BlmTdsrKQfGRW0y+an9yti8vLH7Fti3faKqf2J/D8+/wDuVND4YZ0/5a/8AqPdHyjNBmghuP37/wC3W7qWt2O5PKiXft2fJXPzeGGhVPman/8ACP8A73d82+okSattqsCRIvkfPT5ryCZ93lKlZ/8AYjJFVL+x5fnb7/8Ades/eHymwt/Emxloe8X7v36x/sbIvy/J/eekeyl+T5mp+8bcprQ3/wAu+h7zf8330T+CseTzU/iZKP3u/wCVmo5iOU03v96fe8n/AGKHud/zbvO2/wAFZnkui7l/fP8A3Kr/AGOeZvnf/gCVAcpsecszbl+SmblrKeG5/hl2VX33KNu82l74cpu79/3WqaHZ/E1cvN5/3V3eV/FTP9J/vM7/AMNHvhynRzbXT72+odn8TN8lYm+5/wBrdTdlz93dL/wCtPeDlNiZ1dPlbfUSrs/36rzPIkT/AHvkqpc3DI6L82+kHKaD/wC9vqo+5Jd38dUneepXmleJPloDlLD7tm1fv1Smh875l+/UU15K3zbar/aZ9nzfJWkSOUl8nzvlb5N/8dVPs3z7fv1F9puf4f79V5ppd1dMZkcoTWy7n3fcqvNbLs3UyZ2dP7lUpriX7tdkZSkQWJk2Lt+Ws+ZF/wDiqY9zPs8rdWfczS/7n+3XTHmI5Sxcr/e+/wDw1m7F3/e/3qZ9pldfmZqrvuX+Jq6Y832jGX909I/ZrXZ8ddK2/wC3X6kTSb4ov+uS1+T/AOzw88Pxx0Tb992/9kr9XU3fYLTd877a/Rch/hyPzfP/AONEiR/np+9k+bdUKbd1TOny/L/wKvqz5ME+daKYv36e+56AGbmob+DbR82/5vuU9938S/LQAz/gVM/2Nu+nr9+mfcf5aAGptX/YqVt23a33KPlf71M/3vuUEB/HQ+3dQ/3flpr7kSggd8qfd+/Rv+eno/yUb9392gBnyv8ANQn36P4KNlAD3/77qv8A3N1S03Z/FQAOnmf980xN7/LUu+ov4qAHony/NUr7X37fv03er7FpEfZvWgBqfJ96pfvJTPmpXf5floAZs/vfcp2/5KbuWmJ8j7fv0ASp8tD7kuNyvTf/AEOhk+RPm/8AsaAHu/nf8BpH3bai3t/D86UI/wA/zUAD7P4qHZfkqWP/AGv4fu02P+Db9ygCGP8Ag/541Nvb+Gh3WkT79AC9f+BUPuT7vz0O7b/vUbP7u7fQAO/z0QoyJ/u0z5t1CJ8n3qAJdny/79RbGR6mf7lM2b6AHf8Ajn+3USIu+np/epzv8lADP/H3pd//AH3TE2p95Wo+VH3RffoLGTO396npt/u0TIr/AMXz0xF8taAH7/np/wDsVDNt276f/D8tBAO7fdpm1qf8rUz5U+WgA+Z3+Wnybf4m+aj7nzr/AB0P/s/eoLGPu2f7dNRN6/dp25aH3fdb7lADd/3Gp2+nvJ8u5vuUzZs+/wDc+/VAP37/AJm+59yj/Z3b0pkLs+/d9yn/ACp/FUgMdPn/AN2n/J/FTP4ttP8A977lAET/AD/xUJ5v8X3KH+9upnzbqogH3b/79P8Al3f+hUfc+amb2/76oAlmTem6mQ/dpXf5d1MRH3bV+SgB7/3aYv8AtU9/k+9UO/56AJt+z/gdMfdD827elPR/m3f8Apz/ADpuoAid32baeifJR8v3aZC67/l+/QA/5o/lpj7Pkl/u/fp7/wC1TPlT7v3KAB/u7vvvQj0I/wAlM2MnzN9ygB7/ACNQm3/vqhNrU37i0AO8un/7q7E/v0x/u7fv0xP9qgB+zbT9+35fuUxN7/LT/meF1oAYnyfxb6H+ah0+X5fkpn3XoANrf3qft/hp77t/y0zznoAZ9yiaFtm6nvu3UTfd+b7lAFdHqXctNT/Zof7/AP6FQAf7v36c82xKE27aa8Oz/wBDoAck2xf96lf7lM+XbTm+5833KAB9uxNv36N7JQn/AHx/sUbP7vyUAP3rs2r9+ok+9t3Uj/fqbfuqTIZtah/4Kaj7Ni/x1Kv3Ko1GP8myn/NRTE+/t/gT+CgyHr9ymO//AAChG2Im6nzfKn+3/sUGoz/Yp/8AuUbN6fL9+jY2/ZQZB/epn3/vfcqbZUP3PloAenzv5X8FEyKklM30b91SA9N22jfz/t1F9ynUAG9d/wA1Tb/++Kr/AO3R/c20AWvv/NtqJP8Ax/d/BQj/AC7aKoB7/PUP+98lP8ymUAHzI/y093/vUUx9m/5fv1IAnyfNR5y/w/O9P371o/i+b5KAD/dX56KH2fw7qZsVPmoAf8tMfcnyt9z/AGKN6fdp/wB5KoBn+5QifPT/APb20fw/LQA//cplEP3KH3O+2gAd/ubqKZJuWn79i7f46AChN7/LR/eo/wB77lAEuym7KYj7v71Sx/d/2KAGvuRNu2hPn+9Urvv/AO+fv1Fs2fLQQOT79Mf79Km//gdMf5Jf79AEqP5fy0bPl+9so+XfsX5KV/uUFkP+5T0Tncv36Z9z5V/4FUqffoAH+++z79NRPkShNzojUfw/L8j1IDo90L7W+dKH/u03Z/33Q+6gB2/5d27fTUfdTKf/AKt9rN8j0AD/AH/m+5TnT7n3dlN2v8/y/JQn33+b/wCwoAIdr79tOT5JaE2/76LR/DtoIB/nfdv/AN7fTU+dv4aN7Ov+9R8tBYfdT+Gmb/k+T79G3/a/io2fcoIDfv8Au/wfeqVPubfv1X2fP8v36mV1T5l+/QWDps+WnP8Ac+7Q/wA7ovyv/t01/n+dfk/26CBz/Pv3U10ZN7bqPlTfTPv7PmoAl2bE20+2+98tM3qkVNfd5tBY9/49vyPTE+dtrfc2075XVF+/S79if7lBAiJ/d+7TZPkR4l+//sUfL95fv/8AoFH8b/NQWHzbP/ZKRH/8cpf7+2mbGeXdQBLvbZsqL/bqXYuxKa6NQQPfa/8AsfL9+mb/AJtzfIn9+jZ89O++r/L/ALFAAmxERqX5U+T+789Ik2xNrUbN6baAIvOTzfvVKm77v3/9uotm2n0AS/8Aj+6jf8lM37/lp7JvT/b3UAMR2p7u2/8A2Kan+yuzd/HSJ8iJ/t0Fj/m20Knz0fN/wOmJH5LUGQ2ZNnzfc/26N/yfN89S7/k/uUzZ/e+5QUH8H+xTf9Y/y1Kif8AT/wBDpibt/wAlAC7P92k++qIlE25H/wDQ6aj/APPL79ADtmz+LZR/c/jp+z7S25f+BUTfc/36AB5v7v8AwKon+/tX+Cj5ac6S/O38C1AEX3F/uJQv36Zv2Pu+Wpkf/wCLoAY7s/8AF9/56f8AwbWp2xX+9KqPTXdfk/j21ZYfP5f+xTNqv95fu0/7yUza1AAv3E/uU+mSUI77NtQQSum9drfwVEifxfwUf79C/foAe/8A3xTof9um/fXatA+78v36AEf79Kk3yeU33KZ/epiff+b7lAEz/wCr/wDQac+35m/g27Kb5zfIz/P/AHUo3/LtoArJ9+pty01E/e1O+x1/v/wUAN371+/UL7qNmyn/APjlBIx2b5P4P9un7lpmzf8AL/wOiH59i/foAmhfY+779S7v3v8A4/USfJsoTbuoKJXT+Fvv/wANRfc/iqXzvm3ff20Om/5WoJGJ8/3vkqb5dnz/AHKYn7tPlo2//sUARIm3Yq07YqLu/wBr+Oh/n+b7lTOjbX/uUAM+/wDNTNn977lPRP8AR9v/AHzTHTy/v/3aAJkddv8Aceodnz7vv0b2SJ/40p8L79m7+7QUMjfe3zfcqZ3+ZFb77UzYvyUPtmXd/dqCxiR/P833N1Gx/n3N8iUL5vz/AMCUfwUAPV9jv/HQ70I/8Oymfcfav3Pv0AN/j+X5HWnff+Wj78v+q+f+/TUf967UEBv2bGSj/apz/P8AdX5KiSTeu3dsoLPz38uX+JPvUz7TfIm2L5/9itZ4fk+7sR6Z9z+78tfybyn9IFL7fLs3LuR93zbFp32qf+9/t1YSHf8A7fzb6sbPl3svyf36OUCkjzv935HT+OpfObaj7m+981TTIn3l/wBV9ynPZyv8sX+9V8oDXmbd97f838dO+0o8Xyy/Ozfcpr6b8nyK29vnpn2CXzUXds3feSjlAsb2dN0rfPR5395t/wAlRQ6bfPL/AHG3fM9XUsPOk+WX/eo5QKX2l/N+bdsT+/VeabfKkv3/APcq0+m+Svy/f3VEmlMyPs3UcvMAzzmfzdq+c9N8l7ltzrKj/wCxTo/D19s3KzJFR9gvE3t81HKBVmh3ps+V/wDfqv8AZti7v/QK1f7Nn2bW+5tqv/Zs+9G/jqh+6V0hZ1f/AG/u0zbBtRt3zv8AwI1W30qWGXc3z/7FM/sRtu3bL8/zrsagRS2Ltlb7m75Pnp32z96is/8AsLV5NEX/AKa1FN4ebd/Fvp8oDPtSw/N82yVfuUzzlm+X+B60E0Sd9jL9xaifRNiuu7Y/8SVoBU+0xJa/L9/d/HTXeJE+f7/+xVibR2f5aZ/ZsqL5S/w1ZBjvdec/+7R57P8A8Bq7/Zsv2j7uyX+F6mfSm+VZG+Sr90k5/M7yuzbtn3KIfNfZu3f3Frov7K+T7rOi02GFW+Vl2I/3a190gzLV23puZvkqw9y3ybm+dqf9meb/AHE/v0z7G38W3/ZrX3TIr/2PvmSX7ds2/wDLGpbaG2m/4+pfkWs9LaWP97Lu2bf4KsJC2xP7j/366DP3jP1LR4Jtm1Vff/fqlbaD5Mu5trurfKiVqui2371mqxbXkXm/My10c3ukcv2ixbQrs37NlNe2aTZ8rVsWNt9piSVfk/uPUv8AZsr/AN7fu+WubmL5TjH8E2N/K8s/m+a7fwVVfwTbQpuXc77v41r0L+ypU+8zI9L/AGU03/PV/wDbrT6zDmMfZyOBTwT9pfc1y1tFt/groNE01tNf5JZJkib77/xVupok7/L82z++9ayeG57ZX/dNNt/jrCtiIm0aciokzfJ8rP8A3d9Do33lbZVj+xGh/hbfT/7Nb+Fdj/36832kTp5Cum791u3VX+Z9+1tibvlrS+xsf9umvprbfl+f/bo9pEvlKKWfnRPt+d6f5LJE7J9zfVj+z5dm1P8AgVPew+Xdu+fd/wCOUe1HyRM/ZL8+37lD2cu373nJ/cq15L/Oy/3qNjbaPaC5RsOmyv8A3n/2Eq0mj/I7L9yot7I+2L79PXz/ACXbc2zdto9oPkiH2ZUl+98lOhtvv/Nv3fd30fNv+b5/lpvzfe+5WPNIZL5Pz/7bVL5LQ7HXa6VXR5X/AHu5qI3l+fc3/fdHvAPR/mfczfeoe2V5Xlb5EehN21P4/wDYp/8At0e8BLD5EKfNFvercLq/zfM6L/BWZ829/wCOn72b5f4NtHNKIFr90+9mi+Raims4Ef8AdL8jN81RQ7/L/wBjbTvmj/vb0/8AQKOaRI3yYn+XbQ8KoifwbPkqXfs+Vd33aZvq/iDlDyfJV23LvqJPIf5W/gpzv+9Tb9xPk+emo/39taAP+wQP8v3KPsywt935KH+7tpkjr86/cTdS5pAXUWJ0+bbs+789L9mV1Rfl31Ue5VIf76U5LxU+9/c3rRzl8pb8mLyd3y0yZIv9rZUW/wCepYblfNdG27Kj4hfZBP8Ad3pVh/kX5vnRv4Ki/wB1vkanwvs+9/uUwHI+/wC9u2PTfkSV9yt8y/LTv7ViRPm+T+CokuYnf733vu0vsgP3t867md/7lO3sjPt3I9NS6X51VqZ9si+7WYFtJk2Iu356i2f7Ox9336h85Ub/AH6sJMn+1srUA8nf975EX+Opdi/76U37Ss3yrR5y/e276X+IkPm3bm3bKl2L95lV0piTRbPnb7/8FHnL/D/FUe8BYdE2bFiXfUSQ/wB1dj1F53/A6lhuYJI0Vfkf/eo94Am/1f8Af/gpnyo7/wByonvF2JsbZt+89Mmmb51Xa7/7FZ++BY875UWJvkpvy/xM1Mhfe3zfcodF8l9u6g1JfJ+bb9zZ/HRs+f71Ne53q/3vu7KZCm9f7mygB/zf79O3sibG++tN+bdTneXzdzKv3fl2VYD0b+J2o875vu/w1X+b7zUP9z+/QA/f/wAApn31+7Qm3b81P+5s3fcoAEh+b5dzpt/jqXYvl7WXf/HUU1zsb5vkSmb4noAl+X+5T9kSearfJ/HVRJvm3fx0+OZnVN/36DI0LXv96mXO1H+aqu/+Hd/3xR/tbmroAlhf5/8AYo37W+/Vd3+f7tHnM/yr9ygA86X5NvyfN9+pfOX+Jqr/AC/8Dp6J8/zLs/u0AS76ek3yVX8n5/m/8cqXZQA9Hb+H79G7+9TP3W+hf4KAHo7J+9+/T0m+fzX3fP8AJTPl+9TU+f5du/8AjoKJ9+xvNXa6f3KPO2fLE2x2qL/xyj91u/26syJUvG2/Ku9E/jqJ9zr/AH/49lM+07Hf+Ch5tnzVBYPD8u1W3v8A3Krx/JcfL/DT9+/5aPJ2f3qDUYqfPu++jt/3xVj78T7U+9UW9fk2L92pUf8Ah2tVmREkLb0/jSrGxX+X/vrZTPOX51+bfTXm+X72/wD2KCBny7tvzUx91N3/AC/Knz/7dMfc/wA2zZ8v3KCwR/8Aa/i+anzJv/1W1KqbJfu7WSj97sRV+d6AHp8sn/TKpd8SbG+ZKrvt/iVt+2nfw/8AxdAFnzvnb72+h/uVXT/dpz/c/wBVvoAN6v8AKv36sb9mzdteqWxvn2qyVbSFtv8At/7dADHdd6bfv0ed/BR5P97+9T/J/vfIn+3QAxH/ALtH+r/32qW2h+fd/BVnyfm/uUGpDHJ/Ftokfzvlp6Q/c+95X8VJND8/zfP/AHaoCqkyorqv36Z53z1b2tR9m/vffqQK/nN93bsen/6xE/56r96n+Ts/hb5qd9m+/WpAz+4v8FNf/wBAqwlns+WrHkqkXzf62oLM/wCb73/fNQv5v+09a3k/3aZ8qJ83z0AZXzP/ALH+/VjZ5mzd8+/+5Vj5X/hpmzen3tif7FADG+eL5fkmp+xf+AbaNn/A3p7p5yf7n9ygCH5X+RPko/if+Onunk/e/iWot/mNQAzyVR91PSGJNn+3Tnho2f8A7FAAlv8AN91amSFf4FXfUP8AF/sPT33b/wC5QBKn+1/G1P2fvfmX7lV/+BU/Zs+Zt1WQWPO3/I3yf3Upm/8A2Pkqv9/+GmbFSgCbfG7/AO3Rv+VPuon9+q/y/wC//v06aFX2N81QWP8AMp+9v9z/ANnqukLfeb7n9ynP/wB8JQA+ZP3X+xTIf9n50pu/+786VLsb+Gj7QBN9/bRvVG/26ciL/Eu+m/ZlfZ82z/Y/uVYFiGaJE+789PmuVRXb7n+/Vfyf9relMdKsB+/+59xKPO2Ju3VX+byk/uUPQBK83+Xoeby0qvs3Uz/foF7o/wC1e1D3+/7vzvVf93R8rp8tHLzC5iX7Yzt838NPS8X/AIHVTfFG26j9w/8AEqI38f8AtVfs5Ec0TQe53o+353rN+2M+9VX5607OSzsE3XU6pu/jeoUm0y8nSXd51v8AxbKv2UpB7WIyG8/iah7ze/yrs/4FU0z6KkTvFKyf79MsPs2qttg+er9hzB7eIz7T+8/v/LQjt/tVbv3trBk3K2/7lYV/450yw+WCxlvJU+9/co+ryI9uaqTb/u/cqbf+6/v1iQ69LfxSz+UsKf8APFKhe5nf5olZKPqxftYmxv2SfLVW8tvtmzc2zY1YjvqHyK1tO6bvvw1t2e7Ym7cj/wC3R7GQe1CGz8mJ1X5H/v0791Dv+bfuqwlneX838KJ/fp9/o89tE/zb6PZ8oe3iRedFsT5t/wDsUzfv/wC+qyoba6S9+bdW7DbfuqjlL5zPk3b3aonhZP8Agdavkr/Cu+mzJ8v9xP7iVfukGfs2J/vf36lRNi077n8NPhb7m5KPdAYn93d/33Rs+b/Yqwjp/s/ep73Kf7O+r90AhtvnT5mq3NDAn+/tqpv2L/v1UmfzvlrT3TH3yK502CZnaL5Hp9nbRWcW1fvvTP8Abqw+7bs3f7dLmiHLIEtldv4al+wW0z7m3f8AAKbv+/8A+PUzfv8AlWr5oByyNiS8ghtUjtvkf+J6yrl/O/iZ6dGn/TXZT3hb+98n9+jmJ5CWGaKHfui3099Y2fdXZvqoluzNt+5/t1bhtotu5v8AvujmL5Sl9p875mp32zZs+XfT5kVF+Wq7o33qjnD2RK9438P/AHxQkzbar/Zm+6rVNbWfz/MrIn9+j2hXsohvZ3Tczb/4aSbyt3yy/P8Axf7NWX2/d3VRhttnyr/wKj2pPKP3rH/sf7dVLl23/wCq/wDs60HhX5/46qpD9/buqPaFeyKLpvfd8yfwUfY/m/2604bb+GmbN6Ju+dPubKOcvlMqaz2M8v8Ae+TZVSGwZ5fm+5W89n8/zfcqwlgu35aOc05TEs08uX5tzvF/BWrf22+LdE3kvVj7Mvmv/d/26tvCqfxVXOZ8py8P2yw37YIrn/frpdBSC5g82+iVP9hKb9g/uL9+h5JUX5dqRfcrT2kSOWZmeIdS0+w3rY22x6zNN8SXPlfMrbK05tN+07FapbbTVhfb/s1EpRkbRjymemvK/wDeR93362YdS2RbVb5/4qh/s2Dd8v36l8lU+WuaXvFEyar8n/xdCak33W+5Qltvb5VoezV/l/8AQKzAc9+r/NuqD7T/AHWapUtvJo2/88lXfUmpX3/8DSmPu3/L9yrbp5P3VX56Ym3+789HMBSRN+z5d+6nJD9xmT/7CtDyf4flqaGGLZt+4/399RzAZn2Pf8v8FPhs1dP9qtB4f7jVXb/ab/vijmArvZ7/AJf/AByov7JT1q0j/J8336ZM+xPl3eVV80wKX2FXf+5/t0TWESLs27/9v+9VhNz/AHm+Sh02/wAVRzAVHs/v7m+T+49NS3X5/lWrX+u/4DTdnz/d2VfMAx7ODZWfNYRbv9urdzMqNUKTfN/tvRzFlV7aLf8AMtQvpsSP/wCP1ofx013/ALvz0cwGZNYRJ81Rf2VB93+/Wk6b/vVE8K1fNIgz302JP9uqj2cX8NbEyLtrPmTetacwGVMkUfytVJ7OLc6/frVmRtlVJvnX+LfXR7XkOczLmzXbWbNpXy/Ktbb1Um/vLu31tTqyJ5TnH01Ud13bP9yonhV/urvf7lar/d+Zaz3/ANb8td8avMZcsDo/gbYNbfGvw+3zfPKn3P4a/VP72nWjK3zba/Ln4D7pvjT4cWX7iS1+o0yKlrabf+eVfpHD0pSpyPzDiL3a8Sin+1T6eu9Pmof56+0PkwR6JNrUfwVD/sUED46f80ny0xfuUz7lAD9nz0NtTZRTP4KAH72emP8Af2tSptRfm/jpKAD+ChH3/LR/srT3T5KCBn8H3qHfYu77lH3PmodPL+agBv3P+B06m0P/ALVAD/vrSfL92jf5a0eZ8u2gB7t8m1ar791P+VPloTbu20AMRPm+Wn0Inz0y5fYm2gCZPuUzf/D9ykhTZ/8AZ0/fQA3/AIDT/l/2aT+FNv8AwKmvuh+99xaAD5f70tCP8z7vuf7dDv8Ac/jpz7/4aAGbFR967v8AapX+f7vybP46Edn+Wj7m/wDg/wBugCFH+b5fv0JuR6f/AOh0I+x/moAl+98y/fpvy7nVqZH8m9v4KfvoAH+9to6f8Bpjf3qen95fv0AEz/M9CJsXetOqLfsl+WgCV/nTdtqL7yVKm37v3Kam7YlAA/yJt2/PQnyfw075/wDvum/7LUAO/wBym/M/3aH3f8Ao2N/eqgGfdo/h20fN/fo8ypLIpvkb+/Tvvpu3U99rvR5dADE+Wh9393/vuj+H/wBBo+ZPmoAe/wAif7f9+mbPn+b56a/3d1O+b56AB02fdo+bYi/fod1RKNjbtrfIn+xVAHy/8AofYj7f++aNlFSA3Z89E25NnzUfNuRW+/RNtmf/AHaogI9r0j/J977lK6bE3LTvM+XbQBF9x91O/i2/8DpZNu/71CfO3+7QWOd/LWmo+9ad/Cm2mzf3akA/3WoT5Pl+5/t0xfuUb/4W+dKogenzvto+VHpnyx/3vkp7v5i0AI/36XZv+99yoUf56mfd/wDZ0AGz5NzfcemJtRf7/wD7JT3TfC9Qw/7tAD97fxfco3q/8NP+X/gdHzJ91aAIdjf7T/3af83/AAOmb9/3fv09N3k/7FAA6MibaZso+b+L7lCUAPR91PeHYtM8uhNm/wCb79ABu/vUzr/wKpnRUSq+9k+X+CgCXYyfdbfRtbb/AOz0zfRvoAP4vufJ/fp/zUyl+b/coAR3bfR8qRPQ6UJs/wBz/boAi/1Py/8AA6ld9601/wBzsahHagA2bPmb56N9O371+X79N3+W1AB8tH+5Rv8A7v8AFTtlAB/rG/26Pv0Ptpu/+99ygAdG+9Rs+b5aP43+anbGRN1AA/36N/8Ae+5RRUmQI+xqmf8AvUz5X+79+mfcqgH/APAt/wDsUfw/LRuWmfwJQAJs2fL9+n7/AL9HmUz/AC9AD/lWiok+eXb/AAU50qQD5UZ9v36fv3/e21Em5KdDt+d6AD+782+jZT2+5TNmxqAHunyUP/Ay/JTP46KAH+ZR8rUff+99+mfJ/FQAI60+mf8AodFAD9/91vnpiOu35fv0I/mLQ6eY1UAJuo30L8/y0fc+7UgP/wB379Dp/DRTPuUAPdPl3UxP96n/ACf+zUfc+aqAKE/jpju2/wDuUUAPo+ZW/wBumJ/rX/gSn7/koAKKYmxG2/f/AL1TPtoAE3/8Dpn8f9yihPl/+zoAH2/x/co+43zfIv8Afp/3vmX56Z/FQAb0+7R5lPfZ/DTNi7fvUAPR2f5aHSoae33KAHpQnzvtpiP5b/LT2+f5aACb523/AMbUJ8/y0zp/wGno9ABvZH+VtlOR/wDgH+3TaPvv8v8AFQQPf5/m3b3pN+/ZR8r7P46e+1EoAi/4FR8vyf7tIn+19zdT9+xfloLGvH5O/wDjodPk3L8n96nb/wDa/wDsKPm+7/l6kBu//R/vUxJqfvVE+ZaPmT/coIDb8v8Asffpn8Xzfco+58rfcp+//vugAkdn+799qYib183+5T0+Sj/YoLBfkTbRv++q0TbvN/v/AOxQnyUEB9/5fuJTH3Sf+gU9933vuUx/9am77lBY/ZsWhPvPtanb/J+7t+emp8++gB3+fnpv/oX8VOdF2VX/AI/m+4tBBYfdu+b7mympt2f3/wDbp38G1ab838X8NBYfwI33E/vpR/F8z/J/6FQ/7n5aZ838XyJQA9/v/wC3vpzv8lH3/l+WokXy9lAD/n7/APAad/DtX/gVPfc6/NUW/wCf+KgAT5/lWnfwbWi+9Tdmxvm+5Rv/AIW+5QQGze27/KU5GWb5VZt9NdGdNzN8lCPv/wBygPtDvJ2JtX5E/v09P9r7iVE/+qdqEdd/8VAD/ut833FpPlej/lo+77lPd/L/AO+aCSLfsf8A2Kl++u//AL5pj7kZKVPk2KzUFBJ97/bpN8b/ACr9+nvs/vbKi2Nu+X56CR2z96n+d1P2M6/3Pl+WhN1Pft/7JQBUh+TZUqKyvtX56bvWH5qd52x/mXZv/joKJnf5KqJ8j7W/36l34Z03UfK9BIb9m9qe771qJ33vt+V0pz/6n71AEW3+9UrvsT5v+A1XT5qe33KgA2b13UxEb+L71WPufLTX+R91BQD7vy/fqE/e+b7lTJ97bTI5ovn2t89AD5IWSJGX50pn+3T33bNq0xNuze392gA3qj7tu+jYqbJfv/7FM/5Zfe30fxJ/Hv8A4KsB77ZkSmI/l/LVhNqf7lNf/wAfqAGfL91fuU+mfxPtpjv+9/2HoAfTP+A0royfN/s0xP8Ax+gkl+797+KpXTem6mv937v8VG9kXyqCg+/R8u2hH/74oR9m/d9/+GgAk/j3fcpi/co3+c7rT02tvXZQSCJ51CLs/wCA0z5kb5vuUI7fxfc3fx0AH+3Qn8FPf7lD/ud60FA7/utzbkqX+4333pkyK9uq/wAdEP3dv36gCZ/41emfw0I/yJTH+/Vkh/s/fo/76p7vsT7tCfIu5aCiJ3aF4ttO87+CnvGu/b/fqF1imlT++tBIv3Pl+/Vh0V4vl+R6qPHviRamhf5dtACQ/d2r9+n3KbNjVE8zQvUrIu19u5H/ALlQajE/u0/fsamJ/H/BT5vubW+egAT55dzVFc7kb+/Tkf7n9xVp8z+ZvoAYjN89N+XclIifKnzUqbnR933KAHfLs+X5KVUTc3zL/wADpm/fvpjt3oA+DN+xHi3L92m/M/735U21X2Sujt/s0z7M02z5v9I/hr+Uj+jS39/5v46P9vdTLaH503fJv+9Vh7ZU+7QAxIZXTau7/gFPfz4W+WX53/gpiXn2aXb+637v46r3mpKkr+V/F97ZVcpJoI8vlJvb56IY3+95v/fdYv8Abbfw/P8AwVL/AGr+9+7935P+B1ryBymxcu0yxbdyf7dSwv8A3X2bfvPWF/bXyeU6rTPtjTfdX56OWQc0ToJoWf5d33/uvRNthkdfNrn0uZdrfvf9hKEtrn+KVXi20ezI5jo4dVlh2KrfJUr6s1z97/xyuXublbNf3tzGn/bWs1vGGm267p777v8ABC1HspBzHcfb1+8v30ofVWZPm2765nQdbXW03Rbn+X5t9bb2cqLuX5/9ij2Ui/aRLq3kHyeVF91f++3qKG5/i8r/AHq5G88T2ulP5Usqwyr/AAVN/wAJIt4qMvzxfw7KPYSkHPE6P7SrruaXYlV/tkXm/wC7/HWPbXnnfLt+dmb/AIBV3zlhf5v/AByj2cok+0iXUv8AyU/3Kqfaf3qKrLvalRGm+7t/v0b9jbl+d6PZhzxJYbnyd/mr9+mPf+T977jrVXzl37W/hq7bTQOiL5Su6f3KOWUQ5oks2pf6pWWN3/2Pv1lJeM8rqqrW7/ZsWz96vyNTfJi/u/IlEfiKMfzNluir8/8AepiQ/LurdhhtnT72zZU1tDbQu/zLs+/V80YgcekMrr8u75F/jqvdXLW11sb5Im/v/wAdegfY7P7R+6/c71+amPbWyf8APJ9/yfOtX7Uj3jz97ad4keL/AH6ZbaJOkXmv87s33K9AezgS3RvKVHb+BKr/AGDfv8tmStvb+6RynD3lhv3rtk3o38f3KzU0FoZUba3yV6anh5rlU+ZU/wBuov8AhHvn2796M1X7eIcpzOleanys0v3v4K6O2m+5uZnqZNH+/t/hpPsDfermqVYyHyj31Bf9rf8AcqwmqtCv3d8q/dqVNE/0f5ZWTd/tVX/s1dm3771xGo9NVlTfs3fP/BT31Wd/vMrp/c/26haFYf8AcqxDD5Pzbt7PWXvm/QH1Jv8AWsu9E++9WftX937jrSJCu5/7m6ot/wA+1vnSo94sNzfeX+Gh5tm/aux3p7or/My7/l+WmI/3Nq7/AOBkqwD5v4tv3aZ/wL/ep7w/f2/I+7fUvk70/wBujlAr/Zov7y/PUX2PZ/uVbeFkVF+XZ9+jev8AFV8pkZ/zfJv+49OSFt21m+f/AJa1bmtpU2bW3o38FV3Rvur99mo+A1HpDsi837j1D/c/votW/srw/wAW9E/jo8nzPvN87VfLznOUk+6i7fk+/TtkqP8AMqpuq3+6hRGX53ZvmSrHkxTf3k+aoAzNjJ9356PLXa+37n3vnq95f8S/3qERnb5/nSqAz9jfJ8uyh3b/AGdn3K0vs2/Z/wCz0uxf+BrWoGck0r/3diVb3t8ny7P9upfJ3xI0q0/Yqfe+dP7iVkBEv8FV9i79yr99qtJ9x/k+em/6s/7FagUdm7+GmvbLCj/3H/jrQT7lQrsT5v8AaoAq/Zfk+9v20bPm+ZlRK0P3SL/F81Mm2ps3L8jVnzcwGZ9m875fuJ/fp6WKfe3b/wDcrQeaLbt2f7lD3i/8sv8AgVHugV/s2zzaf5PyOu2pd+9V+bZvp/nRJFu++jLV+7MCokLfOy/I61FNbT+X/FsetBJv7336cl5sXay/cb5azAyks/Ob7/zqv8dPmsGd32t8irW3vgdP9tqqb97/AMXyNT93lJ98xPJk37d0v3f4KNk+75fuV0SQxP8A7FNS2VHdvl+98u+kBhI8v3vlRG+TY9OR5927/vnZXR7Yk+X+P7/z/cqu9sv+4/36r3S+Ywk8/av+s2f7FO/0z5/vJ/drb2rMn+q3utRSQxPKm3/gSVsIx/3u/wD2/wDbqVJmh+6rbH/uVpzW0X+zRDZrvdW+f5aXwAZLvL5v3fJoe6b+7sf+/Wh9gi3/AHm/4BTXsF/ho90DP+0tu+Zd9Oh1Xyd+5asmw/e/d3xUn2Bf4fkSj3SSL+1fO+b7nlVYS/8A4tu/5ai/sz+L5asQ2ap96lylEP8Aayr91/nZvuJU32z/AGW2NUP9lLDI8q/fam/Ztm/arb/79PliSS/b2T7y70/3qf8A2ws0rr9yqjw+Ynyrv/vUfZf+ARbaOWIFv7eu/wArd8j0PqW9U+bZtqp9mZIv76f7dH2Pyf8AfWjliBb/ALSX+P8A4DUL3n/fH32qv9mZ/mbclKtnK7oq0yidJlm+99yrEMn8LfJVVLP7+753+5UroyJ8v8NLl5QJt6vsWnJeLD83/AKqPD5zf3Kb9m/2qPdAsfb1+fa/yUJeL89VPsDf3tlH9m7/AOJnf/bo5QLyX6p80vzpUr3MTru3b3/uJWelm/lJu+59yj7NLD/uVfLygaCXKp/DR9vVPvNs+asx/n+X5qY9t8m1vuUyTY/tWKP+HfTft+9/97+Cs9Ifvs/30oewZdnzfeoA0H1WJP7vy1D/AGkv8P36yprNn+Rvk/26fHZyu+75k/26XLIvlNj+0t67vv8A+xTIdVXfu+4lUks96orNTvse/etMgt/b1T5v9r79E2qrt/uf7dZ6Q/8AjzU/7L839z+69QUWkv1RfNb56fHc7/m2tsqukOzzl+4n9+rEMOxt1X9kksL9xP7lPmT5Pl3UfLtpzp8n9yoAr/ffd/c/go+/Vh0/9B+Wm+S21N39ygCvs+f5fv05NqfdX56e+7bR9/Z8vyUAMT79G/8A9CqaFPn/ANinvD/33VgVt/ybtu93qL/xypfJb/lr/wCOU/7OlAEW/Y21ar/xbq0Hs4kR91MhTeu3b8tAFJ/9mpUdf73zrVv90/8AwGmbP+Bv/co+yAb/AJNzUxLxkjf5fkqykMX97fu/gqX7Gkf3l+T/AGKoDP8AOX7v8FO3Mmzd86VN9jXzH2/J/HQ77V2MzVHwAMmm/u/c20fad/3V2UfuvuNF/t0zf/3x/sffpmn2R/nKn3f4qe83y/7dO86J13N/uVXmT77fwbqBk2/+Hdvf+5T3f5flqH7T8rtt31Em12T+CgCX7S2/en36f50vyUL937vz0M6p8q/foAd9pab7rbH/ANiiSbem5d29abvX7qsqPTHfzH/v7KAH72T+Jvnpjv5nyr/wOqjuz/LT4/ubf4/9igCVPkfbt3vR823duX/cqu71Mj/J/E6UAO/h+98n9yh5lfZ/Btp+9Zlddv8Au1SmmXbuT79UBY+2fwVCm7f833Kan7ttvyv82+pfv/doAel58tQvc/vP7lRfwv8AvdiVF9p2fOzbP9t6vl5wL/8AcZvuUvnKnzViTalsT5WqJNV/d/8ALV/9ytvZE80Tovtn/AKb9vZ/71c4/iHyf4W30x/FW9NrfPR7CYc0To3ud/8AF89V5vNx8v8A4/XPzaxKieau3ZWVN4t1iz3+VBA6f7cW+r9hMPaROw/e/wAVWF+9/En95K5TR/EN9qvlN5Eqf8B+SrGpa9eWz7WVn/2Kv2Eokcx03+78iUx/k+7XL22sTvC7N8n+xVqHWLmb5dtZ+xmRzG3vlTZt3VbS8/h/irHS5a5j+6yO39yti2hbynl27/8AbesvZ8ptzfaDztjfKu92qXzv4m/u0bIt77qim8rd/fqOUoc838X/AACpvuruZf8AviqPm/8AfFG/e23bs/26sCwiq+9fuJTXmXd8v8NQu+2s+a53u9HKZFiab5drfJUXme9Urm8ZF3baEvG2p8v362jEotfP93dTX81/m/uUxHZvu0/7TE/zbfn+5W0eU5/eKlzDL935vnpkNnOlaaTLv+b79SvMvlfKu+un3OUyOfv7D7Y6ea2/+DZWnZ2cVsqbvuL/AAU/Z/wCqM1+ySoqrs+b79XzRFyyK+qw75NqrsSrfh7z9Nl3Lup/2n+OVatQuuxN38X3aPaRDkkF+76k+75t9V00GD/gf361ti7Pl+/WPeJK7/K38VHtIhymlbW0WxNv/fFbcNnFMqeUuxP46xbOFfk2t5396r/9pLCu37lRKryhyyNDbFCrrWfJZqjvL8zv/wCg0/8At5Ui21X/ALbi+Td/d/u1HtIh7ORq2GpLYJtb53aq95ftN8yr8m6sd79XX5afDNEV3fwVj7SJt7D7RdhXfvZnp6fd3ebsqut4qf79PeZV+7t3p89EpF8pLvif5W+dP9iov4f9v+GpU8qZdv8AGtRbIt71jzByld6hSH+829Ksu67/APYp2xdjbvkSo5jblK/k/wALUeT8+6rHy7fkahHX/c/gpByjP93c9ReT8/zVbT52fc29E/8AHKsO67Nu6nzF8pR2+ZLT/wB0lPd1T7tMdF2/e30cwcpXeTe7/L8n9yrCeV8m5dlMSZU+61WHvFTeu5ajmmIPlT7tN3xb0+X56Pt9t8/3d9M+2Lv+WqAsff8Au0O7fdqv/aSp9/bsqL+1Ynfay7HWj3gLSw70+X/vh6Ehbd/DsSqX9pffqJdSbd/f3/wUzU1fJ2/N83+5Q7tCm77lVP7Yl+f/AHdlUv7S3qm2jmA2ETf82/8A2/np38P/AMRWLDqUuxFoe8b5PnZKgDTf56Z5Kps/grM3zp8y7nlpv+kuvzfJUFmxvT591M/dv826sxEl/ib5Kbsl3vtb79BBsecv3fuf7dG/Z833P9usn7NKibtzPsq35Mru6/N/s0ASrNvb5vnSpt/zfLUKWf8A33Uy2bO39+gByTNs209NqP8ALUsOn/P/ALtP+zfvfu7P9ujmLK/99fl3tUT/AD/7e7+OtD7Myfd20fY97vt+5RzAZ/8Acd2p3+zu31ofYG21EluqI/y/J/6BUcwFf5k3/NsoffJ/t/LV3yfv/dpuzem2jmAz3f5t1Ofd8m371WPsdPSHZVgV/syzSfN9+mTQ7Pu7q0P4vmqKb5F+b79UBSfzfnpz7k2Vbf513NtRP9iovm/4BWQDvO85Nzf7lV4fnuPv/eqbeu3+/wD7FMVPnqwGTQvG7/LTX3Ov9yrqOr/e+fZTGeJPvN8lWBV2fI9V9nnVd3r/AAvUXy+buX79QBDsbdu/gqJ9m/5V+errv8v3qr71X52Wggz7m2bdu+/UX2bZ9379abzf3vkSqM0y7f4qAIv3SVFN/tfcq06fO/73ZVKb/vj/AG6AGed/wCopt71Y2fxffSi5+++1f++KsDPufubqpO7fJ/H/ALFaEyP8m356he2/i3fP/sUAZ77fubGqr/rt/wAuzdVq6/4FVf8A4DsqznKT/Oj7f4KqTVeud2zbVG5/1X+xXZADKvNqVjyfwf8As9bFzt2VmTJ8/wAn369KmZG98HLlrb4xeHJd3/LdEr9VUffp1o3+zX5WfCVP+LueFPl+fz0r9UIfk0u0X/Zr9O4f92nI/MuJf40BvzO1M+bdT6JPv/3P9uvsT48PmRqZH9//AMfqV922q++ggmf/AGaY/wB//wBCo/8AHP8Abpn3PmoAf8nf/gNGz5KJH+RKPv8A8VAEWz+633ac/wA1P/3fv0x/u7aCBU+5SfNTYduynfM/+xQA2nTI3yU35v8AgdOmm+WgBu5aE+5Qn+192j7n3vuUAH3P9xqdR/tN8iU35n37aADYyUz5v4VqT/4mkT5PmoAPv7KHoV/n+b5EoTdv+SgshR3V9rfcqZN235ah+Z5dv3P9upt7J92gBnmU/f8AxUIu/wD33om/cy7aCA+58y0fMnzUfNQn3KABPkXcv36Hf5f9uj5U+amO+6gB7r8u6mOm+BGWnv8Ac+9TPnm/ioLGJVh3+X5f+BVVRPJapU+dfl+SgB9H3Pu0z7/y0P8Ac+7QQG/56fuX/ao+bb/wGmI9AD0+8/8Au0xHanv97bTI/v8A/jlAEr7ttV/mp7/7Xzp/co/9AoAH/gb+5Qj7F+7vR6e/3Pm+5UPy0Fj9/wD+xTH3O9H8H/AqPuv8v36AD7n3qf8AfT5fuUbP7v36ZQAUb3/vU35k/wBynJ/db50/uUAH99fuVEv36l+Xc9Hy0ANdNjvTn+7tpuxkbdQ6K6/xUAOT/Zem/ffd/wCP0z5loR1qgJfmf52pfuLTN9O3/wALLvqQG/6z/YoR6Ym356f8qfK1UQD7fkp77UT7tQ7NtPf5E3ffoAhT79TJ9yq/36l3t8+77lAD/uP93fTE2bv7/wDsUN/s0J+7/wBugCV9qq+77lRL8n8XyUPuT5m27KPMoAH+9tpke/f/ABU99q0O+xaAH/MiVDs3v/sU9fuUxE2P/wChUAP3/Pt+/R/FuX5Kf/uUxE3tQAx/v0r/AHKc+2mbN9ADX3bPmb5KIdys+596f+g05/lo3/JQA+Smb1/640J/33Uz/wAe2gBn30dvmemfNT0dvvfwNRt85KAGfw7aE/74/wBum/c+9Rvb+GgCXy0+dt1NTc2/+BP79JR8v9+gA+XdT9/3933KY6N96hPnTbQAfL92monz050pv3KABnaH733Kc/zrTfm3U6gBuz/gFO37Plpuz+Kh9v3V+SgAT513fc/26N7fw0fN/F9ynb6AIqen/fdH8FOh+T/b/wBigB/y0x03p97Z/t0PGryUb1T/AGKkyGwpsT5v++6dspv3PmWpX+6+1fnqgGPthfd/6HRv/i27Ka/3fmpmzdUgWEeij5vvN9zbTPlT/b/jqgCjfu/io3/L93ZUW9v9l3qQHu/+7Tvl+R6a/wAmxqd538X9+gB/yp81Duv3ttRfM/3vuU77n3aAB/v0fc/hof5E3U1HagCXYif+h013+X5vuUnzf36HoAi+581PdPl20fw/K1EO3Z/ff+5QAQuv/fNOdPL/ANxqaqL5ny/f/wBupX+9toAZsoTdS/8Ajj7qd8r/ACr9+gAd6Z9+h/k2U37nzUAS7P8AbWjZto8ymb9/+3VAPo/h+b50/uUz5t33fkp/+5UgRR/e/wBunO/ypup/y0VQDEp7p/FTPl3b6m3f98f3KAIU/wBmn/f+Wh9tPf5F2f8AA6AGIlP/AOBUfw/L/DR/A9ABs3rRvT+796mbN/8AuU9E2b2WgA2bPm+49D7k2LUO/wDhqZNu2gARP3n+9TN+yXdT/l+9R8v+/QQH9zb/AN90bP7v36Y6f98U9H/u0Fh529NstM/3Ke/3n2r89G/7n9+pAYjeZsqV90m9l/ipiff/ALm6nu6/e/u0ARf+PvT027fl+R6Y6bP+B0+H5120AOT54qPubNtN+4u1qEdfn2y/P/coIJfl+7UTzN86/f8A9uj+P/bpzps+bdQBX6/7dTb/AJPN/u0fM6v/AAf3aZs/2/koAenzpto+bd/cT7lCPTHT+KgA/wB379CfOv3vn/8AQ6Pm8tE+Wigsf8z0xPnk20f3qPMoAe7fwxfPUOxf/iqe7tsof59m379BA9H3/LUM38FP+b7q/fo+4P8AboLH7/3vvQm75JVWmN9+np9ygA/j2/8AfVB+9833KNy0df8AboAP9umfLtp9Js/3qCBX3Jv/AIEpnzbtlSv/AAf36H+9tVf++KCyLZs/+Iod3/h+Snv8lH3Pl+/QAb967aPuD/bo+f8Aiof5P4qCBzpv/i2U1NqOi/c/26d/f+X/AIHQ/wB7c33KCR/8NPm3eVVfzP8Ae3vUu/fFs3fO3z0AMdFffQ/yfNQnzptp+z5Pl+egBjv8ny7d9N3+T8rfJ/HTvub6EfzGoAN/z/8Aj9Du2ylf/W/J9+odmyXYvz/3kSgCV0+d/u01/wCBtlOjf5U+XfQ7/u0+b/gFADfufdWpfuI70x/kX/f+7QifuvmoAi/3v9+ibbvT+5up8ybN+xfu1Dsb/frP7QE2/wCf5fno/i/9CpifIyVLs3oif7NaAN/u0OreZ/f/ANinbNn3fnemu/8AeqChlMdN+xl+T/bp6boV2/c/jp6fddV+5Vkh/Dt+/THTy/lp/nbP9xaZ53ybW+egoZspf4v/AEKk3/vNv8FP+58y1BI/5XRKNmPl+/Q7+YtCO1BRC6fcp6f3vuVYd97feqJ9n8NAA/yLuambPm2/co3/AD0UASf/ABNR1LvXb92m/coAZ8y099vyUfcT5v8AfoT+9QSHyr8irsd6Z/dp7r5bUf733KChn+99yn/3/wCOmJt3U+F/kRaAGf7K/wC/T/7m6j+7Uuz91tb+CgBjpu3rT/4d1Mf79CP/AL2ygB8ybF3L/HRN/pMW7+BKN/nb/wDap7wqiUAFsmxEpifP8v36ZC/zbv7lTJtRty/x0EjHT+9TET5d1Tffb/4ihYfJ37m+9/6DQUQ/99PT/wDZ/joj+9/sUOjeb8tADH+//cqJ3arE3z/NUX3KgsEf5P76U5H87etPRF+59z/bpj7U+7QAbNm/+/Q7tR8qfNT9i/8As1ADP71CfJ8rfco3q7b93+xTf+BbP9iggc/36Vo/3Y2tspEk/wDHKbu8uFVoLPz8S887fu2/7OyjzpX/AIVd/uVmPeb6fZzeS/m/L83yV/MvsIxP6I5jTX7/APFUr+Y/3fkqK2m3om356l8zy33f3vk+Subl5S+YH0qX5P3u/f8Ae3/wVUm0SWZ9zN/DVv7fv3/d3v8AJTJryWbZs+TZ/cWr94gpf2I3+z5qfeo/s1vK+7sTd9/dT5pp/nZt3m7v++6ZDfzs/wAzN8n8FakjP+Eelhl3Nu2JT4bOVN/zfP8AwVp/aVSJP4H/ANurtmm/5vv0xGUkLQ/Nt+Tb82+mTTS7X3L8+75a2Ll7O2TbLcwIiJ9zzfu1KkNmmxfNjmRv40ao5iPjOSudBi1WX/SYN+/56i/4QnSPM3f2RE8v+3K1dq9tbeV95X/u0PDBbJ80vyf3KftHAZj6VpVtpW/7NbKn+xFW3beJP7N3/wCjRzeb/A9Q200UbfL/ABrT3s1mRNv391L2v8xhKEpj7zxDp+sfLP4etndf45vuVXvHs7zft0+C2RV/5ZVL/ZSpL8q73/v0/wCwfZv+WW+j25Hs+Uz7aGCP/VKv/A6l2QQ/NLBvff8AwVbdF3fMuz+5Q/z7P7n/ALPUe1NuUo+Tv+6rbN33KimT5fu7P4K1WRl/dN/FUX2NvutuT/bo9pEvlkYj2au/3f4qmS28lPlWtV7Bt6fK3+y9RfY32P8AP86VHtQjHkkQpM2zb81H+s/26mttNbf+6/1r1a+x7I9r7vO/26x5onSUvJ2Ru33/APbqaH5G2t86bfuVO+mo8UTL8j/xJT4Yfn+78m2o5gIX+R0qKbzfn2fwVe2f3tvz/dpj7ni+b5EpAV9+/wDhb/7Kpd7JF/01p+xnTb+93/w0/wAnem5t29P79AFffO6fe2St93Z/HRvn27WaTZVqa2bbtdfk20fZvO/hZEoAz9ks3zKzb1/v1N9plT+Nd/8At1Y+zt97/gFMmhZ/9t/ubKA94i+0v8m2XY/3/kp/+u2fx/7dXU0eV0dtv3Ku21gvm7W2/d3tUF8xlJ8n+wn996cm3d975K07zTfJb729GqvNbRQp975KkOYfNcxPB8n36i+WRP4d9JDDvWL51dN1P2b0f+CqIIptvyfOtCPvXd9z/bpyQ/vX209LdE+b/aqQK+/Zs2//ALVP+0/J97Z/epnkr/F9ynokSf635933qv4Sxm9v3S/fepURt21pdny0PD5f93Zuod9iuztvb7lUIPl+7u2J/fqKZGd3ZW3/ADfx0N/AzUzZsT+JEatRj0mb+L50/wBimO/yfL8j/wBym/LCsq/x7qc8avJQIN+/7q/dpu9v9l/46H/4H96jYvz7v9durP7QBbXLTb9y/J9ypd+xEVtzvR8r/M21Ke7rs+Vd71oAx97/AMO96Nzf3fkp+/f/AHd/3KZ/u/frIBj/ACfddt/36X5f+We7Y/3qY83935N33qZ5yu+5l+SgB/737n8dH8e35t/8VQu+z5tv/A6Eml/30apAsPMyIi7aid/k/wB6pd6p95tlG/8Ae7fubfuulQBF8yL5v3Ki3tuT5tm+rH33+ZqdvVNjbt/+xVAV9n+3R5LJvb/lrVjzopt+/wC5TY9s3zfcf7m+gAfc+z+/Tk27XX7if36POXZT9/H+xR9oAT99838H3KdND5bOrfcpr3P2b5U+ff8AdSovtO9vu/PVgWPJ2fKzf7tVJn2O7Lu/36sb9/y/LUUz/vUX/Z/goAZDuSJGVvn/ANurf8G1qrpN+92r8iVL99NtagE1zsdG3b6IUZ/73z/dqXes0W37jvVf5k+XdQBN5zJ937/3KHfZ8/8ABTP9v7//ALJUXzb9v/LKl7wFvyfv/d+SnPu+8v39uyovtK7EbzWTcv8ABTPtPybF/wB/e9aEj02u/wAy/IlDusn3vuVXR9jfd+9/HR+6+f5fnqCh2/Z8vzfP92h5mhT5lpqTffVtqJTvOT/x2rAb5ypF8y/fqFLlkT5l2UPcxJK6/M6NQv8Asq1L3QLEL71qZNu1P79VEf5NyrT/ADP++/7lMC7sX+KmNt8v5fvVX+/935H+5T9+z52+5QSGz+H5XV6ftV/lbb89VPl37VXZF/fp8zts3bPkT+Oj7JRLs/hWh9qfL/s76ihkfZu/gp3nfw/wVRIP8i/L/HR9j3/w/fWpn+78u6rEMzN/D92mBXRJXV/lVEX+OjZ83ysqf7b1Ls+f+Kn/AC7f9jd/HUAV9nk/7e+pY9m/+Kpfl37W+RKm8ny/lXdVgQvCuz5dru9NmRdv+597ZVj5fk/vpUMyb6CCuiKnyRKv+1TV/j3bdlOSH5E3bt6/dp/k/wAX8FQWCQxff2/98UzZ9/72+rKW3nI/zLvpiJv/ANz/AGKrmkBX2bP9z/2enecu77qu9TeT/dajyfn+7RzcwEL/AD//ABCU9U+epdn3PN+/9xaf99dytTIKk0PyJ/cqr5O/f81aGzfceUv3NtGz5t393+5WfMWUVtvLb+HZVv8AiRaNm9Pu/eo+Z/8AgP3a0Aenzs7N/Cvy0b/uL/Hto/8AQttMfciP/BUAPSmP8/8Ad+9UTwtt8rc3z1D5LOz/APPJaALfl1LCm9P92s94W3P97f8A7FMdJUferUAacb7G3btm2iaaJPu7Xd6yvJn/AN/dTPLZ/m83ZVgayOs3zbqlm+dN27Z/sVieS2z+/R5MqUAbDuqf981FvX5G3bKynSXb8rNvpmyXY39+gDYe5VPu/feovtK732t89ZUMMvz7qZ9xU/gloA2nuV2/N89N+0/xN9zbWO8zbfvNQ+5E+b+Kj7JfKbUN+rxfeaq81zE9Y7uyP8tCbrn/AJZb9jUvjDlNZ7mL+FfnqH7T/H9yqsMLI33/APbbZ/BVhrb5P76PTILEMy7UZW+SpZpopm2L9zb81Z7w72T5tlRfZpXl3RT0AXfl/hl+7/BUr3Kps+69ZSWzO33W3f36qTW0vkvFu/i+5VFHTfbF+dlb5/uVD9pi+Tcyv/sVy/nT7/3Uvk7V+/RD5/kvun3vV8o+Y6hLmD5Kf9ug2fL9+uU3yv8A8tdm/wDjpvzeb/rfn/v0cocx2X2mD5PmXf8A7dK83+189c8kLoz7mbY39ypnvIv4fueVRyhzGrvX5/8Aaqu/zt/u1jpqUrv8vyItP+3t/D9+r5Q5jYd5fk2tv/uo9MSzlm+bb/vVhPfz7Ki/tu8+7VxpyI5jpXha2TdL8iVXfUlhRNv36wX1u8mV938FVXeWb5vuVfsuYg2pNbi3OrNVWa53vuVd9YjwyvT4YW/gVt9dMacYGPNI2tkVzv8Am2bfv1XvJvJT7rTJ/A9VUm2fM1WPtib9u771ae6MltoYLmJ2ZKpX72emr83yRNVqG8WF6pX0MVzLulqiCxDf215bo0W7Z/sLRNcxQ7P/AGemIkCK8S/w097CK8/1tWL3gTxa2lL8iqif39tW7bWF1hvlg3/7dZ9zpW90Xc2xa1dKs7az2feolyhE0Etotn/sn+3TE/c7Plp7+RJ/9hT/ALmzau//AG65uY25RyQqn/A603uWmtUXaqItZm5aej1zVDaJoO6+V8tV/l3fw1Ukdn+7tT/bprzfP8rNsrE6jQ+7F97ZTPl3/wDxdUt8uzczfJTPmdtvzJVAaf7p/vVC8Kf79V33fd3U/wDe/wAX3KDlHpbRTInzVUeFd25fn2VK6ND8qsvzUJDvWnzchRFs/hWq/kt89baWqpsb79QzJ89HMPljIz/J3xbtvy02G2+/8taHk/L8qb6lh2/e+ZKvmDkRmbGd/u/7FH2P+8u+tbyfk20zZF/E2xKj2g+SJlfYN/3v+A1KlmyVpp5X8PzpUr+Vv+ao9qZ+yKXk/J/C/wDsUzyd7fL9+re9d+77lSpt2bfv0e0kHsjP8lvvfx1Xa3ZPm/jrbSFaH8p1/hf5vuUe1KOffTd67V+/TH0renzbvkro4UVP9hHb7lWkkiT5GX/dqOYZySaa3+1/s1L9jaH7y10yXMW/bt376dso5g5ZHNfZm2Jt3I9G1q6BIYofmZt/zfcqJ4V/uq+9v++KvmL5THSGX+989M2Sv/Gz/N/HWxMmzYrfOlGxv7vz1HMaGV5Oz/f/ANimbJK2/s399f8Aeo+zf9tv9irAwfLko/ef7VdB9mi/u7Km8lU+9t2UC5jn3SV027WSX+/TEhl2fxf3K6WG2Xfu+4lHkpuf/wBkoDmOd8r/AL4o8mX+H+Oug+y+9S+TFs2/990BzHNJZy0f2a3935Pv10qIrv8ALUvyzff/AIaA5jl00SX/AGv79WP7EZ/u/frpnhX+9TP4P4dlBPMc4+jsmzbuf+9Svo6uvzLW+/zv8rU3ZUFcxz/9j/M607+xNn97fXRpt+99+nvMv8VWTzHOPo6/3WdKE0Hf/DsroEuqY7/7WygOYx/7F2P5u2rH9jrt2u1Xprnzv9v/AG6Zv/urvqCyu+jr8m2mfY/4dlXt/wDo/wAvyPTEf5N333oMiv8AYN77dtSppsWz5fnf+5R5ybf3VG9t3+5Qajfsyu+2n/Y1hf71JJM7pUSO33vv0GRLs2NTUdUl+X79Dps+9VGa8ihT/brI6DWe62fN/eqL7SyfNt31k/b/APZ3pUr3nyfc2VXvC5S99p3/ACMvz/fo86X+GqM15sZ2Rf8Aepv9q/J96gZp/aW/h+dv7lJv/hrN/tjYn9+h9Y+f5an3hcpa3r89TQ7n+asx9VXZ8y/JTG8Q/O+35/4NlAzYR22eVtqJ939/ZsrPfVd6+anyPQmsK7fNQBd37qNlUn1hdv3aiTVd7/xJQBqvuRdu3+Got+9/us/8FV0v23/M3z0z7eqbG+atwLG/Yn+qpibkTdUUd/A6/e/3qe9zA/yq3/j1MAmmb+7TE82NNy1L9siR925X/wByq736+bt3b6xIHvu2/wBx6Zv+X5Pv017xXb7uymfbF3vub5KAH+c38NPfaifuv9b9+qz3kEn8W+hLxdm1asB7p/F9x6pXLtVj7eq1Ra8WbZ9371BZFv3/AO3/AAUOn3/mo/vrTP8Aa/jqwJn+SCmPGzxbl+R/79V9/wB35aZNfqn3t291oAf9wf7dRTTb1/8AHKhe8Z3T7uyonvF2PtTe1UQVJk+Z6pO7P8v3KvPMq/d+d3/grOmmWR9zfJW8TIiebf8A8AqpfuiIi1NMivWfMu/918tdNOJMjPmm+982yqTzbJdu7fVq5t9n3aqPsT5l+T+9Xqwj7pzGt8K5vJ+Lvhdvv/v0+/X6sQvvsLJv+mSV+U/wo8qb4ueF/wDrutfq1DDssbTc3yba/SMh/hs/NOJP4sSJ02R7qPm20/8A3vuUJ8/8VfYHyAyh/nWhH3/N9/8Ago/i+amQQv8AI6U/7/3W2f7FPdFo/wBugA/36Z822iib7ny/J/v0ARb91G/56elHy7qAHfNQjrTf46d8u2ggKa+56P4vlp33/wCKgA+VHo+/TR975fuUbP733KAHPupv3Kdv+Smv8/8AuUAH3Pmo3/3fuUz5d1S/coAbv/4HQn9/bRQ/yf7lBZC23+H79Cf7PzpQnyPu/goR/wB9/sUATI/yUxP3b/36l2rUD/e+Zfk/9CoAl37Pmo+5/wADpjvsTd99/wC5TEfzFoAm/wB756HTZ92nP/7LTfm20EDPn8uhNj/8Ap7/AHKZtWgA37/lo/io+/8Ad+/T0j/i/joAY6fN8rVLvTyqbv8An/uUx/k+VaCxkm5aej+X8u6h2b5KET/vugB6/f8A4qHT5KZ/v0P/AL1ADN9P/wDQKH27aY+9E2/wUAPd96bpf4Pu0z7/AN35Kbs+T/YpyUAPTd/wCmbFT97u2fNT9+2n7P4aCBm/Ym7dQ3z7KNmz733KP/QKCxn8Kf36b8yfe207/YpqbUegAfdR/rP9unfL/D9+mvu/h+SqAEdkenP/AHvuU1N1P+ZPvNUgMf52pmzdT9+6hPkl+9QA6F/4Wod/L+XdQ/ztTX+f7tADKe7tv82mP9z+/R8rrtX79UQG/wD+Lo3s9H+xRQAUOi7Ny/fo+VPu0OmyPdQAI/8AD/epiJs2bfv0b6Pl/h+d6AHzfPvb79M+Ty6f/B/sUbNn3m+SgAh+ShE+f/eofa/+x/t0xE3/AC0APdGT/cpj7ae+5320fcZ6AD5tuynx7Vpjffp+/wD3tlAEL/N/uU3+5tqVPkbY33KY/wAtABT/AJVpn303Udf9ugB77XplG/8Au0O60AP+7RI6/wAP36an3KT5aAD5qPloRPuUOjo/+xQAfKlCf7ND7t1NRPnoAlfc1H8XzKqUz7lH+79+gAd2T7tN2bvm+/TvuJuprv8A3aAHTIvlIq/fo3+WtNfdtWj7/wDFQAb/AOGh/kX5fv0J/eooAYm7/wBnp7vsah9/8NMT5/vUAPR/4lp25aPuU9Nu2pMhnzU3r/t06Tc1H8H+xQAf7lG9v9yovld9392paAGoy/PT0+5TNmz733Epn73+L5EoAl+/Q6baVHb/AH6R/k2UAD7nSm/L/D9+mI7Iu1v4al30ADp8lN6f7FO3LRQAqfcpyf3mo3qny/8Aj9M/zuoAPm3UP81G/wC/toR/koAKavybP4Ep3+58n+xTX37U27U+agB3y7qftWmffprurt/v0AH8X3diU6ij5v4vuUACJ/F/dp77X+b79NT/AGvu0yP73+xQA7ZT6Z/HT0egA+Wmfx0+j5f4fv0AD7qan3KT5v4vuU+gBifd+X79Cbt/ztR916PuPtoAl2fKm2m/do+Tv/wGhfuVQBsTzKcj/wDjlRJuTfU0nzpuoAH+eVP9qjZ5bUynvud9y0AH9/5qHm2L8v36N/8A33/t0P8APQQMT+6tG/8A/Yp7/Pvamfc+apLDd8m1qNmz5aen/oFH3O/+3VAM+4+6np/G1Mf+8tCfd+X79AEtz8nzKv8AvVFsZPmp+5qd5jf7n+xQQRb/AJ03VL/tN9ym7Pnfb8lCbf8AgdSWD/P/ALlH3B/t05/+BU2F/k+Wggcn7z73yf7dCLtb733qi3tv+X79P+b+H71BY54V+Tdu2U1P9mnf8sn/AL9GW8v71BA3f/epz/JH/feoqKCx7/cp2/eu2m/K6JuamfcloAe//fH+3TN/977lPd9/3vuUz5f4vu0AHy0Jtf7tDr/do2M+zb/wKgAb79EO7ftWjZsiSno/y/eoAH+/8v36On/AaH2oqN9+hH+X5fuUAD7X8qjf/e+5Rs+f5fv7ad99f/HKAGv8/wA1Gxd/3qlm+TfUS7U+Vd29qADYqbF3U5H3/NTfv7G3fdo+Xft+/QA7f5i1FUr7dj1F8qfd+/QA/wD2f+B0xN3z/wAdPRN6otM2b320AP8A4/l/4FR8yfKv3Pv0zftp/wDu/wC/QQOT5/u/c/io+Z/lb7lRQ7d/zf8AAKlf5Pm+5QWNh+dv93+Cpf8Axz/cqujq/wArf8BqXfvXbQZAm21d1p7t8+1aY/3/AJfv03+BNzUASu9RfMnzfx050+RPvUff+WgBrv5z/wBzZR1/4FR9/wD2P9unbP7n3HoAaieS+7+Cj5XZKFT59336RH/hb7lACv8Ac8padv2f8CWjyd8v7tv4vmo+VFoAH+5t/wBqh/kb+5TUmo3/AN6oAYm3d/8AF0/7jpt/v0zZ89Pm2om7/vqgBkz/ACJT9+9f9jbTEdn+Vqe6LsdqAD5fK+X79Q/79Cf98VNv/ioALmH9x977tQvt8qpoZv3Xy/PVd/8A0CrAdCi7f4d9PT92v+xTET7n8D1Y2fL8v3P4qAK/8dK77H206onT96lQBKm2j+GmJ8+yn1BQfLv+9Q6N91vuUL975fv0/wC/vZfvpVgMRPLWL+P/AGKen3ttMR2+7RN/rE+9QSCbnfdT0TZsbbspm/8AhqVPmoAJn2S/e37ab9xvu0On3KYv36AD/WN/t0OlE33ty0f8s9tABRHTE/2qsp8nzffegoR/491CfIz/AMG2j/ZWnp/eb/coAZv+5T9+9dtDJs/3KYieTvZaAD5/4aF+f5v+AUP8jO1TJuT5vuUAQp877fuJRG+//fZqaj/vXqV02J8v8dBIP/f20K+zfTNzUJu+Tb/qqgCab7ny1Ub+7VtP96ofvtuX5KDUIaPuS/M1TIjbPm+5ULv/ABf3KAHt9+mIm9t3zUPN/c++lPh/1SL/AN9UARJ8jUbNnzU77mz++1D/AD/doIDZ/Cv33qukLM21W+apkTeu77+z71I/+192gD87fJ8nZu/1v3F2U9Lb7ny7Hdn+5W19sgmZFX50/i+WpkmVE2p/F/fr+Zfbn9BcsjJsIZUXc27Z/Dvq3s+5+6XZ/sVsQpFN838G2pUhg/2f9yo54h7xiPoizLuba9WYdEZNm5pEStWFIk/2N9W/3U2//nr/AA0c8SPeMGbTVf5NzbP9us+80rYyN57JvroPm2P/AB/Nsp6XKo/+q3on+z/HR7SIe8c+9h53y/vHl/2KZc+DIP8AWrqGoQ7P4PN+Sumfb5X+2/8AHTHddrq3+qo9pEPeOU1LQbHyovPs57m4/wCe3m1S/sHe21VaFP8AersEudjf7D/JvomvPO+X5U3/AMdHtS+aRz6aDPCqfZp5Ueq9zpWr/e/tCJ4tux0/jrqP3qfd+emPu+/uq/aQI5ZHP2dnfQ/61meuu022+ban8S/+P1R+Z/4vkoTai/K2x65qkoziae8bzv8AZmdd3z1Xd1ef729Pv/PVGH5/++vmeptjSO/9z/brgOotbIvut86UPt+RVXZFF/HVX+Pcu1Nv9yiGzluYvlb91vqhjndU+ZfuLT9+yLd992/8dpiWf777zfO1TPDFu3UAM+2S7/KXam1fvvUX73b86/c/jqx+6T7q/wC9/t0yRItz/LsRmqQHw/7P3/8AYqXfE7/7i1Uf+D5vk+5Qn+8rpQUWIXtofm2tvdv++Ki85f4v3yVF/Cm3+CoflTfu/g+7QBN99Eb76f3Kcmz/AH/9iok+eXatW4fup915aABJvJ+9G2+medvl2+VvepftMH3mTe9Rb4tqLQA15vObaibH207zmRNy/wAP9yj7TF5X+/USTbN+5diP/BQA7+0v+mW//bqC68QxQy/8skf/AG6rb98W3ayfNVWa2aZvm2ui1cSTdtte/cSqrKif36mfXoJNir5bp/Fvrn/sDIsX8CLTnsNnzJ9+jlDlNWbVY/8Alky/L8lRf2rF+5+X56yvsbQt/rf+AUySz37G3fPtq+WIuaZsf2kqbG27/m+5T/ti/eb7n9+uf2N/BP8AOlMeHer7pf8Alr9yjliHNM6N9SVFTb89Carvdq5/yZfK+82z7nz077M2x1Vt77qvliPmkbD3+/8AdfL975qb802/a2+sdI7nzf7/APAqUxEnf52/3KOWIcxuzOybN38VPSZklT5t/wDsViSJcw7N27f/AH3p6PLv+b56OUOaRto+yLcv3933Kf8AM7fL86f3N9Yz3877/wDnkjVFNf3Pm7ovk3Ucocxpoi70/g/vU5Jtjuv33asqa5nk/vbN3zVFDNP95lZP4Fer5Q5ja+b/AIBU1tD9qfbu+589Zn2yV9isv3f/AB+mfb5Ul2/Mny1jygbfk75U/jdqfND8u37lYialKi/xJ/t0PeP96X5/7tHvAarzRQom1vnqLzt6fLWY8zJsRf4v79PSb/eejlA0Nm/+JX/vVLNbbNn+s31n/b28p9v+qX71Rf2rL/tOn9+jlkBp+Sr/AHdyP/t0eT/e/hWs/wDtvYu5lZ0pn9qtM/yqyb/no5ZAaC/cpiMyJub7lVf7Spn2zZ/ef5t+yjlA0/JXzXkb/VVDeJ5O/a290/gqr/aHzozLQmqr/rdstHKBKqNs27W3tT9i7fm++rfcqGbVVmR/lb/gdRfb/wB1/f8A9ir5QLr7XX5vkSnp8n3lZE2/frMe5VP9inpf70pgaCbn37fv0x/kT5l/77qqmpL95dyO9WHv4ng+X/W/7dADkTZFtb5E/wCe1DzbNm1t7VVe4iRdvy76Y91E6bdtAFuH52T7yPUsKNZy7vvoy/N/sVSSbe3zM2xKlS5WgolR9m3729GqaOb/AIB82+qMl58v/LLf/Fvp/wBp3/7fy1kBoLcp/wB9K1M2fP5X/LL79UkvLZ/9b/yyp739t/svXQBY/deajbtkVCJ/zyX5H/jqolzFM+1Wo3712/x1AFjydn3fuU9Lbzn/AN1ar7/k3fc/26l+bzE3VkAbPmRaciLJ5S/NSvNvd1b+Oh5tibf+Wu35af8AhAd+6+zorRfPu+/QiRfc/gqv+/2bV+T+9UTuz2/+9W4Fveqf7fzU5Pk3srbP9isWbzd/3pNn+xQ9wzp/F89AG07/AN379Hk75XX5tlYUNy0O/wA37/8ADvq7bX8tQBsQpsif5l/4HR9xUZf33zfcql/aWz5tqu/9yj+0tj7tq72oA1fl3btrJ/v03Yz7/lqi+q/7O96al/s/vJvpe8Tymh5P3KNn3Nu6sxNS2bEb5E/vvTZtYb7q/O9HvFGr9z+8n+3R5L/e3NWD/b0ry7WX/gdW01hvn+Vk/wButCTY2fL/ALdMm+b5f9mqsOpM9ENyybG/j3UAS7PLfzV/8fqwn977j1Ue8Xf8zNvqJ7lnrP3gNNNvz7/4qN6p95tiVnpc7Fo3tM/zM1aAXd/+q2t89RfLt+7sf++lV3f76/f/AL2yovOb73zb6XvSAvu/73/dp7zb1qlvZG/3ad9p2Ue8BY3s/wDepj/fqD7S3yL82+mb2+Tb9+j3gLfmb5fl+/Tndtn9ys93ZP8AW0fbF2VHvSAvJ/33/t0z+L7/AMlV3uV3/wBym/bItn+1V+8BdSb7Mr7t29qPMXZt3fPWS9+sz/637lN/tL5327f9+mHKaDOv72od/wB/5qzftnzf36l375N21v8AZpe8V7poed86bqJrn5ttUnmX+Jvmpklzsj81fv8A8NMDTeRf4fkf+/R53yferMS5V/8Af/ipj3Pybt1X7w+U03fYnyvvf/Yo/g/2Kykm3/7dWPM/2/4aCDQfyk/h+eoX/wBpf/sKzftiwr8vz76qXOpbPus++gOU1ZniRN3+1Vd03/Nt+es19SZ0/v7alhvN7oq/c/26rl90o09ivHt/9Domf7nzKn8FZj3GyX5VV3/2Kimufn2r87/3KvlkBpecqJ822ov7VVU2rWf529fmpiJv+ZpV2fco5QLb+J/7q73qL/hIZdu5lqFE/j++iNT3s/tP3Var5QK//CQz+d8u6b/YqX+2J/v7ZUT/AGK0IbCJIvm3fN/coTR98v3vl/26PdAyprxn+V91MsE+/u3fPXTJo8CfeVahutKXftiXfQPmMh5ti/P8myoXuW+6/wA6Vtpojuj7vn/2KdNomxf4v9qqEc07N/tb6sQ7tvzffrTk0Rf4vuUx9K2P8rb6AMya/lSVP4P4N9S/Nt3eaz1b/sr/AOLp/wBg2f7lAFSab5PvbKsWvlIm1mX/AHKf/Z7bd29qz7mw+erJNLZF/D/F/cqP7N9z+OqkNu21Pm/3atWafO/99K6DEe9qqLu3NVSa5VH3fcrT87zE2t8lUrmH+7QBX85X+7R5yIr/AN+nQ2bbvm+/Vj7D53y/c/26XNygZ/nQTfeqq7xJv+b560JtElT5vmqi+m7Lh9/3/v0yvdK95th+787/AH9lV/ObftXc7/3K1v7KeZKLPRP3qfKtVzD90r23+5/vVa/iT+/W3DoPkpuq7/Zq7k+9WMqvKXynOfN/tU/Y391q3n03+6vyNTk01k+Wsfah7PlMe2R4fu/Jvqx839+tN9Nb71ENn/raOY25TMdpdv8Ay0pvnSp8rbn/AN+tj+zfkpiWMSJ/Fv8A9uoNDK+b5EpybketZLD/AGf++KdDZ/8AjjVHugZ/2hvv7Vpn2h6vXNnE/wB3bvoTSm+833KsCo9zKi7f4Kf9sZF+Vvkq2+lL/v7KE01f4vuPQBnpeNv/AL/+xR/aTeb9xUStV9NiTZtpn2BXTbQBnpqTTLto/tKX+7/s1e/s2Ld9/wCenJCu3bQBV+0y/wAK/PTHml3v/frVhsN/y1N/Z3+7UC5jBeafZu+Z/mps275F+ZK6B7CDf/cSmJZo/wAv8dT7ocxz/wC/f5V3UxHl+/8Af+b7ldH9gX738NM+zLv+ZdkVV7ocxio8u3/PyVd/eoz/ADfeq2iLC25asfcTcu3/AGqgZXtklddsrfJ/t07ydjVN5m/5VqwifIjNQBXRP7v3qd5L1bhRdiK3/AaH+R91WBXeFk2VL/q9n3v+AVNM/wDFu+Sq/wB/7vz1JkM+Xyv/AIumJCn+5Q//ALNR81I1Jn+SnQ7fn2tvSq/zU9EV2+T5H/v0RMi27rt/36N8XlfKvz/cqF0/hqL5ttWBZ/8Aiaj/ANihE+Spti+V8v36AGJ8n3W376i/1mxtuypX/gb5UpmxYZaAD/ln/tUb9/y0O+xtyNRCy793/oFWBEjsife30/zpf4atO29P4Uf+5UDvEn+2/wDcqAETdv8Anah/v/L9yovO+VPl/wB2hH2feoNSZH+X5qT++v3P9in+dvi+Var7/wB7/tUAS7GRN33KiTfv+f8A4DT/ADt9MdG30AP3+XFQnyfN8tVJkZPmZt6f3KPOaFd38dAFjzt+/dT97bf9iqKJvf8A8fqw779jf8sloAved8/zbaZ5PnbNq7P9uqm/d/uUJ5qfdZqAJn/u/NUMO5ETbT33fd3UfcT/AG3oAl2b/u/I9N3t/s/LTt+/YtP37GoAqOjTVE9sz/8ALXZtqxv2fN9+jY38W3Y1QBSe2ZPl+5/HvpyQ/wDA6mT+99+pUT5nVqsCpHD8/wB35Go/s390i/cqxNt+6tRJ86/NQAfYFmb5m+7T/wCzV2fw7KPtLQ/d+f8A36Z9s/4BQWVJrBf4fuVF9jWP/bq3v3v5v36dN860cwGf9jpqWa7vmq753y7fuf7dM/4C3++lRzFkX9m/clXdvp/2PY23bvqx9sbZ833P9uoftP3/AL2yrIH/AGbf833KqXNmyPt3bNn3avQzbP8Ab/2Kc+5327tlHugZSWe/fF/4/TPsfz/399a33Gf+D/bpiTKn/fVAFR7Zt/zfcoms/uVeebfR9pX/AL6o5iDM+xv8/wB56ie2b+61bH2ld/zfPR537373/AKOYDE+xy/7lD2bJ/v1oTXiw/e3VFv3xP8AL/uUcxZkvZt/BTUtv4V+5Wk77/u/fRfuVE7/AN7/AL4qwKiQsm/7yVSufN3bvm/uVoO//AKrv867mqgMyZJ3i+VmfZ96qX710dk+R/8Abrd2f3vuVFsVN+5fkoIMdNyJ+/qpNDL/AHvkeumfyv8AVKq/7VZlyip91a05ogYkyS7Pl+T/AG6r3KS73+b5K1pkX+KoZv8AxzbXTS5eYyML9+jbtzVXvHlSLcq70rd2K/8ADWfcw10x5ZSIOauZpdu7/wAcqlM7fdropoVdHbb8lYs0P8KsterDl5TnkXfhLuT4w+HGb/n6Wv1thmV9LtP92vya+G6bPi14XX77/al/9Dr9YLb/AJA1j/1ySv0LIf4bPzfiP+LGQ/8Ag+9TP8pRv3/dpn8dfYHxofxfe3/7FP8An2/N9zfR/eoh+5upkA392mJ/33tqZ/nX5ar/ADI1AEr/ACfMtG9tn9+ihf7tADP4ttD/AH6b/HTvm3UAN/i+9sp2zf8AN9+mv8+yhH3ptoID7mz+5R/wKijZ/DQA779N/wB77lH3Kd8u35qAIv4qlm+58v36b8qfdooAHT5KZ/6HT3T5Kh+V6AHo/wA9Pd/71QolP/8AH6AD76/7dM2Mn8NP+XdQ336AHpQ6L95aH+RN38dMR/koLGPtRd1PtptibttPdPkpn3/4aADZvfbT0T5PvUz5ae/mxp/sUEB833ah+bbT/lob/ZqgDev+/R/DRQybPm/gqSxm/wDe+9P35+b7lV/4vlqx/rk+T76UAMd6b/F81O3/AN6myIrv833KoCV/ufwpUSP/AHvnSnP91GWmu6//ALFSA75X+7Q38G379N2P5VCfd+X79AErpvX+5R9xPm+5TE/vUbloAH27dv36N/yUqfcpiPsf5trpVEErt5m+mbE+7TZPvf7dHyv9379BY6munyblpz7kSj+D71SBBsZ3+X79O37/AJWp/wDs/wAdM+4v/s9UALt3fN9yib95/F8lGxfu/cR/46eiLt21IFeF9jff31K/ztTNn7zdT/m+7VEDE+R/vVNv3/7b/wBymfKn3qEfe1AA70UO7/7O+ovmSgCX/d+/Qv3KYm2n/MtABs+SmIm3+Kn/AOr/ANuh/n+7QAUfLR9yL5fv0zZs+agB/wDDUX8dOX+Cn0AM/i3U/wD2KZT3+RNtAAmzZ8//AAGj5qZD9z5vv0b2T5dtAD0Sn7VpibqY/wB+gB77aikRv4d1O+ahP96gBqJ/wCj/AMf/ANynfLRsb/cSgBtGxt3zfOtOj/urRQAfLRTfuU7Zs+agBuxv9/bTt7J977lH8FNk++lABv8AMb+KpfMqJ/k+WnIjfeoAaj72p1N+43+3Uu/917UAMTa6U1HV320J975aPmWWgCWT7v8AsVEm2nO9N3t/d2UAH3F2/wAFG/zGo2rQ6fIlAB5nz7f++ads/u/fprp+9p38H3qkyG05Kav97dTv9353oAf/ALnyf7FM3/7NG5tifdpqbt1AAm13pzvs+b/gFNk37/k/4FR9z5ttADvmprv83+xTt/8AwCm/x0AOpX3PH8v36R6e6LsoAYn3fl+/TU2/xf3qds/1VD/7P3qABtv3loTbTf7+6hH3/wC49AEtMf77/N8lD/fo3/JQAP8AwbqVf9S9J/vfcpv3PvfcoAd916P9uh0XZ8tN2N/DQA6h/u/L/wACo+bb8n36b9z5fmf/AGKACbbspyPsRPvUfLRs/u0AP+//AA76Z/E/8FL/AHNv36d9/wC9VAM+bbR/sUP8i02F/l/2/wC/UgS/c3rRTP8Abp77dtADH/u09fuUx0+ShE/hoAH/ALv/AAOh3+b5qJkXZv8A/Q6E+6jf36ABP9mn0x91CbqCB7v8ny/foT5Pm3Uz7nzUO27+GgCb5X37fv0xPlpiUJ/7NQBM/wB3dQ/+q2r8nzUP8i7P4KHfdVAM+5vo/wB+no+2mP8ANUlj/m/4HRv2/wC/TE3bfm27KfvVKogYn3ty/O9P/wB379Mhf56l77v4KksbvV5fmo/i+WmL9+nvIzv935KoB2+on+dqf5m9UVmp00aony/wUED/AOF91M3tuqJPkf8A3KeyK/3fv1JY6bai1F8tPfdNFt/v0Ivy7W27KCA3/f20ecrxfd2bqds+RP7lK/3moAZ8yfN/B9yj5aY+2nv8+/5qCw+/TKPm3/dp7/8AjlADP4/vUN9+h3ZN9P8AM/h+b7tAAiK9E3yP833KY7/L8q0xHoIDe38X3KfC/wAny0yamwv8nzfP/BQWWN67f9tqH+Tf81G/5PvbKd/B96ggr79//AqmX+9uplPdGSP5fn/joLHfNUUm7e6093+Tav36Z/u/foIDfs/3Kfv+bb9x/wD0Oj/Z3b6Nj/eoLHfwf7FN+58+7YlGz/KU7f8AK+6ggPuVEnzbP46Hdvn+b7tHy7XbbQA/79Dp8iVCjtvqZ3aZtlBYx/k/36cn+ppvzu21af8Afi3NQQQ7Pm3U+Pv/AOz0Pu/i+5/DR/CjUFku/e/3tlCPsfbTd/yJT5k2OjffoMiV/uUxdqN/c/26EdW/io2Mmzd9ygBj/wAFRJ8j7asIio/y/wAVDp8z7WoAZ9//AGP9um/Kieav8NOdG2VE/wAj7qj7IEvnbG+b7jUOip/F92jzF8pNvyVEm7f9756oA2M9DoyU/wCX7y/fod2f5fufx1IEKbqen8C/x0yn7moAf5n/AMRQn3/m+/TG+/T3ddlADET96/8AGm6i5df+B0fw7qJvnXdVgH8O37n8dHzP8zfxUxH+RKm+4v8AFQBCm7dVhfkidf8AgdRfx7loqCixN/qkb7lUnTe6bv8AgNS7/wC99ymJ9+gkfs8ltv8AwOmP/dp7/u/9uigoIfl/+zp+zZ81Q/c+Vf8Afp/zP92gkN/8X8VCfOqUL/eooAf8v8P36Z/H/sUJ8/zN/rae6f8AAP8AboAPmeh/kV0X71Cf990z/lr833KCh/34kX771C6bPl+arDuvlbabJtagkhH3fl+/T0emPt3bqfQBK7/I7f3fkqukLJ/tp9+n/wAXy0xHbf8AL/DQBNuanff+amum/wCb+OhNr/LtoKD5v7m+nI6/dZv9vZR/tNupu9d1BI5/n+7Qnzvt+5R8r72+5/t0f5SgoH3Ov/jlNTdN/wDEU7Ys29Wb+KlTzUbd/HQSI77Xf5dlTQ/7FM/1ybl+/UULq6oq/fqCixs2bPmpjus0W2jfv+Wj76bqCxmxfn2/fWjzvM+Vfv0ffX5fv1Em7d/Cn+3QQSuzbXqKOpX27EVW+empQA7f/e+5Tdn977tG/wAtf9+ofufLQWfDD6bEkX8KbP7lJsVE27t6VofKkXzfO/8Acqu7/L8qtX8m8x/R3KP3702/wU/e/ms0XyRPTNjbNlP3qn/AVq+Yx5Q+X/gdEm35/wCDa336Ymz5P7m2n7/3aK0Hyf3KOYjliHzOifwUx/8AZb5Ki3f98f3Kd/3zs/2Pv0F8o/ezt8u50o+Z1/2ql+SFNvzJ/t1Fs2fNRzEcox//AByotiJ97+7Uv399Dp8u3ymffV8xfKP86JFT+/tp9skTunzVCjr91VZHp/3Nm37m3fSJ5YjE+9+6/h/uUfN/e+eoktmhR2aXYv31rTmRU/i3vu30GpR+7v8Am2O9Tfadibfmpm/5H/g3VKifInzfJWRRFI7TOn8FPh+eL733Khf7vzffqJ0/u7vnoAu72dHX7/zU+H7/AMn3KpJuRPm++n3ad/G7fcWqAmd9+z5qlf5E3Nu2VUmSVNn/AH3TUs5/+AP96p94ssb96bdvnbqqb/n/AOeP8FW0hX/nr9z+5TndV+Vl/h+V6AK6O0yfM3yLQ0LTLtZmRH/gqx/c+Wpkm+Xa/wB/+GggqIkqfd++6bKlh+eLbv8AnT+5/FT7mZvNdW3UI/8A33t+5QAfLt3fwNR5Kp83zPT3mV/u/wBz5qh+V/8AcqCw+Tft21NDJ5f+vb/d30zeqfKv36ekyo77vk3p9yrIHPth/wBvd91KiTakyL9xNtH7r+Jv3tRfKifLVADoyfxKiO1CO3zxKvz/AN+ned9xW+R/79GzfH8zb3oANn7vd9z+9UW9UZ/u7Hpn8X8SbPkaraWy+UjbvkoAqfL/ALmz7vy1F/En+1/fq75Kwyvt+fdUSQtbfw1ZIzZs37lX91ViHcjP/u035fu7vn/v1Kj708r7if33p8wEXzOlORNn8Pz1N5ny/Mu/Z92hN1z/AAKj0ihkib/9h/v1F9m/j+/81SzPs81qf9/721/7tTzSAh2Ki/dXZ/7PTUs1/i+f+PZUvk+Z/sU9/k2Kqrvo5iRj2y+Y6quynptf7v8ADVd/uebuZHpnnfutrfO9XzSAfMkXz/8ALFKPJg+Rt+991Sp/rPmiV0p7wqnzbdlHMBC9tB9n3Ku96altFv8A7iU502N8r/xfPTdm/wCZaQDv3Xlf7aU10Tf8v3FpyWcvyfwfLT/J2P8AMuz+89acwFeFF2fLuR9tH2VvvbF2VLsb51il3pTYf7zNvT+5WgEX2BX/AOeT7P4Kn+wKn3du/wD2Ke6fPu27KYm7/gFAB9gWNE+X51/v1F/ZUW19v31q78+xP92q6fOyf3FoIKv2CKZU3fJ/BTHs1/e/J/sfJWh9n3/8D/v0yGHYsS+b8m7+CgDN+wbE+7s3LTodNZPmdlRKtomxNv8AebZvp/7r+L59tBZX/s377K3yVC1mvybf+B1oIjPF/cf/ANkqJ7bYj0AUvs/3P79M8ldnlbd6Vd8lt6bm+SnpD/tfJu+5VgZkNn8nzf8AAd9XvsET7N3z1oPbRN977m2mQw/Jt20vjApeT5Lf7FGz/W/7H9z+KtB4d8e3/lrVdE/vVJRUS23/AMH3KPJ86BN38NW6PO/vNsT/AGKX2gK/2Nf4fkfdUP2BU+bc03+xWh/epuyJE/26YFF7OV2+9sSpkhffuX56t/aVSJ1bc7/7dJ50Tr8vyP8A7FADdnkv97f82/ZUqJs2bfvutPmdU+amPMv/AADbQA/y2+/8vz0x0ZNjbtlP+0xP8tQ+czq/m/PFQBNcv9qVP4ET+Os99259ib/Nq66Rfwqr1X+VGfa2z/YoAqeT8275qsf393z/AN2rHyf3d/y/NVf5fNTdtd/7lL4AH/Y1h+ZtvzNRs+X5aP7/AM3z/wCx/DT/AJN/zN/9lTAhSH/ZV3qwlsszblVUeopn3/dpqTMm/wC9soAnhtvv/Ns/26maHy/9t9tVN3nNu/8AQ6seds3s1AET2yuvyrs/26Etv73+58lQ/bF3/N86bqe9/si/2KAHpZrtT/O+nLZqjfdbZVdb9f4W+Sn/AG+J/wDWts/26ALqI2/5P4Kb8zfKvzvVFNYX5E3ROn+x9+hNVX7/APBVkl59qN/sUfKm99tY76lsf+5/HTH1hf4Wbf8A7FHvFG3v/wBnf/sU77Sv97Z/BXPpqX3GqZr/AMlPu/I1Vyj5TYf5/wCPZ/t1C7xJs+b5P49lYr6rKsXzfcqpNeTv5qrVxpkfAdG+oQfeibe9M/tWLe/+1/crkvtM6f8ALLfvqX97tX5mR/8AYq/ZEc50v9txf6pd1Z/9sPC/y/JWO7yp975P9uquyd22tu2VfsYhzHRPrEr/AHXV93z76b/aX95q59PNT+GrHzou5l/4BV+xiRzG0/zqitc7H/26im3fwSfIv8dYULs8vzNseth7mKGL97ueXZV+yiHMV7m82feb5Krw+IYkf5fnf7lV7+b7Sr+VWfbaPsuPNb5/9ij2UC+bmOg+3r/cqF9eWH5Wb/drPm/j+Vvkqk9m8zfw0ewiHMbH/CSbPv1atvFSzfKu59lc0+mu/wDuLUyaW3yfwVfsIBzHRf8ACQbnSrCaks373bXPw2cqfdVvlp7wy7/4tn9xKPZxJNX+21hb5W+eqT+J4081V+/uqo8L/wC5Vf7Gr/w/xUeziLmLE2vb3/i/4BT/ALezr/t1XSwWP5qsI6pvT7j1fsg5pBNcsifdqL+0p4f4fkqXzt/zf+P0zYzpt+5/t0eziHMZs3irU5tkVnL9m+b5vKT79atjczzJ+9+eVf4/79VEh8mVP3X/AAOrf2nyfl+ar5YBzGhJcqq7l+f/AGKrw37Ou1fk+aon3Om5vuVCmq21t+6VleWo9lEOY6OzhaZE/v1oI+z5fvpXPw69838Oynw+IftP3W37P7lYypF8x0qMz/MtP85t3+3XPvrH3/79S/299z+B/uVzezkWdA82+Ld8u+mJN8nytses+3m85d339lWEf+9/qqgDTWRJET5vnp7v/dbf/erPh+98+6pdnH+xQBE775fl3U5PkVKf9m+T7ux6iRPv/e/3KvmAl2L/AHN/8dV/md0/gStCG2b591M8nY3yffqOb7IFfyWk/wCuVRTWdaHy/wB7Z/epjp8/y7aOYDHe2b+H79P+zfP/ALf+xWr5Oz/gdTeT8v3qOcDH+xt975qlS2+RK00hZKl8n5vmX79XzAZnk/wfcqbZs31peSv3v4KidF3f33/uVHtOYOWJS2eZ8u75P/QaotYb33ffrb8n5tn/AAOnvD826j2vKXyGP9gX+KrdnCsM3zK3+zVqaFt+6h0bZ96r9qRyxCab5vu1U+bb83z1Y2N8lP8AvfL9ysftGpX3qn3qlTd5XzbnSnybk3/3Ki8lk+b/AL5oAKH+f/Yo+b+H71WERd25vv1ZqQpu3/JT9i/8Dp/+99zdTv8AgNAEX3PurUSfeWrWypo0+f7qp/t0AV/9ymI+/wCX/aq7s2/Nvod1T5d2ygyKuz+7/DQ8LQ/3qsbP4qciM/8AuUGpV2fNt+anbP8Aed/7lWERvn+7Rs/2t6f3KAKs0Pyfd2VC6N9ytPYr/wD2dP8Al/u/coAqIjfP95KNjR/Nuq3/ALFMeH+99ygyGIizMjN99qE/vfxrRsR/+A03zl+f+OoAl3q6fNtSov3W3a3/AAGjervuoRNj/dX+/VmoyGH5flX56f8AY/Ofb8uz/bqV3b+7VXeyb/4KALq20EP3fnf+5TP3St/f3fwVS3tN8y/eqp9pbftZaCOU1d+9/wDxyjeu/fWP9vlT738FNm1J3b/YoLNpGb5/u1N5io39x9v8H8Vcy+pTyIjMq/3Kal/L/F9yj3hcp0ruvlf/ABFMd/krHh1WXZtVame8fyt3zUDLr3Ko/wDFR538LfcrEm1BkbZ9z++j09Lz5vu1AuU3Xddvzffoh/jasV7mRH+XbTkv2Vvm/wDHKA5TTf8Ac7FpnnN/FWel4z7KEudkny/fpjNOb7yf36Pm+eqX2/8A77pn9pbP9yqAu/Zmh+X7/wDHU2z5PkX53rP/ALW/76p39pfwfx0AXtn8W7f/ALFGxn+7/wCP1kveN/Dueon1R0R9q/PQBtvCr/I3/jlM+wL/AA/PWUmsS7/u0f2xL8lL3RcpsfZ/4KdsVP7tY76rL/wOon1Jpvvfw0w5Tb8mh/k+99//AG65z+25428pd1Phv50bduZ6A5ToPJ3/AHfuU5LZTv8Am2Vy82pSo7/e2UPfypsZdz76A5TpkT7+2nOipFuZl/2q5j7fP6tSfap5vu7t9AcpvfaYv7tM/tKL7rf+OVzUz3n8W6qjw3P3fv7/AOOr5eYvlOz+3wI1S/bFdErj7a2nT+JqlSwn83cvyf8As1HKHKdR9p8l0Xcr/wCxT/tivWF5LfJu3b/9urEMMr/e+49Rykml9pi/hbe9NmvF3/fqsls3/fFTJbfJuqAD7S03y/cemP5vyf3f9ipvJV9m1dj1L9m2f7lWBU85nf8A3qfvZPl+apfJ/wApTfJ3/LQBX2Nu27qYiN5u6ruxtiMv31o/3vnegsr/AN/btTb/AB0fff5vnp6Qy097NkdEao/xAQpt2fc/77qL77/LV3yf4Kf5Kv8ALQBS8nZ/t1KkKpFu276sMjfeWq77tn3WSj7QBsi+9u/4BTPk/hqLyW/h/wCBUfffdR9oB++L5/m2PTPl2/O1HkpTPsbfd+/R9oBvyp/d2PTnRdn+3R9mZ5U+78v+zQ6N5bsyslWA90V1/hoT5E+bbvpg+78v36ieHzv9t0rICKbbvb+P+9UM237PtXb/ALlWHh+bdu+/Tfs3yfNWoFFE/wC+6HTfLu/jq89n+63/ADVXRFeTb9z/AG6CCvTnT5fl+d6f9j2b/l3094fl+VtlWWUXRf8Alr8n+xVLZ8+1fkq3Muz/AOLqu+zZ8zfPQBXdP4mqo6b4n3VbdN8n3vkpk3yLtWtIEGY6f8DSq7w7Pmqw/wAm9d9Nm/grsMii/wA+xaqvCuz52q7Mm7/frPufkV61iQZVynzv96s+ZF8t60Jn/dVmO+/e33K9GmZD/BjtD8Q9Cl/6bxf+h1+tVg+/QbJm/u1+SXhtP+Kv0KVm3p9sX/0Ov1r0f/kA6ey/P8n3K/Sch+Bn5pxF/ERL/uUyH5G/v1M9M/hr7A+KB91G9ttRIi76lf5/+AUwGff+7QiU/wD3vuVE77Jfl/ioAcjs/wAv+1T33J96mbPkof50+aggbvpz7dtNSnf8B30FjaZ/t090/wCAUygB8Plb6N/39tM+XdUuz5KAIv4qe+2mU+gATbTv9Z8q1F92jf8AfoAE/wDZqe6N/F9yoX3bqev3KAChNtFPoAZ/t7t9H+9870zatCTLQBNuaok+9/u1K23d8/3KY+1HoAf9/wC7TKY7/P8AK1P+7QAOn3NtO/8AHHprv/D996G+5QAbf/26Zvoj+8+77lN+5J/sUAS0L9yh/wCCj5f73z0ADfd+X79M8xdny/fo/wBlW3pT/ufd+d6AGffb7tLsVJdn36T5kbb/AHqHRfk2/foAPm/h+dKij+fZ8vyVKn+9TXT/AIBQBL8u1KZs376HT7lHzffX5KAGpuRvm+5TndaPO+T+GhNtAEXmU9/mT/bpn/LX5aN/3FqiB/l/NupmxUfd9+pXf5fvU3f/AMA/3KADfvXbUKffp6P5e7dQ8n+1QWP2fN8/3KNy0JR9xn21IDPu0yFG3U+mO9UQPf7/AMv36Pl/h+/TN7eatTfN92gBj7XSmQ/f+Wn+Ts+ZvkpiIu3/AGKAH/deimOmz7tPjoAP9yj5dv8A8XQ6Kjv83yUP935aABfv0z5dz/LRTf49u/5KAHP8i0/5nVP46Jk+Sokdt+1aAHbPl3L8j09/nWmI/wA9P/3W+egCLezf79CPQ6fP/t05EoAKmRVdH3Uz5U+ZaZ9x91ACp9ykRPnp/wDrP9imfc/ioAE3bEo+bbRs2fLTYZvuL9+gBnnfPT3pk23+Gno6/JQA7f8AcX5v+AUfef5fv0fwU1Pk/hoARPv0/wCWj+JNvyUP9+gA3/JTXdX3rTv4Ki2MktAD0Snp/tfdpnzfepE+/QA192z5Kf8AMiU75aiRNny/wbqAJU2fdp77Vpm+mvt3UAHzUfff72ynIi7fvbKa/wDBs+egB2zZT0+Rai/j2rTnSpMiLe2//ban/c8qj+L+5v8A4KPuP8q/71AEvy1E/wAn/Aad8r0edv8AlqgB3+RKb829NlOT5qOv+3UgNk+9/sUTfwf36c+7+H5N9NT+7/31QAb12/NTE/gb+Cnv/s0b1Rv7lAEtM+Wm/K1H+5QA5KH+/R9yjeu37tABTf8AKUfdSnfNtoAa/wB/5fv0iP8AN8v36f8A79N2fPQAj/fpXXZ833P9upfl201PuUAQ/Nv+b7lOf79P+b/ao30AN+58y06j5aERaABH/io37PloT+D+P/2Sn0ANf7lMz5f+x/HTnfzF+78lNRWSgBzvvWmn73y/fp0m5G2/cpsb7H81qAJai+4+2pU+dE/2KZtWqAPldaHV9/zN8lH3Pu0f7v36kB/ybf79RbNnzU77nzUb/kqgH/fX/bpn8W3bTf8Abp33PlWpAe/9376UeXTN9PVPnoAKH27t/wDBT/v7KZs+SqAP4f8AgVP31DJv/wCB0fN/wOpAfv8A3n+3RR8uza1MoAfsXbRT4dtMdPnf+DdQQCfLT97Im7/xyoU+SWpkf90yr870FjOv/Aqf/AlQp/H/AAU9Jv8AvhaAJdn8VN+b51/2qNm/5ad53y7v9TuoAa6L/D9+mfc/4HT/AJvu/fof7iNu3/7FABD/AKp91H3Plb56ZHQv36CB/wB1Kc/8FRbPkp6eVs/26AGI67/l+/Q336f8u3/cqH/lr/wGgB/8P/oVCOyP833KZ9/71PRf71BYP81Hnb/lan7NnzUz/wBC/ioAejq6baY6fO/zLso+WjzKCB7fd+X/AIFTHj+/tpny0+gsZ/v1Nv8ALaoafv3/AHf46AJfl+7/AH6aj7PmWj7n8Pz0fwo2/Z/sUEDn+RUaot+6no/9371Q/L8m756B/CPb79Dvupnln+7T327/AJKCh+/7n3f9mmSbt7rQm2nv8nzUAV9/z7mqVHaP5qH2fdplAD9+9aPl/wCB0R0Om/Z/4/QA99uz5fv0z+4rUI6qr7fnp7/JvagBn39i1YRF/vVFs2N8tOh/1vy/PQQD/f8Au0P8m/c2/wD2Kbs2b9n36P4/u7/m+/QSO2fL/t0J8/8AsUb/APvijf8APtWgA/1Py/8AA6Ef59qrU3y/eX7lQ/7L/On9ygB8lM30f7vyU1H3u/8At0ACP5j/AC0f79Ofbs3LTfl3vu/hoANv71Nj/JQ7/cahHVFRadNvR9zfcoAam1/m37/9imfc3r/G9H3F2r/G1Pf/AL7egCGn/fZ6Ef7+6mPv/hqAJvM3/wC2n3KZs/eptp38P/oVL/u/JVgMX79Df7NFMqAH0eXTPuH/AGKf/DQAff8Alo/1Py7aZ83mvT6Cg+XbUX8aVLvVG2tRQSD/APfdMk++lPf5E203Y27fQA5JP4aYm3em379P8umOjQt8tAD/AJd/yfcp7/cpiJ8m7d92nvt+f/vugBiJ/Cv36f8Ac3/3KYm52epX+Rfl+R6AIkk/hp7/AHvlpjo8Mv8AvUfxt/7JQAN/dojo+ZqKAJZtu3ZTU8r+H79CfO1Dvs/4DUAD/J81G/5drffpn3F/3qYfvfN9ygC3N/qn/jqvJ8+9v4Kfv3Ufc+Vv4aACF/nqxv8A4W+/Vdt3/wCxTP8AWN/t1ZRKnyt8v36mm/g/vpTN7O3+5QjL89ADE27NrU3yW+799KPm+Tf9+nffP+xUARJv3bqsffb+5Vf77feqxt+fc1ABUSbvnpyfIiM3/AaP/HP9ygBu/wDh/hpmzyfvfcan7NnzU6Z/3US7t9BYr/cqHy/96npup3nbl3UAfB6Xi73+7v8A4qf53/j1Z8Ltu+balWJv3Py7t7PX8ke+f0gXd7O/zLvShPvu23ZVJ3eNfvVYSb5NzNVASj7vy/fo+4v+xUTzb/8AY20eT9ygA+T5F/j/AIqH/wBan/fFPRIlWL+P5fubasbPLTzWqzIZv2b/AO5/sU/Zv+amJ87vt+SjZ8vzUAH396/LTH/vb/n/ANij7/8AF9ynwwqr/d/jd6oBn+6u9Kf99Hf7lWPOieJ4lVnm3Uz76P8AN86/wUFFeOFnl2L/AHd9E0Lfwtvepvl2bl+RH+T5Krvud5d33FoJB0ZNjbdifcahP9U+77lWpkWm/wAXzUFFSH79WHh2J8zfep/8X8KJu+/TPM8zeq/foAPmmbav8NM+ZE/uf79W0mXf8n35VX/vqmb9iJ/G6t/HQSRTP5yfxfLQv36sJMv+tb+9RM/z/wDj9SUV/wC5tZU3/wBypdnz7fv/AO/TYX8nfL/HUqO3z/N9/wC9QWP8nYu1f9+iH+D72+mTP8u7d/sU/Yqp/ceoIId/z/d+fdQ/937lTfL92mfK/wDFv2VYB+63fK29/uVE+1Gf+N/7lO/gT5ab8yf7bpQWS/L8jfcfbTPueU25tlH3D/sU932J833HoIIo/wDe/wDs6c6L97fsp/8Ayy/21pm5f9qgCvt/d7f+B76aiSwv/F8/9yrTv8q/Ls2t9+mp+5+Vl+7/AB1RIzY3mOv8Ev8AfodH3/7b0ed5n8WymJud9yvsoAt+TLs3fcp7wr8jL9/+Kovmm/6Yp/fpnyorovzvUlEv+8q0I/yf6rfsX+Oq+/8AvfO6fwUPN53yMjJ81AFv76u33H/uUfZvO/1XyPVf7Tsj3fwUnnfuty1QFt03xbdzb/uUbPufKv8AcrN+07H3f99U77TvT5vuVIGh/wChfcqJJl+dm/74qkl5/tbHZqN3ku67d7r8myqA0nh+X+JE+/8APVeF1+fd8/8Av/cqkl55jbfvp/cp8zts3fKm2j3gNBJlRUX5d7NR9sX7zfJ5VZXnNu3fx1ned/F9x6fvSJN7f8+7dv3tUrvFsfcuz/crnPtMu773+7TfOleVP3TOlUB0X2mDdu3fPUX2n/abfWJ9jvGb/VS7Go2T2yPul37tnyVpygbfnJVjfu2bV+euceZk+6rbNtTQ3jOnlf3W30wOg+4z7W/36Ylx/F9z5vv1hfbJdr/wJTPtmyl7wHQPc74k+be/8NV/3X2j5t3z1jvqUvy7tyf3aZ9pbfuVvkrQDo/PX7lRb/m/36zLmZtu5dzpR5z0veA1X3bfvfJuorN85v8AgdS/afuf+PVHvAW3T7ny1Ls2R/M2x/8AYrPe8Z/mXdUX2xo2/wButALr/uU/iemb4vvN8lUpLz721t7o33KP7i/Nsal7wGgjs/zNudKf/q4v9ayVn72T5d1H+19yj3ii7vZ/lfc8SVEnm/P/AHKYszeU60xH+5uVk21IFv5Ui3MvyfcqJLyJ5dv3NlV5tjt95qhezX7R95kfb9+q5QNN3XyvlamTQ+Sv/TKq802z5Vbe6VV+3yzfd27Gaj4wLTv/ABfcTbVveqQf61fu7/nrKmed9i1C7yw/w0coGn9pb+Fd7vVf7ZPu+79z+P8AuVU+0z+V8q7Hqr/pmzcsrIj1fKTzGk73n+0/8fz1YhuZdn+987VnwzXLwfvZWm2fwVMkzQ/Mq73/ALlXykcxddJZF+Vfv0+G2b7zfP8AwVU+3v8AwqqJT/7Vn+7F9z7/AN2o5ZBzEvzJv/vrVd5vJb73z1F9vlfZ/cp3/Hzs/vpV+yDm90rvqv31VtifxO9H9qrv8376VSvNKnm3szbE3VlTeGJ0l/dTsiN/y2rsjQjOJHtOQ6WTVYkZNv3/AO5Tf7bim3r9z/crBfQZ9vzN525fv1YTR4rNd275/wDYq/qxPtzY/thfvL/drPm8SQJ96f7NWf52xqwr+wW/l3bl+RqI4YXtTqE8Q2z+V83nJWgk29U8pmfe33K4mw0T7N93dvdq6uw3Q/K/z1dTDx5QjW5/dNBEZ0p/2Pzv+AVUS82fd/vVoQ36p9753euDkNuYrvZ/3V30R2cWx/vO/wDcoufEkEKJtbY7/JVdNb85tq/7+9KfLIPdLD6bK7btrJR/Y+9E3MzvUv2+J0+Zm20fafO+Vd3+zS+EP8I+2s12f7lD23+1UsPlO33qfsi/dfPv/vbKjmLGQ2cW7dL9ypvJV/m2/ItQu/zbv4NtNjm3ujfN/uVfMBOlhF97bSvCv92nI+xv7kVP/h+b77fcq/aSMuWJn/ZvlSnpCs3z/ff+5Wgm3+986075Eb5vvpR7cXKZT2C/3aqTWf8AFW999HamfKr7lo9uHsjn/sGz/gX9z79D2G9PK3V0DwrNTFtl3fwv8v8AHR7Uv2cTCSzWH+Gn/Y5X/u7K2PJ372X5NtQ7fk3orPuo9uHKZU1h9zdTHsPl+789aexf73z/ANyotm+r9vLlDlKKW3l/dX56m2N/y1+5Vr5f73/A6ifd/d30e3mHKRJDs3tt3pVeZP3nzfcq1sX/AHKb/wAA/io9oHsjPdPLX5v4qqfMjf8AoNb2xnidV+/THs/k+b79X7f+YOQwU+T7397fUV5c/NtirY+zb97bfv8A9yqX2PZv+XZXR7aAeyKlt/u7P71XUdf4vnSmfY/96rP2b5an2kQ9lIJpo5k/dL86VU/e+UjeVV2Gw+f5v+A1Y+zKjvtbf8tHt4B7I5q5tZ7xPK3fuv7lRW3h7Y6Nub/gddakPz1Y+wLM/wDfl/v1f1iIcpy/9n/w7K0LbRVtl/irbTTVT/W/P81S7F+7/f8Au1Ht4ByyMKaz+f5dzvtqG2sGeX5nbfXQTWcSRebu+T+Kn21tsVGiX5P9uj28A5S3pttFbRfd3vVhNrt/cqvs+b5WZ/8AYo8v5t38dcHxSNvhiWt6pRv+b5WVP9iq/kt5X+9Rsb7vyolR9oReeb5EqVf9moraFUTd/BTvuO/y7/8AcoLJnRUT5Zfnof5Nn3vno3Kmzbud2/gp38dT9oA8ldvzL/8AZUbPm+9sp77Nn8W+nu/95d9ADE3In9z/AG6l2L/F8/8AHR8r/e/u/cpu/wDh+aoAldNsTvR5i/d/g2099vz/AO7VegB3zfxL8n+xTd6o/wDv0fNsRqEh3vtX+7varAcnz79y03+B/wC5/cSj7lMR/wB78v36gA3LUv8Aepv31/2/ufPTPm+99/8A2KqID/vy0ff+WnPD5K/7b01H/wBr7tMA8n/eo/2l+R6sI+9P3XzvTH+T5v4/9ilEARPJ+an+d8nzbahd/wDgH+xT08r/AGUl/wButgIkTY+2h/kp29dm1lpv9z/dqAJfO3/980/Z8lMT99so/h+Vtj/cqSSwj/J8n/j9HyuyVXT/AL7enon3Pm/3qoRaTa/zbV+VqbJctt2xfJ/t1n3Nzs+ddtH2zetBXKWvv/770/f8zqq/PVff8if+z0z7TsVNtWbFtJtj/d+SmPN/wOq6XP8AvUO/l/d+ff8AwVBn9of51TI/ybd33Kqfw/NTPm2/N8iUGhYfc7/K1P8AJ8moY5m/i+5T9y0AP8n5Pvffo6f8BqGGZv4f9buo+0/fVP8AgVAEzvv/ANimbf7tCP5ybaPOWGrAPJ/jqJ03/dqx5yv8tM8ln3t9zZQZFJ7Dy/7u96rvb7FrY8nfF81V0Rnb+Go+EDPSz31Yez8nYv8ABUqb/vVL5Lf6r+/RzfZNSKG23/LVj7BvXbuVKf8A6ldq7tlVHdv4fvpRzGfxj/syY+b+H+OmPCtPT998rNs/2Kcib/K/2aOY0K/2Fd/3d++pksN/y/K/+xVryf8Adpuxk2bvv0cwFT7B/D9yh7P5d38f+xVvzkpnnLJ8m5kpc0gKn2bej/7NRPCu9603+Tf92mJCvzN/6HU+98QGVJbK/wA/3Kcmmq/32bZWhJbf3fuURp/e+5RzAQQ2f/LJvuU77Av/AO3VhJmTY33H/wDZaN6zPV8wFeazX+LaibfuUx7OKN3/AIP9yrfnL8m1WR2/jp7oyfd/jX5qjmAzHhVNjVL9g2RfPtdGq2m1PvfPQ/yfN9zdRzFmYmmr91l/iq99mX+H7+3ZQnzv/t/xUxEbzUX5dlXzARJpUU0b/wAf96nfYIEb7v8AwOraTfK+3d/codG+f+/RzSAr/YIvu/f/AI6Z9jXb9356tpu21Ei/c+WjmIIfsy/xffp/2CL/AH6ldFqXf5M33v8Abo5iyD7NEn3aYkOz7q/xVLN8n3l376aky/3WSjmkAz7N9x6l/wBr/ZpftkTv/D/cqtNcq6bV+SjmkBN8v/AKd/u/cqql/wDw1YTyni3ffetQJU+/97fT97f7Lp/cqu7r9+h7qLZWAEu/5vl3UP8AI+37+2qn2xU+bcv+zQ9zvWq94C3vX+P5KP8AbrM87978v/fD1Ye82JuX/Vf3KkXul6H5In/uffpj3mz/AG6zHv8A/wAeqL7TE/8AwGgZq/aV+99yjf8AJ93Y/wB/fWV9v3/d/wByov7S+bb5+z/fquUDd85d3y/fod13/L/wOufm1V/vbtn+3Vd9V8lvml376vlkZ+6dK7xeX83zvUW+JKwprxni3LUPnNto9kHum280W/8A+IqH7Z9xl+59ysqa5/u/co+3rbRea61fsg5jYe4TZ8vzp/6BT3vl2fdb/arl4dSa5/vIlS/bH+dWatPZkcxtvqUCJ/FTE1VdnzM2yuaf7+3c1W7bc6bqr2AcxtTal9x6pXOt+cm2sS5vGeXyqbM7bPl+Tb/4/V+xI9obqXnnR7vl2VXmuG/h/wBTVSGb78v8f+xT7mbfEi0ezD2hX/tJt+2pUvJ5GqvNZvMu7+/VJ3lT5N3+xV+xI9qXbmZv4qz3mlT7tPd5dny/P/eqreTb12r9yr9hAPaSHJcs6/eqleag1t/uVYR2ji27d9V7m2Z12tF/wOto04ke1IX1XenzVXfWF3/61aiudHl/2tlZV5prbf4tj10qhEn2ptTaqrp/fi/2Kqu6v87fcrEew2L8v36sW0Oy3fdurb2HIIiuX2b9zLsqjs3/AC/wVXvLaXz/AJ/uLU0LMife2VtH3JEcxa8PfP430L+486/+h1+s2j/8i5ZP9z5a/JHR5vJ8ZaFLuXZ9qT/0Ov1o8Nv53hnT2b+7X6Fw/wDDI/OuIv4kS233KZ8v3alf/a+7UWz+7X2h8UFP+7RR/f3fcoAP+WT1X/j+7UtNeagB7/cpn3P4qD975vuUff8Alb7lAA+5Pmp38O2mun92kb/XJQAv/fVH3KX/AOKpKCAT56JvvUf7FD7ttBYzy6P9iijznoAG+/R8tP2f+PUz7n3vuUARR/e/2Kl/3KNi7aZ/vfcoAPmp9Mf5HSnt9ygBr/cqOH7tTbFRN3zUzZs+b/0OgB6su+iZPnpife3bqfN86fNQAz5U+829Kfv3rQ67Ik/v0zf8lAD0fy02ffoj7/8As9M/3KHf5fm+d6ABPv7f++ae336Z/dp/8e1vk/26AD+GmJT9nz0O/wC9+b7lAB5K/wAP36Y77Y91H3P4qNm/7v8AwKgA3fLu21F5lS72T733KHf+7QBFT3m3vtoX/UvUKJvT5aogfu/vUb/lTbQnz7P9taNm2gAqXYv8P36i37/m/j+5Q336Cx8P7l6H2o+6h/nXctD7dibfv1ID97Oj0z+F/wCCj/ZX79MfciJ/t0AMTciUU/8A8c/26Yn36ogE+/Q7eXLT9jeb823ZRNQAPt2/dpm//a+7R8u6no67EWgBif3aPv0/5mpnzbaAH79/y0z/AHKP9+pt/wC9f+CgBm9ZP73z0N/dokpmzZ81AAf4P7lPTam/+BPv0z5dr01HoAd8rrTX+Snf7LU90XZ8v36AIv4Ken3KR0+Smo+/5aABHbfTvmof79P2fJQAz5qf/D8tReZ/BupyfNQAbKP9379P3/fWot/977lABv8A7v36lfdtpj/7NH+5QATfc/v01NtOeovvvtoAe+6P5f4HqGTctTO/8VD/AHX3fJQAQ7HT71O/gpqfwf3ad/sUANT7lH3Kd9z733KPvn/YoAa/3Nyts/2KPv7Kcy7P9ymp8mzbQAz7jf7FTJ9ykf5v7tN/joAd/BTUepZn/u1E6fJQAb13OtOdP3VQQ/eqegBu/en+/S//ABNIifPQ/wA9ABv+XbQn92h0+b5qP4/u0AOem7PManf7lN2VJkO2KlP+/wDdpn8PzUJQA3Yz/d270p3zP/v01/8A2anf3qAG/N9379H39i0O/wDdo/1NADvl+7Ten+xTnf5Kb/v0AO37/lWm7P4qNrUb/uKvyP8Af30AI/z/AHvuUsPyLQnyM/8At06gA+b/AIBTfm/i+5Q/8FPf7lADPv0Juo2bKfs/iX79ACf8st1CO3+5TfuSOy/fo+//ABUAOk3NTadTd+/5f4KAGf6tfm+/Uqf3qbN8jfLQ+1EoARPv1Mv3Krwyb6l+5QAP9+n+ZTKPM/u/foAN9NRN77v79S7N6o1MoAP4/wDbpU+5SP8AItGz7i0APpj7922hEXfT/l21QDNlH31/26NjJTfl3feqSBz7vM+VvkpvzI1H3G+Zfkp3y/7lACp9ykT79NR/nqX+GgsN+/fRHR5lHzVQD/l+9TH+STbR95KZ81SQPpk25F3baenz/L9+h96fwUACbnRNv3Ke7L8n3ar/AHPlqX+F/wC5QA/5fvUO+/8A22/uUxN1P/3fuVRYJ89GzZv/APHKP4E+XZ/t0x/96pAX+5t+/UibvnqJHoT7m1qogl8z+79+otjR/L/BQ6fc2/J/t1K+53/3KkCv8yf79H8abV+env8AP96mbG/i+5QWPf8AeJ81Douyj/al+5Q/93+CgBif7NP+/wDd+R6i+ZJdjfcqX71BAx3bZT0k3/e+5TH/AHb/ADfcoTZt3UAP+Wmb9qfL89P3/JQj/u23UAMR2p/8NCbn+7Ru/u0FjKf/AOgU9/u/3EqHzt//AAOgCb/WH/Ypn+rX5vv0UbPm20AP+X7336Hf79M+/wD8Ao+Z/moAN/yUb91MejfsagA30P8ALT//ANqmJ8+/+5QAU/7ny1E6U5Eb/wCKoIHunyfLUSU77jur/coRFoD7Q/f/AMApm+pnT5P7lQ7/ADk3UARI3mbPvVLs/i/u09fuUTff+WgB6Ir72/5a0J8myib5/uNQ7/c3NQSO/wAvR99tq0Q/c/v0I+xU/goAfInyJVdPN37vuJVjzvOSq8e/5KALCf6p1/2qi++2379G/d8v36en3KgBN+/5VqJNyPtb7i0+Hdvf+/Q/ztVgG9f9/wD2Ke/3KYnzxUzeyM/zfPQA/Zsom2/Iu6mR0/7mzd9xKgAf/Vff/wDsaY/z/Kvz1KiKyblqJN0Lfw7Pv1YDN/3/APbp6TbNlDp8u5fk2Uz7z0AP+/8Ad+SmJ9+lj+9/sU5//Q6gAm+f5qiTf8lOf7m5qP4fmoAfRTN+3/cp/wDu/wC/QUM+4+3+Cnp81Mb533UfKny0EjbpfuPQn+1Uv/odNf7zUAO+WmPMyKnlfeo+581TeS/z7vubaAIUf+Hd89P3r5W779M+/wDL/wB80/Zx/sUAP/hdaH/gaoU+/U2/Y6K33KCgd/n/ALlMd97U9PnVKb/8VQSInyN833KldGT73yI9N27/ALv3P4qZ9/5aCg/j3fNT5kZH+Vt6ffpjvtpm/wDhoJDzP7v36e/ySbW/36fs3p/sUz7/AMtAD0Rvu/3qNi7dn/oFGz/nrTPlf/coAP8Aco8ypXTy98rL8/8ADTdmxaADZsfbRJ99KE+TYy0J8+ygCWF1jl+Zai2fvdn8FO+439z/AG6bv2LtoKHbP4f4aH+SKiZ9+z+NKHffvqCSLfuqxv8Akf8A2qron9756leFfkerKG/f+ah0aFt9E0Pz7l+SjYz0AQpN9+n7moeHY9PT7v8AffbQAfc/4DRvplHzeu7/AGaAPgdHVG+Vl2NUqTReb8rfw/PVV7D+Hd/9nUrp8yKv31Sv5K94/pMt74t/zf8AAaej/utv/A6xk81d+1qem5/mX7/9+jlA0Huovs/3vufeqVZlRfvb0X+B6x3dv++v7lTW0Lf3aOUDShfzN/lbtj0/fvfarf71Z77k+99zbTP3u3dt+SjlA1vlT+L51WnPNF5Pm/frHhhb5Nm7zW/v1YeGVPn/AINnzVfKZFua5/h/u0xLl02S/N92qT2bPNuZm2bfv09LZHdPvfeo5QLHy7f7iVP5ien8NVXh/hVm/wDial+x/c+b5P79UAPc7F/6Y0/7RFNs2/PtqJ7PYj+b++emTWLfPtdkV1+5T5QLf2lfn2/PLu+5Uu/f9/50T+CspNyJ83zutOmheN96/Ij0coGh5zPvVfkRWp+/f97b89Z+5l/1X39v3Kr/AOk7t25k3L/z1qOUDVSZX3/wS/f2UJ8+/fuR6xXeX725nenO7f3Wq+Uo3vJ+V2bbTn/2V31z/nS/dZmd2+7T0uZIfu/J81L2ciTb2fw/Lv8A/QKsJud/u7P7z1hb5f8AadHpEv502I27ZtqfZyDmN57bzNjf8AWmfcXc1Yj38u7b82xKi+2Sq6Lu2fx0+QOY3X+T/ga0bF/1X/oFYv2+X7rbkT7++nJqreV95k/u0ezDmN5GVGfd/dpnk72fauz5d++sL7Szy/Lu3/xvUr6lKny7m82j2Yc0TY+5F81Rfx/3P9+qP9sN/Eq7HWrCaxKipKyx7/8AbpcpRe2bFqFP97f83z1V/tj5P9Ur7qHv1mTd9xKXvElp0VE3Sy/xNtSq6Qt/CrPsqL7S2zd/6HR9v/dP953/APQKfIBY+zL/AKrb87U9/wDaX7v3aow3i/e/gSj+0on37fv1HLM1Lz/uf9t/v7KZ5f8AFt+Sov7VVN7bfnqvNf8A+18j1fKQaHkr5v8Ac8r+NKdMi7Pmb/bqlbakuza+3ZTHv/3u35d+/wCXfRyyAt7Vbf8AL/FTv3X/AI9tqk9/FD8336sJqUCfLL8lTyssm+zf7S7KZ9m2fdqWbVYtm35djVF/aUG12/56/PRysgYltsfb9+nv5W3aq/JtomuYti/Nv3fPR9sgf7u5Nv8AfquUCp5KfP8A33+7Uz/P/sOv8H96nJ9m2pvbfuoe6SR3/g2r8v8AtVfvEkU213+Vdj1U8lkT+J0+/sq8j73+8u+X56d9vXajKmx0+RnpAZVtuffuVvN/hqws3k7PvI9WLn522suzf/HR9m326Nu3/wCxXQBXTVZf4fkqo9z+7SXbvf8A2KvPbLMu3d/wChLBf729P9igCil/8ifL87LT3ufl/dL8n8NWHsIt/wA0X8VMdFRf9iggrzXKvEjMvzu2yjbAkW1l+dqsSbH/AHX+zTUsFd0RVZHerLK/kxbfl+/RsWH7q/fatBLPyW/3Fpj23yovy+bu3qlAFKGbevzbkRqu/aE3ptWoprNfvL8m371UZoW2fuv71V7oFu8ml2fLVTzv4m3P/uf36b5zo3zbt71ahdd//wAXRylD4b9vK2L9z+KmPefcXdsSjzl+fb89UvtKvv8Al/74q+UCWa/Xd/cdf46f/aX3FVvk/wBumPNbbXV4leqUzxP8u1URafs4j5TT/tWJInb5d9Ph1KDf8235qwf3T7/m30fY/Of7zbKr2Rjym7/asXn7t2//AGKfNqSO+5awrmwaFH3Trs/2Pv1Rh3Qy7vNZ0+5R7CIcx032ldn3vuVK9z+6/wBv+/WUm57emedFt+ZvkSo5DblNVNvzr/G//j9PTykb72yspJopnTa3nfLVpIWkTdtb5qPZByl5JovN3J/3xTvMV32sv3qpLCu/bK1D/I/99NtHKQaG/Z8zfc20zevyLFt2VmzTS7E/3ao77nzf/iKOUjl5jqLaFXX/AJZb3b+OovmT+Hft/uViXNzLDFtVvnT71Zqa3PDs2rJ87ffSn7wcp1uzZ8vy/L89PdP3fzbd7Vyk2t3Py/616Ymqtt27mR/9uq5SOWR1Hk7N+2ov493zbK5/+1ZUf9188VH9pTpEqt/FR8IuWRqzar8/leb8+779PsLnzn+dvJrn/Od/+WTJUqIz/e+dK7OblMuWR1burp+6ZXSsK8/fM6qzVXR9mxd2z+Ojzl+T+Df/AB0e15SPZEKaV50u1v4v/Hq2NK8Kwf62Vt6bvubqpQzfxL87/cqX7ZLv27vkar9r7oezNubQYE+VW+T/ANAqk9nEknytI/8AB8lQ/afn/i/ufeqLzv4G+RN1R7Xm+IiMZQkE1t+7T5mTZVfZK7OvzVb+0/63a3+x/vVClyuxH+bfUfEbe8Z76aqNuXdv/iqxDbbE2r96tBLloWRWXei0+a8V/ur5Py/NR7QvlkVI93muv3Km+zec3/oVCTN/d2P/AH3qwk38P8FZe6X7xahhn2fd37Pu0zZtXc3yJT/7STd8zf7FTfbF2/6rZ/tpWEjaPwlfZs/h2J/fqVP975KqfaVRE/26i+07Pl/g3UAaqTb/AJd3z7qmf/WvtrMkvNkSfxpuofUnd/4tlR9oo033P91Pno3rt/2E+9WfNqUr/Nsbf/C9MS8ldPK/j/8AQqjlA0km/wC+Ken8e3/e+esf7T/E3yOv8FTed9xfuPTA0vlp7oqfMvyPWL9pdNlS/bHRPlqfeA0nuf3SbfuUeT53z/7NZX29t1SvcN5W3+792p5QH7Fm3qu13/26Et03u06/98Ufad/y/wCzTPtzJ977n3Kr3gLKIqP935NlMmdXX++9Q/bN7Oyf7lD3m/Yv/fWyl7wD3s/3bqv36i2fxU77ZK6/eZEWh79n3q23/ZroLHun7rZ/3zspn+uX5VbfTUuW+982+j7YyL8vz1kajvsexX/77qL7Gq/e+RPv1KlzLN833KHhlm2VQvUr7F3/AHfl/wBiptip/v1Y/s1tn9+nQ2Ev3m+5QMro8W59zVY2L5X3V/36vJpW+Tft2JVj+zdn+w9Bn7pieT8z7dz1Y8nYzsv3K0Esfnq39nXZ/sUe8HumDM8vyfwUIn7r7vz1vfYF3bvlqVLaLb/qv+BpRzBzGF9mZ23bvkqXyd//AHzWx9jX+L7lDoqfMq7KOYOaJmJD/d/u1YtodjJ8v+9Vh/uf/EVN/wAtH/j/ANio5hFR0+f7vyU37P53zbfkq/8AKkXzfJRs/h3NS+0BS+xs+xW/4DUy2H8O7ZVpNv8AtUO/+zvqgKn2Bodi796U3yfl+9Vp/ufKux6iTbs+Vd71n7xqV03ebQiMnzVYz/sfJR5mxfm++1aFj4U2J/4/TNm//Y+an/Lv/ih2fx0ed/eX5/79Qc5C77/vffWn233tn3/9h6l2b6b/AOOfwb6AId7PUyL/ABbmepfkT/bTbTEf+7QA359nyN89Mh+6nyfP/t1Ls3tQn3ttAFd3/wB5NrffqZE/vN96nP8AO+7cqUfLS+0AbJX+Xd9+jyWVP76fcoSZf4F31FNftN/Fs3/wVoA/yWRk2/c/2KH27d3zVD9p2feX/wCzo+07Pm+//sVBqPTavzffpn/Lw6/cehJmf+HYm6pvOi/hX56sAh27N38dG/5vloRv3Xy7t9SpMqfMqq6UGQfMjUz7kv8Aqt6NQjrv/hR2p/nJ/c/3qPdIKj7l/h+//wCOU17xvvbv9ipXm+T+JKZ/uVP2iyBd02xqdsdP+BVK/wC++aopv3MqfNsSqAfvbei7qEm+/t+/R/B/f30yN/m/2GoAlfbs+X53pu9n+WhH3o9CJQahuah3l/iXY9MR/n+X56HmZ/l+5WoAiN/e31L81Rbmod/m3/NQA+T/AL4f/Ypnmfw/fpm9Yfl/vVEn3t/8H9+gsle5+Z925P4Kq3NzKlWE+4+75/8AbpyIr/Nt31ADLObf/e31oo+2sxNybPk2Juq3G+z5/wCOggl3ruqWaZdn7r7/APfqkjt87tTHm3/LVlkyXPz/ADVL9p2fMtZn2Zvvebso/vr996yA1pr9UTcv36h+0xP8/wDHWUkLf7j7ql2Sovm1RBee5X+7Tvt6Oz/98VlPuRN3zUyHd/z12VHKBt/adn3fkSn/AGxf7zfOtYjp/d3J/eejzm8v5v4qvlA1ft0Wzds+dKHuVT7q/erK+58rfIn36PufN/HRylmr9sX7zN/u0Jeb2f7qVj+dvTd/BUX2xfubqPZ8wHQPMvybdu+pXmX5Nv36597n5dzNvp4m/dL83z1HsjPlNt3i/vf8Dpm5UXdu/wB2sf7fs/ipj3/mfxK+z7qUeyDlNj7Zvb+F/wCD56akzJLt/wCetZL3P32+/wD7FTJc73+b+Gj2Ye6aqf7W5Pm+/Vh/n+7/AHaykvNnzbt/+xUqX6vRyBzRNPf99lXyX+5TN7W3y7vvf3KpPc0Pc71/df8A7FHKMtJsf+Onu7Jv2stZ/wBpRP4vnoS8Z2qPeAtvN+8+9v8A9imfbF+5upm/eny/PTdnzfc+atACab/gaUPc+T/wNaclsuzdtXZUHyzLu/4BQAn2xv4d1RPeNvp721Sqi7/9iqAqTTM7fw/NTf3r/NV11/u/+OU99v3lTZ/eoM/eM+GFtibv71Wk3Q//AGFTIn+9Q6f7NBoM87+79+qr7nV/mrS+zfuvv/PUWze235fu0GRnpDsX71CJs3r/AH6uw7Ub73z1N5i/xfPVe6amZ5Mqfep0yeTs+dtj1ed4IW3N8/8A7JTHv4v4an3AMzydj/7aUeTvWrfnb2+X5Kie8+ZF/wDQKv3QKn2X3aofsbTS7vv7f/HK0XuW2fw1k3l/PCr+VtT5av4gJtjbNzbd9RTQ/Ju+VP8AbrBTUn81/m+en3NzK6vtb53rblkc50Vmi7Nrf6r+Kn36NsdVrkkubl2fd/drQs7yeH91/fo5ZD5TVtk3/I1S3lsr7P8Alsn9ysqa5b7P8tVHv7l/kX5Pl+/W5Bt/Kke2JVR6Yls27d/HWFDqUu/ym/gqw+qzum3dvoAu3MOxt25f9qrcO5Feuf8Atk9z8zfPs/gpn290+Vv++KsOU0JoYnd2+Xf/AH6sf3fl31izat5MW5vuVzOva9KnmrEzJurWnHnl7pEo+6d8/wB5/uv/ALHmpTN+x/l+R68S/tu53o3mzo+776S11dh4kvHt/wDXyv8ALs+eWuyphakYmMakfhiehPqTP+6/g/2Kz7mZdj7fv1z6X7TbPvb629Kha/V90X/A3rm5eX4jYovfzw/dXZF/E9Z9zeSu+7bXRzWexqiezVPm8rfUc3IX9k5ybVp0T5l3p/u1XfxVeJ/ywaZFrpZraJ3+ZNn+xUSabF5vyrsraMokcpxtz4wvrxkieBYU/uJ9+mXOqypFu+Z/7yV3T2cSfLtVP9t1rP8A7Ki+dtu962jU5CDiv7Y+f+5/sPUv9qN/crrpNNtnR2WCDZ/fdaxJtFVG+XbV+1jMr3Tn5tSaaX+/vqG5vNibmX5K1nsFRkqlqVhv/wBytviGZmm6w83i3w/AqrvS6X/0Ov148K/8ipp/+4n/AKBX4/6Vpvk+LdHn/uTr/wCh1+wHhJ93hTT/APdr9C4d5eVn5pxF/EiaG/d/eplHzI3zfcof/Zr7Q+KBNtHy0J/33R/t0ANp3y090fZupnlrtoAP9Z/sU/5qYm7buo+WggP9jdTXo+X/AHKH+596gsZsb/gFSf8AxNIn3KYny791ABuan/c+79ymR05/v0AL8u2meZT5n2b3/jpj/OtAD/lf/Ypny7XpnzU+gBn3G+9Q+7dT1+5TD975fv0APf50/v8A+xR/DRv/ALv36P8Ad+/QAb9tHzfeooT5227qAGfLup77v4Pn/wBimJD5Mu6iZ2f5tuygB/8AD81M+58tD/Im6no/977lADP9379G/eu2jeyPR/f3UAPdKZ8z7Ke/z7P9iigBn8H9yh/ufL9+j5+//AaH+/VEDX/g/jo3sj075f7uz/bqJPnb5vuUAPm+d/l+/UKf635qm+5TP4t1BZY+aovmTe1MTd93/aqX7lSBFvb+D5Klpu9/u0UAM3/PRQ+7dT/k+7uqiBn/AAKn7FT5qZsX/coX79ABTP8AU/e+41P2bHfdTHoAf/B975KZ9yn79m5l+/R5dADHRXlRv46f8r/L9+j7/wB2mJ97b9+gBfuLSUP9+j7nzfwUAP8AufLRv2b6N7fxfcplAD3f79C/7VG/+GjZ8lAA+/d833KPu0f7v3KZ81AD/wCHdVdPvfLVj5k+amf7X8dACv8AcpEej+Cj7/3aAD7/AMtPRPl20z5kan/MtAB/45TE+d3o/wBuiPf/APsUAN/j/wBinJup8z/JUSf7K/PQA779N/2KE3b0p38W6gB3/wATUf3P+B06j5ttAD2+5UW/Z977lCUN5XmUAOf7vy/xUxP9n7tLR/uUAHl7PmWnv9z5VpNnyU35qAHInyU2hKc6Mn+xQA3er0UJ9yjyd/3f4aAHdP8AYpu5aH3JRQA9/uUzYqfNTvv/AHab99nWgBm1aelCJR9xfl+/QAPud6E3I3zfco3/AN379GygBz7XpqP/AJenf733Ka6fxVJkOo/v7fv0L8/y0fdegA/h+am7/n8qnP8ANTX+597ZQA7+H/4ij+Chvuf3P9um/wCrP+xQA7Z9+im/eSnTJ8lABHuWj+596mvt2/N8iUz/AGW+59+gCWmulH3P9xqdQAPt20J/c3U2nfwf3KAD5tr01EX7lCJ/FTun+xQAP8n3vuUJ935vuU2nv9ygBPl/h+7TZvk2L/BTP4ql+/8AeoAH+78tN2In3fkf79G/+Fv+A0J/tUAO/wBunr9yovvom2hP4/46ADZ83y06m/6s/wCxTv8AboAN+/5aNlD/APfCUf8AAqAHr9zatMp/+63z0z7lABTd+z919+nfc+ah03/L9+gBqfI+6pfvJTERUp9AETvsWhPn3/3KH3fw7Xo37E/26AHbVo2f3ab8/wB7dTvloAOn+xTfmpyb9nzfcp77fL+9soAZ/HT/AOP+5/eo/vUUAH8NH3aY7/71Pf7n9ygA3/w0f5emU/76/eoAYm19/wDfo/4FsqL5v4P71So+/wC9QQP/AIvlo/3fv09Pk/2/9ih0b7v/AAOgsYjqv3qe/wDeVqPl/wBymPuf5vv0AM+/R/HQj/f+SiF9kTrQQTf7bfP/ALFDvsWoZP8AWptp7zf8D/2KAD5aN6p8rf8AAaZ9+j5t1BY/+Gj7n3W309P9U7bv++KYnz74qCAba+yiFNjbaH+WhH/8foAfc7dny/caq6Qsj/eqV9u/5Ke7r8+5fnoAZQv3KKZ/qfmoAX5vu050+Sn7Pk+X+KmbN6o1BY/Y2z+/THT7lPT5E2s2xKY/+z89ABs2/wB2hv8AaojokoAZUyfJ8v3Kh37qf/tfcoAP4dtMf5qmeHYm5qYib9+5v92gA2ffp+xXT5qZ80z/AO/Rv2fNQAx02v8A7dPR6e7q/wDuVDD/AAf3aAHt/rkp7/d/3aEb5dtMfbsTb9+gCXYrpu+amvDs+Wh3fZtpnzt/wGgA/wD2aPmdNv8AHT0f56HT+GggE/8AH2p3+82+mp8//LLf/HTt6/7/APsUEj2+5USPup3/AC0fd9ynzb/n3fcoAYm133U/zPm/2KiR9jfN9+nb/wDa+7QA/Z8lMT5E2/fpqPvlf5qd533G+/QBF5ifIu2n71m/4DTETfK6t9ynv/eWgA37P9ymbF+/9+mO67f9+jfsXbUATOnzbahd237aPmqZPnVN3+5QUM87Yn3t9Dp5boq/xUJt2btjUz+PavyVZJY3/uttRR0xPkaplffvoKGL9+n7KZN9/wD26Hk3qi1BIUx0/wC+Kf8AL/cplAD32uvy/c2Un/xNR72/ho+58q/fSgByJT0T978tCP8A+P0b9jUFEr03Zv8A9uib7+5vkooAZv2f7lP3/N96mO6o/wA1P+/95vkoAhTbu3VN538K/wAdGz5vlo/idqADZTHRqe+7bupn8NAAj0fwPTEp7/u/+A0EgnyfdqVHVYnV/v1V3/P8/wBypU+fft+f/YoAP977lM2f+O09Pu/8Dof/ANmoAEddvy/fpm/Yj0//AFf+3TN9AD0d9r1Ej/PUtDpQA95t77ttD/xrUOz91u27/mqzCu/7tADE3b0of9yyLt+9Ururxf7b1E774k2/fSgB3/odN/1n+xRvXyvl+/TEegCxN9x6r7G376sSfd/2KZ9+oAPl/uUr/cpjpsTdQ/8Adqyg+b+/Rv20fP8A990ygB/fd/BQ/wByij7lAEKfLT/lo/26bvZP96oA+Dv9TD8zfI9NT7n+wlO2ff3bkqZH+/8A7Nfyaf0mUXtm+4y1btkVNn9zbT3fej/L8lS233n3fcRavmAiew3r8336lhRoYtrfcqw+/wC6rfw1K77E/wBuo5gM94d8rtt/i+WjZvXb9z5f4Kto6pvZfv1E7o6/L8+371XzD90hhha1lp833Fp/2mKZNr7fk/uVLI6/w0c0jMrusqfxbEp6Iu99rfPTkut6/MvzrT/OV/utvf8AuUc0iSL5v7q7/wC/TvO/hVt9H3Njfwbf46pedvT5dtUBdf8Avebv+XY3+xTN8SN/FUW/Zv8A79G/53+b9zQBY2Lv+VFTd/HUyIvlO275Kz5tu7azK6bd9H2lk3/3Kf2QLv7tH/uUzyVf+D/bqr9pX/nls/26Z/aXkp92kBYeFd237lDpvT/xyon1LzldlXYlM+2QTN8rb3iroAe8O+V/KX/Y/wB2pU2pvZvv/wC3UX2+JFfduR3/AI6qPrcDrS+MDQ2/Ju3bNtRfuk/i2P8A36o/bP3e3azpuqLzvvt81Mg0JnXZ8rb0amedE3lbfv8A+7We9ytsv3fn3VNDqsX/ADzbfVgWn+/ul+dH+TZR8rq22L7tN+1W00W1l+f++9HmRR7P4N1AB8u75qc9z9z+N0+7vqV/sz/Mu59zbKoTTLCz7v8AcoAd9si+f+/9+rELp96qsMMU3y7tm+uw0HwlpHlbrxpJtnybElqo0pTMZVYwj7xzO/Z977jtVfyV+eXb97+5XU+LfEPhPwbZwtfafc3Ly/dS0Xc9ef3Pxi8L+b+68Oa2if39tdKwcjL63E19jbv4v9monjb+L5P9iiz8VWOqunkWN3Cm3f8A6QtPv4Z7z5l+4/8A45R7CRX1kYls1yu1fkf/ANCrQh0f78/8bVhXOieKIdjWNj9p3t8rv9ypbez+JGlPuXTLb5/m+RqPq0g+txOl/sff9z53b+CopvD08y+VErf8ArHtn8ev/wAhPykT76okVSvN4203/ULPC6/P8kVH1ORH1uJpw+D3tkT/AFnz/e+Sov8AhG5V2fvf4qhh1jxVdL5upxNDL9xd6/fps02pvs+Vnej6tIv6zzDP7BeN9qs0396mTaO3z75fn3bNlENt4jufmggk3/cpv9leIYd/2yCVEb+NKPYSD6yH9n7P+WvnJ9zZ/t0x7CV5vN3K+z5NlWE0qd/u7klX+Cq9zZ323dErW1x/c/vVn7KRt7cEhn2fw76Y9vcp8zN/FRDDfbIllVnf+KrcyS/3fvU/YE+3M9Ibp5fvNN/sJVv7Nc7fu/vaZDcywy/K2zb96th9YeZH+Vfkb79RKnyle1KX735Gbd8lENtL92tK2m3/AOt+41WJn85f7iJXN8BfxGalg0yf3Nv8dOe2b5FVvnq27va7Pups+69M+071TzWV6ZZVubOdN7L9+nIk7/fb7tW5H+R/N/j+7UT3kr718r/YoAqJCz/7H+3T3s/k+Zt9Sw/I/wAu53/v07fLN/wD73+xVgLDatc7FZNjv/HQ9sqbFWf56rzWzfxN87VC9nPcq67WT5divQBYhttm/wDe7H/v1bVFdUb7j/c31n2eiXTrLubfsq29s3ybf4aPdAsJbReU/wDG9D2a7P7m6mJD5P8AeR/v/JTPJld90rbP7tAFK801Xf73/fFV/wCxGeL5vvtWx827d/f+Sq91c7Vfb/BWvMZGZ/YLfeZl2VnvCqfd/jrTm815Xi3M+/56r/Y2+98z/L9yrj/eKMx4dn+49RJYfafu/J81WHs53/3HqL7NL8/lbvkatvdAdYWH2Nvv1bvIf3SKr/fb+D79Rf6S8H/jlV/Jl3ferQCpJbI+9llbfUSaa0KfMy/PVrY02z71N8mVP7r/AC1ZBdheJE2ys1V7mFZv9hKidJdny/fqu/n/AHtvz/cqBl3Tbb7NKm1vn3V0EL/ZYnVm+589c5ZzTwxfMv73bT4bxpn2/fT++lZ1Co/3jad//H6b/F/wKqiff/v093bb95n/ANiuf3gNCFF/2X/9krQ32abNqf71YkL7P9yi5dfK+Xzdn9+kWaDvZzb/ADfkRv7lH2Oxf+L5GWuae8nf5YN29W/j/irQ02Gd/vfJ/eo+EfLE0Ht7H+7861Ums4vnVV+Srezf8tH8SLs2f7dHMIihs4IfmZldP9infZraZ923733UqzCjP8u1XTdU/wDZ/wDF9z+7RzD5YmU9gu3dt2PQ9sv8X9379dGlgvyf3P4qhewVE/dbvno9qI5d7Bv9z+69N/s35v4neui+wfMn8aVN9gTbuo9qUcz/AGb9yrFtZ7X+Za3ks1+81WPsEWz7vyJR7Uk5/wCxrN/Dv206HSlff/6BXQfYP7u1Ny1MltsR0RqOaQcpzP8AZSzKjM2zZ8lTQ6D8tdElnF/d+SrH2ZUZ/u1HtSPdOaGlff3Rf7PyUz+xFeX5lrq/JX7r/c+/89PSziRP7+/+OjmLORfTW/hVXpr2Ervt27K7X7HFGqKvz0x0Xytu1d9RzyJ904r+yZf4qtw6bL/Fu2V1UMcSLub56PJV9+3cn+xV8xXMcl/Y7b0l/wDZasf2Jv8A4dn8ddHs+bc3z7f79P3r/d+SpDmOWTRGTZ/Gn39lTf2P/s7K6Lzl/h+5/FT++7+Cq5g5jmv7E+T5t3+zR/YPkp95t/366WOZd+2iZ93yrUcwcxzT6V8/8XzU5/Dzfx7tjVvbPl+X/wAfp3y/79HMHMc69gqP91n3UJo/3P8AaroPlfZ/f/26lR/4l+REo5veL5jnIfDzI33fn+/Vv+wVh+X+PbvrbSZd+3d89QzP8v3avmI5jHew2L9379N/s/8AdfcrSffu/wB+npJ/DUgY/wDY7SUxNE2S7l+/W99z91/G1H3G/uf7dLmDmMd9N+X++9Sppquif31Wrszq+9l3b1+SnpsRE2/fqw5il/Y6pF5rffqxbaPF/wCz1a/gRv8Aap7zf3fkqQGTWEW3yom+T/bqv9mghl/26f53735V+emSP/wN6AGunnbF+Wj7mxfuJRv+epX2/JtWj3gH/N8j07+Cqsz/AL37zbKfsl3fOu9KAJXfev8Afpifd/4HUSf7Tf8AAKEhV22/cSoNSw82z+DejUx3+X+5T/s3z7qZs+X5qAGSTO6VM/yf3X/jqHZ5i/xUfMmzf8lAA6b3+X77U/8A1MTf36P977lE0i/w/wAdAFd3bb8rbHqWF9n+2n8VH3N/3ajT/WUvtD+yT/w/ebZRs3/N/s0xHVP4vuU/7Ts+b7lMQz+4rUOjfebdspszxbvl+5LTvtP7rb/foAa8zbPlqLzm+0fe520j/wB6rEL7PmoAN8u/5fufxUJ86pT3f+62+q6ff+Zf/saAJU/g+WjfK6fN9xKieb5ttP8AO2f79ADppm2uv96okf5927f/ALFP3s+zbTt67X2/foAenySbvmomdv8Ax2okdv42p3nfN8336XvAEKNt+an+Ts+79+h7lnfaq/JUTzfJu3fPupgJ5Lbd1L5Pk1Kbner/ADb3qLfS94Bmz/d81qZbJs3/APj1TedFv+Vfko86JP8AP3a0APm3/L8/+3UO/wAn/b+b+7U32+B327qhmvIv4fuUAP8AO/uMyVXeb+FFZ3p6Xi/dZfko2W33mb56n3jUZ+9+T+CrEKNs+82+j7err937tS/afuJT94yG+S38TLspybd3zfIn9+mo7b6ld/LT+5vpgSoiqu3771X/ANn5tlRI/wA3zPvoeZk+7uoAsfY/l/id6iSH79UZtYno+0s+/wCXY7/x1QF5/wBz9356h3r97+Oq/wC/m+Vv+A1YSH/gb7an3joB/wC99yj7m9qfNbNs+99+qjv5Pyt8+37tV74FtPnVKl++m7dsrNe5nT5lrPm1Jkf+4/8A6FR75nym0/8AstRsVF2r9+spNY3/AMX+w9P+3zwpu+/R74zVod/71Yj6s3lblbY9RJqsty+3cr0e+Bu/cp/nLN8yr/sVnossyJ8rPT3fyZf9ujm90suokX/j1Pfan3fnqi8jJ8yr8/8AsVAjyyP/ABOlWBf3qnzbaBc73/3Ka6fJTHRV/vVAErzL95fnf+5UX2mJ3+f5KY6K6/d+eiGz3/N/6HQBYR1+6tP3rv8AmqJ02fLtoT/Vfdo+0A7Ytwn+xUU23f8AKyvt/wDHKqvDKsm5/kSk8mX+L7lWBM+1Pu/fo3rCn+2tDp8n9z/bqF4dnzfNWnLEx5jFvL9nfatY9tJLNeuv3H/vpXSvpu+Xbs/74rYsNHiSL513/N9yu73OU5ffMJJvm2/c/vPVh4dibmb5K2ktoo/lVV31VuYd6f3P4F2Vn7oe+cy8LO6KldBpWiLcxStPOyfL8tVYdNlR/mX7jVpJu2+VtbZWnuF++N0rSl37W+RP79WNV01baL9wy1C6yw/N81RO8vlbW3P/AB1jyxD3zKmhb/lruqW283Z827ZWqkPnRfNR9mXfR7oe+PtkZ3/3atun/oNO2bE/uVEjt9o3ffrGXKXEx3SXd8v3N1XbaGX7zfcq9vif+KjevybWolyl+8ORPlTb8lP8umO+9NrfIn9+ok3ea/8AfrkNyw+35Ki+X5N/3KZNNv8A3X8dM/e/eoAmd9mx2+5TEVvut86UzZvf/Yp/+p/iagAd237m+4tHnb/utQ/zrTNnzbqoCbf/ALW+jer/AMVQptdvvbKm8vf8vyon9+g5xnned8n36Y/+7VjyVh+ZW/77o8nYn+/QBVdPv7vn/wBimPC3l7vuPVv/AGvm/uNUsaN/EvyVf2QMrYzunzVL9j2J/c31b+TzKH/74T/2asjoK/2Z/wC//DTEtvvsv36u7N7vt+/R87p/uVRBVSFUX978/wDsUy5sIpv3TfIlWx935fv0df8AbrYDn30GLduqFtB2P/froHT/AClG9dn/AAL5qv2hnymF/Yap89P/ALK+78tbTw7fl/gem7P4fv8A+3R7QOUx301PvbW+epfscSW7r/fWtPZ/wOjYqVftCOU5z+xF3fuqZNo7O/y11f2Zf9z+Oh1/u1fMHKcvDo8G37vyfx0x9EVPu/frpnVETbsqvv3/AC/MlHMHKcvNoKt8rffqpN4M0+5gdZVZ3eu1S287/wBA+en/AGbZRGvyS90jl5jzR/hvp6P+6iV/9+n/APCJf88l2bK9FSFdn3d9D20U3+x/erp+vVSPZRgcEmiMm9dv/A0rYSH7Ha/391bv2OL+LbsqKaGJErGVfn+IvlOf+Z/vfw1E+zf8v361di7/ALmyopoV2vt+T/bqPaG3KY7zLt3VC7tH81ab2cX3v4KqTWf/AH3VxlEgpTXn/A6qTXKwpWsmlb3qGbR4vvbq25hGO9+uyqT3/wDDWrNpq7N67f7lZt5prJF/sV0x5eYykZk00X8P/Aqz5plX+Krc1h5a/Ku+sy6tv/2K7IkRBL+JPEOhS/8AT4v/AKHX6x+D3/4pLTNv8Sr/AOgV+Ri2bJr2ib/ufbEr9bfBLqngrSv4P3Sf+gV+h8O/DI/OuI/4kTb/AIfutVd926pXf+FfnpqV9sfDjv4Kb/H/AH6H3U77r0AP+Z12/cSm7PmfdSbmpvzfxfcoAc/3WqJf9mpXddny/fqKOgB/zJ8v9+meXUu9ttNegA+WmbGent8ibqEf+59z+KgBmzbR/v0fxU+T+81BAP8Acpi/cop++gsZTH+/T6HdaABfuUz7/wA392n+ZTEmXair9+gB/wA33aPlpj7qP9379ABT/l+9/wAApn8XzU+gBqbN/wD7JTv4aN392jZ/t/PQAynon3t33KZs3/L9+hPkagBqbdiU56H+/RQA3f8AN/c/26lqLev8PyUI7b6AHb8/N9yjfRNv+TbTP/HHoAf/ABfNTdieZTH/AO+6eif7vzVRAfx/7lO+V4n3fJTWTZ/uUb/l/wBugBn3B/t0I+z7v32o/wB77lM+4+7+Cgsmf5PvNTEen0Jt21IENH/AqHdaem2qIDeyUb//ANuib5NjN9ynoiv8tBYxn3/7lP8A4/79Hypv3fcofdt+789SBC6L95fv0Z+T/wAcodPkem/wf36ogPmSnfL/AA/fo2L/AA/fo+ZKAH/wf36Ym3+P7lHy0bKAH/Lt2Uzy13Uqfcpibt1ACP8Afp/73+P/AIDS/wAW3dSP8jfeoAf/AA/L9+mP833v++Kf/uUxHXY9AB96L/YSjfTd9OoAfsX+H79MTduf5t/+xT/mpj7Nu6gB/l0b/L/26Z/c+an/AC7Pl+/QAI+9drNsSmfKn+x/t03p/sU6Z6AD5f4m+Sj+H5fnpu/etHy0AG/zGp336b9yigAfdup25qPuJupqP/FQAf7v36N+6hH2PtoT7/y/foAd/u/fpv3KZ/dqXf8AL/t0ANof+99//Ypm/Y1S/wCxQA3p/sUbmop2ygCLzKfvqFPvfLU2+gBzu2ym/wDodDv8u6hPuUAOT/vujfTf9yj+CgB3/oFFNR2dv9+nfcTbUmQ3/d+enp9ymJ/tU77nzUAD/wAFG/8Au0O67NtN+43y/wCpoAejsn+x/t0k33/vb3pqfJvWj7n3m+SgAb5E3U9/uP8A7dDvsTctQp86bqAJfvxbd2+np/HUTuqJto/u0ACPv+789O/y9N2fPRvoAPl/3P8Abof7ifx075n+986U3Z/47QAb/wC99ynfM9QeY/p/FUqf98UAGz+79+iN1T7n36R/v0vltuoAd823fTd7eX/fo3/J/fpyN8u1aAG/L96j79Cbd22nPu+6tAETo1M/2KsbN/3v/HKidPLfatUAfwp/HT99Gz/bpE+/UgLvp33/AJv4Kaifc2VL81AET/7NFDv8iU5Nr0ARbmqV9nz/AN6m/LuoTaj7aAHfLup/+Upj03fuoAdv2fL/AB0f7v36a+5HooIB/uUkP3aX5vvUb9tADqaiLTv9umv8kn9/+OgsNnltRvp0z7tny035X+b/AMfoIHp9ymbNjfd3/wC3T0T/AMcpHegsP4t1Po3/ACUf7dABQib03fx0fdof726gAX79MhT50/v0/Y/3qZQA+b/eqJFVN9O/h3U3/Y20EErv8lG7+7TEp7ffoLCno6/P/cpn/jlMoID7n3aenz/NTP8A0Onr9ygBnlruoen7967Wo+X/AH6CxiPtp/8AsUUP8ibaABPkWjb825Pv0zZT/u0ADuu35vv03fL/AMApz7E31F9z5qCCVH/iof8A+ypm/wDvfcooLH/+gUxNyb6en+9T3/8AH6CBnz/w0f7v36Nm9NtDq2/bQWHmU/cuzZTF+98v36E+RqACib/W7fuPQnyOm353p7/6nd/31QBDsp+3+7RCmz7vz7aN+xaADf8AL81C/fo3+Xv3fc3b6HdY/moAenzvtqHe3z/7NP8A9uiggZ8i/wDAqf8AcXav+ppju2/5af8Aw/L9ygBlP+9TEfeny09PloLGeTs2LT/m3p/BTJt27/x+nonmfLQZB/Ftp0yb1/uP/fqJ03tuX5KsTPvidaAGonz7vv76fH97/YqF9qbNv36fvb7v3/8Ab/u0AE339v3/AP2Snf3F+5/t0P8A61Pm376b9yXb9/8AjoAc/wDtUIi7f79Dv/dqLeyS/N9ygCV/++KeiL/D9yovvt/cqX7tAFeTbvfb9yh9235VqX5vvN9ymzfIUVfn2UAQzfx7f+BU+22uv8W+m+Sv9/8A2qcn7n5v46AD7qfe+TbUUPz/ACsv+3Uv+u2fwb/npnzfIy0APT5Hdd3z0zyd77qPv/w0bPnoAf5f8X3P9ihP++KfTP7+379QUMddj7l27KE+f5lp7fd+X79Pt/8AW0EjH3bqH27aluW3tUX/AI/QUM2L86/8DptyipsqVfuU/wD57fx0AMT+P+4lSvs+f+9Vd3+ff9ypt/3KAHQuqO/m/cp/y/Ovy7Ki/wB77lCPQATJ/wB91DT/AOL5aPJ8nfLUAFEjtv8Am/ioR127qH3I3zL8lWBYabfs/wBimf31+/Tf9ih2+XbQAIm/e1M/3KE/eP8ALQ/ySpQAx4f4aE3baf8Ac2Nupn8dBI/7m/5aY77/APYp6bv422PT3TY39+gCGhH2fe+5U3/Lv/tVDs2bP9igB/fd/BT9+6mfMnyt9yjf/DQA/wDgSmbmo2b1pibkSgB6fe+7/wDZ0z/lp8rf/YUfwJT7Z/n+WoAe+7e+756Z8/zv8qJUv/fNMdGT5v4KsBf4vvLQ7/xUyTb8m379G/fs/wBmgBkL75atzf635f8A9qq//wC1T/m2bvv0FA/30/uf3KPlf7vybqcnzp91d9RJu3/NQSP+5s/v0xvv0/8Ai2050XfQURb/AOFfkopifO7r/BT/ALtAHwo9y1yn3t9Dw7E+9/t1V+2QbE8rd8/+zUv2xXTay1/JR/SY/wA5fI2stV3dk37d1Oeb90n9yokf907fcoAlhuW2/eb5KPtK/dXc/wA33KbD/d+WHf8Ax1Y+1bET/Z/8foAh3+cm1fv/AOxT9n7r+JEf7z1Fv372+49SpuT/AFrfJQBE8Pl79r/OjbKT97/uO1SPtdn2NsSmeSyfNVe6QO3/APfCfepsMzbvurspz/f2xfcaonTZ97/xygCX+OhLPe7svyfNVff99qmheXZu3bKskd5LfP8A3/uU2GH5Pm3PQ+596ruT/brPuZpXf7zfI3zbK05eYOY1UtlT+JnT+5T/ALN53m/MyJ/u1ifb5diL5vyRU/zpU3/6Sz7W37Kv2fMRzxNi8h+Xdu+82ys94Ytzr5rViXlzslRV3PLL89So7TfN83+1WnsDHmNB9v3t29KiT+P+BP76VDDt3fM2xKvfM8TrB5Tv/t1Xsi/alK5m3/7dFhZwOnzK3y/36d9nvJJd0u1PK/uf3Ksf3/mq/YEe0Dzv++0+4iLT/wDabckVW4U3ru3Ru+7+OqNzoN5NdbfPV96/f3VEaXvB7Qi+zNt3fwU97ZXVNvzui1U+x3lmiebLvT7nyVdhSRv4v4Vq/Z8hfNGQ1LZYfm+b5qd5K/IqsyeVVhLb7ny0/wCwOibW+fd/foJM/wC5vXcz1FvZE+Wth7PfsVvuUx9NX/c+b79HugZ9tefY33M0vyrV2z8TywvtXd+6+f56i8mLd8y/6r+OmfYFeP5dyb66acjlqRjP4ivqXiqW8l2zwb/md1qJPElz+6X7NB/36rTSzg37ZfnSnPZ2fyMqsifc31fteYjl5IldNSlT9/FBHNL9/Ztp9h4y1Xc/m6fGnm/Pvhqx8qL5W3e/8Oymb1/iT/gdbRlGJjKPMab+LdQf5Vnnh20+Hxzff6rdPv2/LNXL3PiGC2un2qzv9z7tFn4nV18potn+5XTzHN7M0tV1XWppN0W6Z/8Abrn/AO3vH9tKjRQTon8KJsrroZvtMW6L5EqxDt/jb5/7lR7WMS/Ze6cz/wAJJ443v5tjLeO6/c8r7tb2m3XiGFPNbT2s3dvmd1roIdYls0/cNsoudeuZt6/M++j2sS/ZyOX1XVtcT/num9vv1XttS1OGX9407766X7T533tzu38FRTQ74k+Zk21Ht4h7ORgpqV58nyt/tb/7tNTVZ9+3d+93fLW1JCzr/wCz1VfR1kXdu+esfaxkbcsyjc+Kmhf+L5apf8JVPc/8fPzpu+5WxN4e3b9y76P+Eb+T7q/N8lR7WBfLIpTf6T91WR3rQezV0+60LstOTSlh/wCA/wByrCWDou75tlc0px+ybRiV4d2/5mXY3yVM/wC5f7zP/uUbGRnlVI/+B1a2fO/9/wC/8lccpHbD4Srsd96f36h2fw1p+TvV1X/famPbND8qr9/+/RzlcpX2fZ1XbRvif+Len9yrD2f2n/fX+/TU09t3y/O9RzRAdD9z5fuNUSbYWdW/3/kq2lsqb/4H3fwU57D+Ldvo5ijPR/OX7zf8Dq8kLPs3bqZZ2y+Y/wB7evyVY2b9nzb6OeIEXnLN/sbvkom2/e/2f4KPJ+f5FbfVj7H8jxL8jt/6HRzAUd67dqv8/wB+raPFs3S/c2/+PUx7P5n2rv8A4Ke9n9z+N/7n92jmAJvImiTym2J/FUX2Zf73yf3Kl+zbN/8A7JTvsbeV/FRzAUpIYIZd1K6W0z/w7f4qu/2a0zbvv7aZ/ZrRr/6FUe1Az5tKi3bfv0/+yotnzRK6VpIu/wC9/DR5Kv8Aw7P9ur9qSc++lb/m3fOjfcpr6Un3f4P9iuiezi+fb9z/AG6tom9n3Nv3fwVft5Acl/Y67/u74qhfSm3J8tdc9nvl2/cSj+zVT7zL89X7aQHH/YFdPuf98Uz+x1R0+VvnrsPsCv8AN/dqL7EqP975Go9qUcolh8qKy/ep6WMSfwy/L/crrf7Hi/vM6ffqL+zW/if/AHKPbyJOZuU87Z8vz/cpsNgybP4N39+uo/s3Yz/L8m2ibTfuNuXYlHNIDn003+KpU0FZonVvkroETY/y7U/gpnk/99vRzAYX9gpt3L/33Uqabs31sbP7v3/uUeS3/A0qJSkBSTTVf+H+Gq81hs/h3/8AstaHzfxNTtjf7VRzSKM3yfuVY8nYny/cSrHk/M+37m2h4drP82/+NqPeAqJ97buqxsb+Ldvqx9j3rt++9PSzb/vimWVLmzab+8lEMP7rYu6rez5k3fcqVEV5XWlzAUvJ3/7G3+OrCQ/3vv1dRNm/+Omvu+T5d9HMZELp9ymun935/wC8lWHRdlQyQ7U3bqvmAr+d8qK21E/2Kemzzf8AgP36Psf93+Gj7NvWjmAe829n3fOj1Yhdf71M+zfJ/fSjZtpgSpMqN8/z1FNsemff/wC+qm2Vn8YELpv+VN1GNnzff/2KszJsX71Vvl+fc1X8ABv3pub5P4Pnpqbtvyr86Ub121Cib/v/ACO9R9oCb+L5fuNUO9vk/wBqptnyJ8zf8ApiQrufd/do+A1JdmyL5v8AVff31F9/Z/G9P37/AOHYiVDs/i+4m6tAJtm/+L51pnzJ8u75KPmf/f8A79Pf/e+egyB03p8u3/gdM3/99vT0Rf729P7lOeg1Gpu37vuf79H39n3dlHy7E3fO9EL/AH/lWl9kCH7n97Zup/zfwf8Aj9P3/Jt+/RM+xd397+/TMhif7Xz09/8Ad2f7dQv+5T/epv2ld33l30vtAMf/AL7p6fI6fepj/wCt3L9+nvHvT/b/ALlaAP3+SqMzb02/cqFJv4dvybqY6ed/sPT0h2UAS+d/tbHprv8AxVC8Oz5vv/NRs2fN9/8A26AJv3Uzf3ESnI6+U7bv++6rtCzxfequ8MvztVAXt8afMrfPR9vi+T5ZUT++lZ81nLvZ2+Sh4W3v96pAtf2lE+/71P8A7SXZ97ZsrMfTdv73cyUPbeds3bqrlL5TTfUldPn+T/bpj6qqRbtu96z/AOzW/wBayN/s097Nk2f3KOURY/tVfvfcenvqvyfd2J/frPSzb/a+9ViOzZ/n+ajlHykr6l8ny7aYl438K/PU0OifP83z7v7lSvYKjv8Aeo5YAV0mZ/lb5P8Abqvc3krt8rb9laCWG/eqfP8Ax1XudPZ/vfc+58lPlgblf7YqbP79H2yJ/wCL56H03Z95fk2VXSw2feX+Kq5InOW/tP7p/m/74pyTbH+b56rvYNv+VasJpsv3v4P4qOUZN5yv8tH2ldvy7d9QvbNs+Vf92oktmd9qbt9Ry/ym5dSZdv8Af+an796bqqTWcu3/ANCqu9s38PyVt7M5y950X/A6PtK/Pt+5WI9vLv8Alb79P+wT+UnzLUeyA2PtMW/5aEulddu6uce2n/2t9P8AJnmfc256v2QzoPOi83++9OaZUb+JErmrlLlP9Uux/wC/UqfaZPvebs/v0eyNzb+0/J97ZQ+10+Vqwtlyjbvm2f33p0Lz/d+ZPm++9HKc5toi/JtZXenp/Bt+/WTCk/8Ae875v4Kt+c0P8Hz1HKMu+Ts/vfPTfsyunyKzvVRL93+WtZPnR6g3Mz7G23+5UP2Vv7z1pveQQ/xfPVKbW4Ifuffo5QIUtv3e6nww/P8AK2+qj63En3f4m+5U39sRbdy/J/eqzAseT8/8Wxq0rba/+3WKmsRf3lqwmpQeVvo5ZCNjfv8AkZaZNMqJ/FWZ9vgSmvqqvH8v3P79HLyh9ku/xv8A991E/wB/b/BVF7+Krf2yKH5vv0ARfZt6p8tMeH+DZVv+0okXdUL36p826tfdJLEP+q+X+GiGZklqL7eqJup76lFu+apOo0PO+Ssya2bzfu/8DqX+0ldfn+5UT3i7f7lAD/me3/v76xJrBpn+TdsrY+2Rbqf9sgh/u1ceU5ZFGw0r7N/D89TXlt53yr8j1a+2b/urTftKzf3d70gOfudNnudn+zVqw01of9j/AG62Pl3fNt2VM/ybG/g/2K0lL3RRJYYd6bVemfY4vN+X5P71CXPyfw/LQlz/AHW3u9cZsP8Asao9MW2VP+A1NvX+J6Y+3+81T75qSvt2fe+5VLY7tubbsqV5ovu0b1T5loAekK76PJ2b/l3/AO5TN2z7rU+Sb+63+9QAJtd9rLR8qO/9yovO2RpTn+f5X+7VANf7237n916dvVPu/J/e/wBqoJPvf7dOf94v+xR7wErzK/8Ad+7Vff8A3ttGzZ8tN8mr5pAOTYnzbv4qm+0xw/LTIYU+fbTHt9/3vnSjmAfv+Tb9/dT6lSz+f52+Sj7MqJ8tHvC90rr975W3/wCxUvyrsl/g/wBin/Y2T5W+41M+zM/y7t6f3Kn3xle5+/8A71H/ACxq99jZd/zfPTHh8l9330/jquYDPRG37f4KlSH/ANCq95KIv9x/v0xfv0c0gIvJl31Kln/33Vj/AIDs/wBymO7VBkN+xr/z12UfZk/ut/v075f4vv1Mir93dsq+YBjwr/wDbVI/e+b7laDv8m1fn/26hT53+Zd/8FBqV0tlRf4n3VBNNsbbuarsybH/ALlQvD/FWQFdJtnzfM9NuU85/wDb21oLbbE3L8j0eSkP/s2+gCjDvR/vUP8Aff8A9Dq2/lP/ABL/AMAo8netUBU+bb/C9P8AJbfVvyV27WbZ/wCzUb4k+bdQZEL2/wAny/fpqIyf7f8AsVKjxJ8tDTRfeZqk1D+//BT/APWP81VEuYv738VSveQQxbfl+aqAeiROz7lo2rVT+1Ff+6iLTf7SWP7v+/QBdTZ/49T3+592sf8AthfM/uf3qd/ba+U7Lto+EDQTanzbam3/ACViPqqu+1vuVXTXvn+9vT7myj3hcptzOyL/AMCqH/gW9P7lZ/8AbCOqbm2U/wDtJfK/h2VYzQR2dn27tj0OjNVRNSX+8tRTaxFvqPeAup8nzL9yh9v3v4Kzf7V3v97f/sJR/aW9vvfI1WBpJ9/avzpQ/wAj/Irf8Dqkt/8A3aEfZv3fxUe8BdT+P+ChPv1VS8/hoTVYoU3fx0e+ZFqbbs/ufN9+m/N/vpTLq8X+L5EeonvF2fe+Sj3gH7/n/uUiI3z/ADNVf7Yqf8DqJ79H+WjlkBK7tsqvNud/mb5Ka9581D6hFMqfN9yj3jUqbNj/AMX+zQ3+1Ur3MSfN/cpvnK/zVYFfYv3/AJqrzP8AL8tWJpE+9UKbvN3N9ygCr86f89P+AVn3kzbtzbq0pnXe6t9yqUzrW8TnM93/AL1RO/8AwOrF12qp8v8AD9+uiPMZSM+5Ssy527HatO8+9/u1Sfa/97ZXfSlIgwX2w6jp7MvzpdL/AOh1+sHgDbN4F0xl+/5Sf+gV+UWsfJFE2351nTa9fqR8Frn7Z8MtHbd86QJX6Lw7L3ZHwHEsfhkdW6MlH9xl+/Tm2/w/fqL/AJao1feHwJL/ALX8dNqV91Rff/ipgM/3KeiLR5ap8q0fdSgB2z+99ym/7lHzUf31oAN9O3/Juamv8q/71Hy7aAGU99qL8v36Z/u/JvoT5GoAKKJvnb5aP4qACinu67KZQAz7n3vuUPup6/co+/8ALQAzeuxKbD99/lp2yld/l+WgBKKVPuU7+H5vuUAHzUfKn3fv1Ev3fm/4DR8yfNQA5Pkd6HfZ/wADo8w/3qPM85NqrQA3e392nUb0+9Q770+WgAT723+Oonf97tp6VDs+b5aALH36iX79Su+zYq/fo/8AQ6AIn20b2en/AH020xPkX5qogZ956mT5Pu0z5O//AAGjzKCyXfTdq/3qZ/y1+X+7Rt/vVIAifcoko2b33r8/+xRVEB5ftQ/ybGp7v/dof7v/AI/QAz5aZv3RUP8Afp/y/wAP36AB33r/ALtMR/k+T79Ppmz+78lAD5kpu/5Pm+5Tvn/hpj0ACbaej7aZ8yPuob5H20AP8v8Ah/4HUXzbqcki/wAP36P46AH/AC0I7J/wOoU+/U3zfdoAZ/H/AHKiebZ96rEdRTJQA53+5R8r1Ev3Kltvv7aACb7ny01N1O+5t3U/5dtAEW/bTt+6jfT/AJvufLQAeZTKb5fzbqPup/tvQBLv/vfcpm/Y/wA33Hpqbd1H8W6gB2zYu5aE+T5vv0U2gBmzybj5F+9/47T99P8AvrTNn92gAf59jf3ad/sU13+bbUuxdu5fkoAif+9Tv4Ka6Ub6AHP935abvV6d8v8Afpu+gA/2Kcvz/LRs8xai+7QA9IVTe1Opu/8Aho/36ACjfR/BQ6Nv+WgAfcnzJRs2fNTv+WNNoAN6oiUb/no3q9FADqa/yUz+P/bqWgAkf5E2UP8AOtKjq/y0lSZFeF977dtWNlD+UnzLu301HWgB3zJQm9PmpX+5UOxofm/goAld/wDvujfQj70+Wj/Z/joAN/lrTaE+RqHdv+AUAM3/AN779PT50emfxfLQj7Nn+1QAMnz0/wCX73/fVI/36bv+b/foAe//AI/Rv/4BTE+//foRdjPQAP8AOnyr89P/AIP9uod/z/xVN81AAnyfepH+/S077lADfm/i+5TPu1Kn+1TflRv9mgA+/Tn3U1/u/LToXZ/loAb0/wBij5Wo+4+2jZ/3xQA77/8AwKm7Pno2r/tUf5+SgA+ZKdJv3/xVFv4/2KlR/wDvugBv/oFG9vvfc/gpzr/D9+m/w/LQA6im79tH+7/v0AO++m2molPf7lM3r/D9+gA+/wDdp2/bQlP/AIaAIfvv9753p/8At01E2bFp1BAr/cpE/fUJ8tDIv8P3HoK+yEybE+b7lRJt3VK/8DLTZk+5tbZ/t0DJfu09/n3tVdH+X5vnp0b/AN77lBA9P4KH2/eT79CTRP8AMq0fLtqix+35f9j79Q/cfbQj09/46AGO/wDwCj/cp6P/AHf++6b8u7+5/t1ICb6b9ypfmpm9ZP8AYoAf/Cm2j/Ypn3/u0P8AI+37+2gB7/x/x0z/AH6fv/de1H3qAItmz/b/APZadQ77f4aEegge+z7tGz56Y7rsp/3koAYn36m+4m3+/UND7kegB/8AD833KPl3v/HR/wDtUfM1BYPCyfNR5KortT9/8O77lM+X+H79ADKfDsembP4f+B09f9mggenyP8tMm3/e3LUW/fLuqX/x+gAT9yny0U/d8u3bTNv92gA2bP8AYo37qZsp6bNv+3QWG9ttDv8AJR/45/t0zctAAj0P81Gz76/wf36aifcWggdn/Y+en/8AfNM+5RN9/wCb50oJD7r09v71D7Wd9tH3PvUFB99f7iJTE+Rqe6bN/wDcah9vzM/8VBI/7yVCn36mR97bl+TdR/DuoNSFP49vz0Ju3bv8rT/4XXdsSh/kTa3zpQZBCm/7rfPUu/em3YrvUTI3ybaYm6Fvl+/QA/8AgmbdspkL7F+Zd70/eyfd+dKl+V1/2KAGo/8Adb7n/jlOfa/zN8n+3TV2p91qc77H2rQA37r7d3+3Q/3t1O/5Zbv7tP2fLt3feoAY/wB35aakn+t3fJ/t0b/kTc2xEpyP/wADoAb5Pz/MzfNRNH9/+BF/jomfeyMv3KNn7rY1AB/yx/hpny7fvf71PR1f7v3/ALlMRN77l+SgBmz5tn8D0/7knys1P/gSh/n+7toAY/30T7nzNUX/AKFup2zYiL996iT7/wA336CCwm6h9n3qHRX2Uz+OoLHum/ftpiIyVNvqJ/uJ81ADpKZs8v8Ai30O/wAlNR2Rn/2aAHJ9+n/NTPufNU29nqChlFDv83zUx/8AvhKsB7/dRqZ/y1Sm/c+anJ81AEzvupkn3f8AYob79FAESOzLUu5qZT/loAIf9V8jbHob79Gz5fmo+X50b7lBIJ935Wp7J/C3yb6hh/ctuSrG/f8AeoAqo+xNtO+f/vun/wC5RHQAJ93d9+nzP8r0P9ymOny7qChiJ/DUzozq61FDtRvmb5Kl3/c/9DoJK+/fKjbalT51pmz7+2nv8mzdUAEdPdFf5vubaPkh+Xd92ib/AFSL9+rAh3t/F9ymptd6dGm/7v3KV32P8tAEvy7EahE3sn8FMTcn3qleTZ937lQBFMnl7Gpm/wDhqab7m2mP8m+goe6b0/26Ynm/w/x0z+/tp/7rb99t9AD9io+7+Cmfx7v4aNuz73zpR8tAD/uf8BpPO3/O1NdN6f36Ynyfw76CybZsfcv3KZT02v8Adb/gFMZPlWgD4KSzWFU27t/+29OS237N3/jlVGRtm1W31Z/sq5ddv8G35q/lD2cj+i/aRHJ87f7CLT5oVR32/faqk0MqfxfOi1VmeXbF953rb2YcxofKn3v4KZ8ux2++lRQ/ci/uPVreifK38dRyhzBDtf7qb9n3qN/+596rD20d477F2Kjffo+xqmxN60coFdJt6fMv3f8AVVFNc/cVvv7v4K1UsFR/l2vtaov7NVP4Nm3+Oj3SOYynvJYf4tlQ3N+3lbl3O+6tj7HEifxP/v0JYQfP8yolbe6RzHP/AGn7MjytBI6P97ZWfD4kgmuEiSKXezfKjrXXfY4E2fNv+Wq82mxTfL/ErVceUPeIYdVZ0+78jtUX2n7S3+9V1LaC1+VPk/2KP9GRN3yon8Vae6ZGfN5G/d/Bt/u1Ve52fLtrdeH5fl/iqlNYRJ5vn/w1r7oGS7q+xm2o/wBzelTbINnys33vv0TWaxxRSq3ybqdCnksnys+6qINO20T7fF8u7+/vqleWbQ/Mvzu33v8Acpk3xF/4RW1/vu+9NiVir8RG8Q/8e2nz20W753dfkrePNMCXUrnUJl8qCJn/AOA0z+yvENhHFcz2avFL8n7r79bCa20KO+5kTb/4/T/+EknT+Jvm/v1t8BkUdNuZfvTxMibq20s5Lpd/+1/HWZYOt427+/8A3K6hLWX7PvilVE21zVJchpGPOV4bPf8Auv4KsPYJCnytvT+5QkLQoir8n956PJl2bvvpXBKf8ptykyW3zptZk+amPbtC6Ky/J/fqpMkv8HyJUSPL/ebelR7xfKWJrNof9xqZcqqf7dRb92z726hPkX+5R7xHKMdF+fd9ynw7dn+7/BTH/vbvmoT+Bq25g5Yk2zf8rKqf3ale23p9/wC4tUpptifL99m/8cqv5zJ95t6bvuVHMHKW5od7OrbdlM+wb/3W7Y/9yj7Yifw7EZfuVX/tVfNSLd8/9+r5g9nzFp9Hgmd4pfnT/wBBp82lWyfN8u9Pu/LTEvNm9mbfU32nf8u759tV7SQeyLXkrbInlbabsi3fd+d6qfad/wA38C0/zvm3/KiVlzSkHIaEOz+L+Gnbfnf5tjtVfcr/AMX+7UyTQPv3ffeo5pl8o7ztn8O/5aPO8tdm7Y/36PJV/wCJdlTfY1891i8t3qPeNSpv/h+4/wDfod2SP/Y/v1e+wRJ96WBHf+Dd92meTEnzNLE/zfwUcwyo8zNHt3U9/N2f7FWP3T71VlT/AG6tI+9/3TfcWswM1Jpd0W7c6f3KsfNN+6Zf92nTWyP83yo9NT9z8+77tADPs7ff+5/v1L9m8tNy7f3tNS8V/m/2qcky/d3fcasihu/yU+9Vr7T5yeV8qfL996iaaB021E7r8n9ygC18yP8A88f9yq6Ou5flZ6fNMvlJ/Bsb7lMTaybvubKAH/LM235kqX7O033f4KqpMv8AF/eqXayfeb/dqAHumz5qPmRdrfc305922m/8s/m+dKsBnmP8/wAzIi/+PU/ayJuXc+ypUT5Pl3fNQk3ybf7lBIQ/Ou1tu6nv++b5tr7ad/Bu/wC+aHdU3t99P7lUBX/1L/xJT0vGdtrf6qi5v/tPy/xq1Md/Jd9q/PQBYhvJYV+X5/7qU13ab/f/ANimI6zP91nloh2/99f3KkBjzNu+7sd6PtLoiNT/ADl81P49v9+q+/e27b/DQUS+d5Lf33o3tudot3yfeo8zyf8Avmn+T/339/5KCQ3722r99ql3s/3vn2VE8Ox9zfco+aNdv8C/PVgSv/qaEh2Pt/jqJLxf4m3/AOw9Me5/e/8AoNICxvb7y/JT9ivN8zfP/sVF53z/AC/PR9s2J/6FVe6A50Z23fwLTU3J8y/c3fx1D9p2N8v3KIU+Tb/tfwVsUP3rt/291SzfJUWxU+bc3z/36Y8zP81ZAP8A9W3+3Uu/Z8rffVd9V97Ovy7afJD8vmv8lagM2fMjf3qm+byn+b5KET5vvfdpnmN/F8nzfLVkj33bP7lQ+T/BT5Jv7rfPT0+78u13oAZ/c2/3dlPR2ddrbdn+3Tk2on+3TUm+/u+eucoNm+X/AJa7/wDYo/1L/NudGq6jff8Akpn8FP3iRqP8nzU5H3/8AqJ9rt/v0On3Nvyf7lICxvXcitTN6/P/AHKr7G3/AC/fqB7lk3/x0e8Bff5P9z79M+4+3ayfx76q+c3m+bu2VYSbzv4tn+3QA/8A26c+7bTXfbv2rv8AmqGa52fd2v8A7Fae6BM/+q+X5HqHzl/iX/YqJ97fvdvyUO/y/NR7wFj71Mmh+T5vn/2Kih+T/YRqf/31UADw/JTPJ8v/AG6elyv3l+/uqV9393f/AB1uBEnyL8y/Jupzp+6dV/io37/3rfP/ALFG/wCSg1G/L951+4vzUze2/cq/JT0T+H7/APsU7zvm+b/coAi+Z/8AgVH/AH18tPebY1M875H+WgA3/wB379M+/v3f+OUeZ/d+/R/wGgB6J9+pv9Wj7fuVU+07/wDgFQp/v+d833KXugW5n/h/4H8lSwpv/wBtP4v9iqr/APAXf+5UKO679jbEpgb1+tilv97e/wDcrES2Z23KvyUz/ebf/v0+Gb7/AN1P4KX2jIt/32+49M+X+H79Rb23fNTl/grQA2fInzbKfN9z+/vpn39+5qbC/wAv9ygAT7lSp/eX53/uPTFh2fNup/3/AJdu/wD2KADer/K3yVFIm9Nu7Y/9+pXT/a/4BUX8XzUACJv+Rvuf36lS23f7lG/e22rHy/Ju+SoNSHZ86bV/2KmS2WFd336iR2+emPc+SnzNv/2KfvAW/JiRd3/LVqY8MTt8q70Ws977+Oj+0k+fd8iPU+8BqrDFvT5tkVTOjIvy/On+3WP/AGwqfN99KqP4h+/t2p/sVoPlNtE3v88uyoX2/eb50rnZvEPzfL8j1aTUkmTcv/AqPeI5TY3q/wAv3P8Afp6TbP7tY/29v767KP7V/ib7lHvF8psO6zfN/HTfJSsb7Y2Plb5Pv/JTG1vZs/jStSOU6FPI2/vW/wB2mb9j/L8if7dcpNrzebUU3iT94lHKR8J1GxXR23fPTP8All8vzv8A7Fc1/bUv3qYmpS7ttXygdc7rt3t9/bVR9r/e+5XPzX/z/eV/72yov7baFvk3bK05SDovJ/3XT+5UXy+bu+5WOmpN/e3u9P8AtjOu6s+WZr7SJtW0MU2/dT/JXbtb79YiX7fd+ZKr6lftDa7trPV8sieY6aSzi3O33/8AYpjwxIn3f96uE03xbqsz7WtVe33bPnrWTW55l8rbsq/ZVA54nQfK6/Kv+xTPJX+5WIl/JD8vzPuataF1mfd/y1/iqJR5C+aMiwm1/lVVenPDFt3L9/7lV3Tyfu/caovM96gRbRIo2+7vqveM3lReX8nzU5H8n7vzu9D/AH9v8FAzKWwlf5v46imttn8Lb62H/cpt/wCB1XvIfvru++tbe6IxHtl2b1b56Z9maZ//AIirM0Lb9q1Dbean8VX7sCR/2Dyd38dMRGjb72yKrvnecvzfJuprw/L81HugZ+yXz/76VYSH5PmqGG8itm3fwVN9pSb/AFqtsamBUe8ZJdyrvqxZpLcP95v9yi2WJ9+xtn+/Wxpsy20Pyxb3pe6Az+zZUi2qzb6a9jO6bmWrr6lFD8u35/v0f2rBtdvPghT+Le1R7xRU+ztt+X7lNe2lf+LZ/t1of2xZvIixTx3Lt/zxqx9y33Mv7n79QMzIbBk+b/x//bp01hvT/bqP+1V811X56tWesRPLtZaOWRfuleawldn27t/+3R9jl2/7aVq+dFN8y/fqw/yI/wDcpGhjppsv3V3b1+envZyu/wDEjpWqkjJ+9+5U2z+Lbsd/46AOf2S/8tfv0Pu8qtC5TzkqFLbZ/e/2qn/CBST5/wDcqb95s3bqn+xtD/uU2SH5/wC//sUAQ+cyfLTXdqt/Zv8Aep32ZXi/+IoLM95pf+AU2G/ZP7yI9aX2P5dtVPsfz/Mu/wDu1ADftjUya/bZ/FVeazld08vdv/uVbs7DevzLsegCv50v3m27P9upUmndfu/On9yt2HTYNvz025t1mR9q7KPdFzGTDu27vm309JmR/u70q68K+V8rfO9PSGJ2/wBuj3Rlf7S3/wATViF1f/fpm35du6hE/wCB0EFvesL/APj9SvfxbPm21S+b7zfcpk0PnJuoLCbUlSX5vkT+/R/bG9PvK6NVV7DZ937i0f2U21E+5vqPeAl/tzyf4Weh9bbfu+Wq76VsT+/T/wCyldk+9sqwLCa8038S/J96ibUt/wB3d89QvpruvzRbE+5vqJNNZIv3W53oAe+q7f8AgFO/thfK3L86L/BVf+ymmT/bom0f7nzfJ/sUAWP7b3xfL9yhNYXam379NTSl+7/4/TvsCrvb7/8AuVBn7pN/bHz/APAaZ/bcX8P+t/3ai+xrsoSw++3zVZoWP7Y/u/ceoX1hofuf+OU/7B9xm+5T/wCzf4H+dKPdAovrE8yfdqJ9Vl+T7z1pw6VF8+35Hpz2EX8Krs/v1HuAZX9qTuu5aifUp0g3/Nsrd+yR/wB2mfY4k+X+D/Yo9wDn0mlm+ZV2PVtLm53/ADbkrYezVF+7UWz+P/gFHuAZ/nS/ws3/AMXUOyV96v8AfrWSHYn3fv094fl+5v8A9ij3QMbZc7N26mvukX/braS2XZ/f/wBiiSGL/c/2Kv3QMLyZfk+XetPewldfvb5f4UraRNn3Vp/k+d93760e6Bzn9msny7vn/uU37A3/AD1ZK6X7L70fY/n82jmA5pLCWZ933Nn8dWP7KZ/9hP79bWxXR1o2b1RaOYDFfR2Tfu+dKZ/Y/vW27tu2/wAH+xTlRtnyL89XzRAwv7N371+V/wDfqVLP5trf+OVsfe+X5f8Aaqv5a7Pm+/QBn/YN8u/5tn3KqzaV8/3mT/YraT99/uVN5OxP79HMBz/2NkV22+Tu/jpn2DZ99WeL79dA6NUTp/FRzC5jJ8lvn/gTbUX737q7nirY2M/zMvyvVj5XZF20c0RnPpHL93ds/wB+mMkv8W50ro/sy/P/AB/+y1F5K7qOaJnymI+7Z8zfJUSPK6/7n3a2prP+Kh7NdnytvejmDlMJ3lVP7j/36pPeS7n/AI66Waw85PutVT+x967avmiMwvtUtMSZk2f9Mq3v7E3/AC/cqv8AYPm+Vfn+5RzRM/eMx7nzPm27Klhf5Plp9zZsmymJD+6/v1fumhFNNv8A+A0x5v3VWPs7bP8AYo+zK6fxUe6YFJ3fyqqbmrT+zL9379UrmHy/4auP90oz5n2VXm+erUyfL/fqkn8f8FbROeRnzbUuKpXNyz/IrVpXKLv3VSubZXTa33676ZBz+sIvyMv/AD1TdX6l/BNG/wCFX6Pt/wCeCV+W2sf8smZ/uNX6l/A2Zf8AhVWlbm+TyFr9D4d+0fB8SfZOwf5aPvxU133/AHaIUby6++Pz4Kd/sU1/96n/AH1pgJ8v937lN37v4ad/HRv/AL1ADX+SmO7PT3f+7UP+3QBM/wBz5fv0zzKKH+agAopn3Ke/yJuoAf8A7H/A99M/h+WhN33f4KP4PvfJQAfcVKN/z0zezp5X8FCf3V+/QA93/wCAUIlH+rb/AG6KAHv/ALNV0+//APEVLTKAChN+3/YofbS/cWgB0n3f9umJs2fL9+h02fdo+58v/fVAD3+7upn8D0I//fFD/J92gA+/FTUf+Kj5vu/cpyJQA3Yyfd/iodGR933/APYp0m//AIHUT/I21fv1RAO+6mb/AJ3qbev8P36Z/GlAA+3dQ+5qH+Rtzfco+5838dADE/u0/wCamP8Ae3fcf+/T1+/QASVF99np0NLs2NuoAZ9yinP/ALNN37aAHeZs+7996f8A7X8dRfL96nfN/F9ygA3/AOzTE+/T99Kn3KAE+bdRQnzUJ8ku1vuUACfJ8tH303N9z+/T32u/9+mfKny0ALH97/Ypk21Pnp33KbvoAd9xNtN2Ub/uLR/sUAOpfuLTH+TZTqADf/wOmb1fZS/NR9ygBzfc+b7lCIuzdTd7f8Apnyu25fkoAloR/v8AyUf7FNoAHpyfd82m/c+9R/BQA7/vrZTd/wAlOR/kptAAj7qdvpj/AH6X/gNADvv/AC/8Co+Wm07+D+/QAUU1NqJQ/wB35aAGTf3qlh/2Ka70fc+agBz010VE3L9+jf8Aw/3qJk2LtX5H/v0AG/5Pkb56Ynyb/wCN6Ef5Nv8AFTHfy2oAmR6Nnz0jvvT5aVN1AAnyb6d/D81N2Ufx1IDv9im79tO30Pt20GQb6b8tD7dv3qPuPQA77iJtp6bd1M+//wAAof79AA7LvptO+/8Ae/hoR1oAi/j+X/vinJ9+jZ877afD97b/AN9UAGzZTUfdTpv9imo9AB83yU75tvzNRR/vfcoAgT5JfvVKj/Nupjv/AMDqJH3tQBafb/wD79N/gfd9yj93Q6f3aAIdjb/m+RKe+5/mWhf9qjc1ABv+5u+f/Yok++n3qHf5/u76Edfn/g/36AD7tD/Mm77lMT722ppPu/7FAFeF12fNVj5fvUzYv/xNG75NrVQD/wCFP4/mof7/AMv36Z/qX/3qe/zf79SAI7fdp38FGz5KbvZ/l3UAOpuzf833KHTYz7aZ8yPt276AH/Nu3N/uUbP/AEKmI/36lf51oAb/AKz/AGKcPu/L9+q/3321N9ygCFIfJbb/AMDqbfRv3/e+/Tn2un+5QA3fsbbt37qdG67H2/ItNpiJ8/zUAH313LT0+RqHTZs/uUb/ADGoAE/g+anff+Zfkprvs+WmfNuoAl3/AN1vnpv/AKHRs+enff8Au/foAH2pvX79N+bbTNjbqmT7lBAn8PzfJ/dem/c+Wnf+Of7dGz5KCw+//t/7FN/j+X/gVCbqH2/w/J/eegger/c3fcpkn3Nq/P8A7FCOuz5KlSZf/sKACH+7RJT/AJUZ3qF3/urQAUfNtp9G/dQWENH8O6mfco8756CB6/co2bPnZt6UUUFhs3/dod/4qPlWot6vQA5/mpv3Pu07fs/2Ka7rvoIHf6591J/8VSfL8lO+V6AH/wANH8NMfdQlBYJ8tDuv8NP8z3pjptoAakzfw1Lv3/d+/USJsZ2p2/dQQPRN/wD7NRs2Pt/jo+amOjb6AB03/LTUf79O/wB779Hlp/uf7FAAn+1Q/wD45Q//AHxQ7fNtoAEdqfsZPlRqYj/PQ/zUATIn9353pnzfJ/BQj/In99Klm+fYtAEW5qidKl+4P9umUAHzbfmpqTLDs/8AH6sdf9uoX3SLtZVRPv76AH7GT/cah0amJNsp7v8AJ/4/QBH/APFVJs+/t+/UW/5v9ipd/wDe+5QAyn/f+VaP9ihNv/fVBYJ+5p6Rq++mLt3fJ9yjZ89BAIm/au2nzJsfb/wOopt6So1Od9/+3QSDv8z/APPKmb1f5afM6/Ju+5/cpn+3QBNv2/7G2nbP3X+/Tfl+ShNu7/xygAT99/d3UP8AP8v3N1Of5P8AYptADN7On+5Qjt/B870Ju3U/ZKnzbqACR/OVF2/71Q7dm/8AuVMj7E+b5NlE211oAZv2LRvX7rU6H7tNdPufLQA/Z8vy1C3yPtoT+83yVN/rvvf8BqAId/yvtffU0KbPN+aofuJup/mfc+9t/wDQ6sAb79RJ8kqbqsP/AN8Ux0+ba3+/UFA/+9R823ZRR8y0EjPv/wDAKe/3P79M3/w1ZhTemzd/9hQBX3rt27aSH50/uJRND+92r86U3Z/FQBYTbt+7vpifwJ9yj+Kl/wDiqChyQp8+/wDgpiJsd2ahfv0//a+5QSQ/LTYfkR6d/F/uU1Pv/wDoNADqPvr/AHKf/D8v36PmoAZH93/bo/i2093/AIqYj/PQA/5dvy09GXy/79QyfP8A7f8AsUvzfe/8coAc336ZT6enyfe+5QAx9uz5vno/g/26e21JN3/jlCJvf/gNAEP/AEyp8f3H2U9/3n++tQp9+gB7w7N6t/wGiz+en/wVDQA/++tGz5d1M37ae829fl+/toAZs3pt273od9/+xTUfZ96nb/7tAD0RqPl3UyH738W/79Pb79AB9xEX/gdGz7is1P379m5fk/v0fcZ/m+RqgBNnz7vv0qbN3+3TE+RqZ8yS0GoTQt8n3UoT7u1fv1YZ9+/c3+5UT70/goIJfm2fd31E6ru3fcqZPuP81Qu9BYf7O379Pf51T/YqFNyPT3fdQQM+5R81G+n7loA+GoZoNyNt+fbTLzVJfKf+BPuVj+dv/hb7v8dP+0/8A3rvr+XT+heUHuWmff8A3f79D7ptjbfvfJUuxW3+b/wGnpCu/wDubarmL5RzzLNEi7djq336ak3l/Lt/ioh21K7rt+VtlYy94sZ53z7U/vffp+6Wbfu+4tQ/x/7rffpZrxE/vbP4qwAd5077Gbcm3+Oh33713b/mpv8AaC7Pvb0p32yCFE+bYn/PagB+yf59n8FHkyp/yyVEb+PdUSakqS/Knzv/AB1d/tKCbfL990+TZWpHKV3/AL+2h0Z/++alhvPm83cqf3aXer/xK77t9Lm5Q5REs/OXbu3vUUlh86Lub/gFP85WXdR9sVPl+/5VXzByjk/u7NnzbKf5fnfum/v1XS5i3bf4GqX+0lRf/HKsOUrvprJvRvkSovscrv8AKv7p/wCN6u/b4n/3F/v1YtplTf8A32b+Cr9pykcpj/2P/wBMle4SqVzo/wA6Nv2Pu+bYtdLNNLNcfwu7VM8Oz5W+/uq/byiHKcummy7dyfPupz+HpU37fuffro96p833KsW1zv8A7r71eo+syDlMfTbFrO4RW+fe33K1ZvPRH27Ydv8Acpvy/d+X71Fy/wDCzNs3VzSq+1NoxIWuX3PLK3z0+21CWZ33L8/z7aJPnTYv33p67n/df8vG6syyF92z/Y+/VWZN/wDD8laH34n+X56Z/G/3qfMBnonzf8BSn7Pm3ff/ANutKFItnzRfcp8237Q7Kuyr5gM+FPkZmXfvo8n7+5lRKt3Pz/e/1VQ/K3zfcqOYCu8P8S/3fuU37Au/7tXX+TYzffoT52RdtXzAUvsCuzxf7FVE0XZvZf8AW/crbSGXyt2xfvUb9ny/x0cwGP8A2az/AC+Qrvu/jo/s2dH3L8/yffrYTd/d3/3qcnyNt/vUcwGL9gl3v8yojU77BKjO235NuzY9bH31+b5Hen/L5T71Z9v3d9HMBzj20/7pvmR6ifTZf/Hv466V0Z3/ALlKltvl+Zvn+5RzAYMNnPD91v8AgFCJcp91v9V96ug2fKkq/f8AuUJD/C/975qOYDnZkufN+Vt6VLa294+9Gb+H7ldElgmx127E/v0/yZf9Us+zau9av3QOa8m8RNrMyf79WIZp03szN5u5K2v9lmV3pqeV87Kv+xR7oGP+9/hb592+hHn/AOWvyP8Aw1peTv8Avff3VM6L/vpto90DBmefc/zbKbvn3PW15MXlfL95qb9jWmBguzfxbvnp/wBsl2/dZ9tbH2D/AIGi/JT/ALAv+f7tBBiL5syPKyN8n3atwzN/tb60Psao0qq33G+Wj5fvNS90sqb5fvLTH1KVNizt/u1oeWnr/FUXyzfI38DVHuh7xX+2Sv8AL+92U/7S2/arNs/26sJ9z+HZtof+7/AtMPfIZtYlRNv36P7Sl2Oyt/wB6IX8ltn9/wDuU9Cv+taLf/drPlD3hn9ttD/C291o/tJn+9/FR5kW3b/B/co3ru+VdlHugP8A7SfYnz/e/jqu+pMi+bub56e+3+7Tvs0XyN/HRyxAmh1hppPKX5ErorPw9fX67vlf+Na5fyVT5l+R938FadnrE+xP3sqJRyxL15fdH/aVtmeCf7/9x6rpeLu/uOtQzIty27a2/wDvvUTwtMv+81HLEj3i7Nfr5vy/fp769F5H+3WY9sz/AHYvkX+Con0fZ833/wCPY9HLEvlNN9etoU82Vl/uVXudbimZPKbZ/tpVe80dfK+/v/2Kh/spfk/v1fLEgPt6uqNup6arVL+yvkTd8if3N1H2Nn+ZV+d6OWJRofb/AJ/9r79XUmV9+37/AN9qyk0pk2fxu38FSzWEts+75Xfd9xKYe8abvEiv/A7077Yqfd3bErH/ALNl+9u2I9RTQzv8qsr/ADbKjlA3Uv1eV6m+0rC/zfc+/XOJ5sL/AO39ypbmG5dk+b5KXKB0CXNsku5fk/jo+3+Yvy1z6WdzJ8v8FPezuUi3Sq3+zvq+UDY/tD+LfR9pZ/3v36xEtpdu77/lU2ZJd21fuUwNKa58l3+796ov7Vbc6/cSsr7NK7/LTvsDfJu/4FS5Yh7xrQ3LTJ8rVdhf+9trHtvNhb5V3vVhNzp93Y/36YGx5zffo+1e1ZX9pNud/wC+tV3vJX+78n+xS5QN35PvbqYj/wDAP9uufSaf/cqZZpY/71HKPlN1P42aXZv/AIKrzP8AP/c/2Kz5Lx3+6rb9tMe5n83zWqeUOU0HdN6fwJViH5P4qzUuVeL5vv0fbJdqfx+bWwjQ/uLupj/d3f8AodUvtMu//cShLmVP4vv1ny+8Boed8v7r59v8FOd/9n/brHS5++yrsdv46f8A2lv/APQK0Gae/wD2dlDXjRp8u3fWP/aW9X+XZL/Dspial5P+t/fbqDc22ufl2qux2p3nN8y/NWEmqtu/vp/ClPudVZPm/jrP3hcptb97U9//AB+ufTVWenvqsvl/xJR7wzVd9qv8y76PtPy7N1YX2yWZf79WPOZN7ov8PzUe8Z8sTS+Z/vfcpU3fwtVH+0G2/eZPmpj6ls+X7n+3V8sjQ03+/wDw/ItSunyJ/wB91ipNK7bqlmvmT5V276j3pgW0hbdtX+9Uvkr/AA/f/irETUp3uPuqif8AodPTUp3k3N9x/ko5QNh0VN+1t+6hIV3/AO3WJNqTfd/gqvNrzI7r9z/bq/Zi5Tppvk+99/bUu+KSJVba7/364p/EMqfvfv7/AJPnqWz1WV/u/far5ZGPKdbs+9/GlPf7vzfcrn01tkfazb6ifxJLvdf/AEOmHKdLsXY7Uz5fk/2a5r+2pfvUz+25U+78j/7FLlkHL/MdW77vvfIlM/3vv1zX9vTv/uUz+2N/+/RyyDlOm3xf7L/3qc6b03fw1y/2+XfR/asv+1RyyDlOmd/k2p9yiZ/krBXVW2f+hU/+3lT5afIO0TY+b729flqvs3tt/v1nza3Ej7vuPWVNr373ctV7PnFzHROjJ8336q+SyNv3Kn91Kx/7Vlf5Yvv0f2lK/wDv0ey5RGhcwv8AeV9j1Xh03fs2/fqo+pSp937lRf2lL937m/8Ajq4xAtQ6asMvzfPvatB/kVF2/uqz4Zmf+Kpnhl+Tc3yVfKSXV8ihJov4vuVU2PN/FVhIV/ibfs/jqOUA85dm35tlRSbfuqzf36z97eb8vyJu+/UqXOxv3v8AuVfL9oBs6f3/AOOmJD/F9yorm/3/ACr8lM+07FStSDQR9nzVFczRom1v42/gqFL/AGfx7/4/novLlZl+7XQA93id0Vdz0JDF95f71VLYbGq8kmz733Pv0GRKka/6/wDu0x7xYW2/8tWp/wBsVIP9V/wOs97bfJ8q7/72ygDYs4WuW+9T5rBkif8AgpltN9mt0/dKlRX+tz7NsCqj/wB/bQBLbW6w/MsW96sPHLN823f/ALFZVs7J/F9771aqXjI3+xS5pARPbbPm+5/sVYRJU2KvyI9Mm1Jf4dtMSbZ/wD56zl8JUS39/wCWjZKjbdu9Kr/amRvu/fqX7Zv+VYvnrE25g+b7q/fSq76kzy7fuP8AcqKaSX/Ws2xP9iqUO6aRF+ZP9t605SOYsTPOnzf+gVRd7yZ/m+5Wx9mVE+X/AIFTfJb+Grjyke8VLN5X3tL9xK1fl+6u1Eql9m2Lt/jqJEaZ/k3b0q/dA0Etlff96mX+mxTRbVb56ih89Ni7Wqx/u/fo90Pe+yY8Ph5d/wAzb/m+WpX0T978v+q/irVV/m+b56m3tv3N9+r9pEOWRkpYLZp8q1b0qGX7Q7ff/wBirEyM7/LupmzY/wAq7H/v0uaA/fKviSz+2S7oFrBm8KxXKbpVbY33q6tHba/y09/ufdp+0iLlkZPh7wxFpXzLEsKVt6q/2+3SCL7jVF823ZR/G9YylGRcYzOcm8MN5rt+/wD+AVYs9BaGX5ZWdP40euih++i1Im759tX7SJHLIhs4fJi3fwVoeTsieWqsf3v9upfmfZu3On9yuOXvyOmP8oPeL/Eq7P79MS5+ZN3zxUbN6baekLbNv8FZFDH+VP3rbHb7tH3EdPv1K6b/AJm/u/LRbQ+c+1fv0gIvv/d+/UqbnTd/wCpnsPJ+Vl3/AMfyUz7n3V2UARbP4/8AgFH/AKHVh08tdrf79MTcny7dlT75qM8lfK+b+Kh4dipT02vs+9vp77t70e8BD5Ku/wDf2rQ+3b/FUyQ7/l/j/wBinSLs+78lagV9++LatD/vnRWqbZ/e/ip3k7P4vkrICvs2fLTYU3xbv+AVaeFdv3mpvk7Pu7qAK/k7Nnyq9SpD/u0/+H/gVO2bPloAi2b2qXZs/wCuVNTb/dqxv3q+1tlUBX+R/wDW0P8Ae/i2VK8yo+5fnpibpt/m7dlADdlCJs+78lWt+9Nq/eSjZ8u1W+egCu772pruyVYdNv8AubaYiK/3vuUAV9zUP9z/ANCq63yN8v3FpqQ/fVV376AM/wAlvvf980z/AND/ANitD/Z/j/uUSJ83y7f9qp94sz/l+81CIu//AHqsOiom77n+/TU+ST/0CgB3fd/BTPO/u0Tff2r87NUUMaQo+3dvo+yQS/f/AIaP9379N+0t/D9+nI8Tv/t0FjUf59v8NS+Z9x2/4DVdE+Z9tS/Kkf3legCw6LMvyszv/cqLYyf/AGdRO/8AAv8AwKiaaX/cT+5U+8BL/DT/ALv3du/bVd3+T7331+5UKXK/d+5VATTSf/Z7Kro7v8zfOm7YlSpN8m1af/u/foAY/wA+xtv3al/g/v01H/hZd9O3/c+XZR7xBMj+S3m7fkqFE87+L56bM/8ADTEf5KCyX7G33tyv/sUbPnqL7Yv8VN+2b2+7WfvSAtPDs3tUvk72f56rpNsdFp73Oz+KtACa2+b5fnpjwxP96mvMvmp81M87Zs/v0APRF2bvubah3/8AoVP85W/i+T/2eqnnNMqLuoAsR7P/AB6iaFf4fn/vJUSf3vuU/eqVqQM/4DsSiH+Oh5otv/Aqi875f9mgCxNu/wDHaqfvUo3q/wA1P+0o6fMv3Pu/7FACb3/vU1byWHftpkk2yWmvcrGjru+R6CyX7c1H2/f8y/frKmm/d/d+SoU1Jf8Avir5TPmNZ7n+BV/3qZvi+7WO9/8AJvqu+pT+XtWj2RHMbc21Pv7Xes+bbsrJfUpUl/i31Xe8Z9+379dPsyfdNjf8m5fnqLzti/e3/wCxWP8AaHqpc3Pz0ckjP3TYe5+f5az5rnev9+s28v8A5PvbNtQw3Kv8rNW0aUiOYsPN877vuUPtdfl+eokhaZ02/fpkz/Zk+/8APW3JL7JHMVb+5+zJ5W37/wDfrHmv1R/mo1i8Tft3b3rnLmZd33q9WhR54+8Y1KvKWNSvFfyv96v1Q+A+z/hUuj/9clr8lNUdv3Lf7Xy1+t3wNTyfhVo6/wAawRV9/kMeSMj4PiCXPynZPTfuU508v5qan3K+2PhA+/8Adoo3NTH3UwJU+78v36a9CP8AJ8n36Z81ABTKld96fLTU/wC+6AD+H5aN7/do/wApTPmoANlFDvs+9Qk38K0APoplJ/8AFUALT9rUyn0AM37af5lMod1oAE+/T9q1E7/L96nP9zcv36ABPv8Ay/PT6Ym9Pmof+9QAf7zb0ofc+z+4tH8FN2tQAPtR/mo/3vuUz/V/3Xo/hqiB6J/9jTPvJRuahHoAPlo+9Q+2hNtAB8tPT5PmpnytQv36AHvuemIlCfJ/Fv8Am+5Q33KAGPv3/N9ynt9yjevyUb9i/LQAz/0Om+dTnfZ8336im+9t/wDQKAH0bF3UfwUUACI2/wCb7lA+7833KPldN26hNuz5FoAd8u2j/Vp8tN+Wpd+xaAIvmoSZX+Wnfc/4DTdn8X3KAHJtofdTd+9/KqXfs+agBn/LGm/NTvv/AMVN+5QAj/fpXo+Wj7q/71AAjtTnddny/fqKn791AB9xtv8AHRvo/wB379M/2fuUASp8/wB77lN+Xb8tH8FMR/8AgFAD/MT7tG1aKP4fmoAcjrspvyrQm5E3UfeSgAo2f98VD/HT/m3UASun3P4Epr/O/lUb9nzf3aZ/45QA/wD2VWnVFuan/N96gB33/lo+4f8AYo+bbRQA2mfNUtN+ZPu0AM+ZqH27afTN+yWgBmz5PnX56Efzvmp6P8/3afQAyN2R6l2fKjUP935W+emwvsi2/wAVAB9xXok2tR/wGkf79AC/wp/HUuz5vlqJ/wC8rUI+/wD3KkyHuuz+6/8AuUnyutNd9tCPvWgA2fN8tOejf8lN+VPloAPvJTv4HptOoAavyfLRsbzfloeh3XZ83yUAS0x9u6mp97b/AB059zvtoAbv+5/BQ9M3r93fvqV9zp/sUANd91Q/L/D9+np8/wAv8FS9P9igCL5t/wA33Kejsj/N9ymSU9/u/wDAaADf89HzO1MR2o2MnzLQAxE+dKe6fw0b/kooAETb/FT9rUzez/dp6fOm2gAR/wC5/BR8r/w76Z8yL8tPjdfK/wBugByfOv8AcqJP3b/LT/v/AHfkpiP89AD/ALnzf3qP4vlpz/LTfm/4HQA5/lpu+j+L5qd/B/t0ANf+9Uvy7aid1+7Tvl20AN3/AHNtMb723cr0KmzfR82/7tADPuM9PR/++Kf8rUz+L5fnqgH79/zbtlHzL8336R/utTf4P7lSA/zG20I+9P8Abo77v4KZ9z5qABE+f5W+env8n3mo30z+P+/VAD/6z5vuU+F/k+Wh/uVCu5PvfcqQJn3U5E+T71Rb9/3qej71/wBhKACnfN/F9yhv46a/3floID5X+ajer0J9ymInz/7tAEuzZUSIu+rG3+Gon3ff3UAOf79PpiO1P+X5Nv8AdoLD5f4fv0x9sMtH36f/AK75aoCJEV020bKdsVGfb96jZ5i1JA/+7T/v1DvZP9+jHyf+P0AD/L/uUfLsRqP977lN2fw0AOdFejZsXdTUm/vfwNUrv8m379AFf5kf/fqX5v4vvU3Yz0b9i7aAJf8Ad+/RUXy/ep1BYf7FPfduo/8AH3pifO1BAfLRTUfe+6pXf5f9ugAR960P8/8AD9ymUP8AfoLCin1Fs/8AQqCAfc8tORPnoR1+7/dpu/5P76UAO/uLT/Lpj/fdqb/FtoAdv8v/AG6fv3UzYyfM33Kaj/N/sUAS0z5n+X+Oj/0H+Gjeyf7FAAn8DU93X733KNnyJ/faj/gOz/boLIt6vTt9RbNku3+9Uuza3zfcoIHp8if3/wDYo2b/AJaEXYrtRvZH2/N/s0ARff8Alb7lWHRU2f8AslM/9Dof7q/NsoJBPkf71D/JvVvuUb//ANuh9n8NADP4du6mo+2pfm/39lMRN7vQQHX/AIFT9mx0X+6z0zp/wGn/ADRt/u0Fj3TY/wDsffpn+rlf5fuf+P09Jl2/7bUf733KAB/nb+//ALFO+ZKETyV/2Ho/5Z7vv0ARb97I38DVY3p92oXhT/vtaWF/Mf8Av7KACb522s3yVCiM7Jtb56fv+b/fp+xoW/2KAD7m+hP7tEPyPupyfefd9xaAK7rtl/8AH6m3/Mnzf98Ux/nf/f8Au0/zvJ+79+gBjptR/wC59+ovM37Pmqx52/71Dfx0AM/2fvpRTE3bqej/AHKgB++mbv7tPfd8lMoKDfup6P5a0z+Kn7PkoAN/7p0WmP8Ac/8AQqPLo+V9lADP9yn0x/lp7fcoJCje2/5vuUR0/ek33fvrQAxnV2Tb9+opl/hp2z5/l+/R9/5WoAanz/LUv3Pu/O9MSH50/j/2Km2N5SN9ygCH/wBDp8dM2bPmoR2RKAB6E+Wh3/4BR/E60APqVPuutRf8Cp6PQAP/AL2+oU+981P/AI0p9AB8rvuWmb/np8yfcoT99QAz/f2/7FMdKeif3fvUPt/33oAP4d1EdCI3+5Q396goZ/GlP+X5Ki+/T4/vf7FBI5P3e9f9mh926jY3+5Q7/IitQagiNTIf31PR22fJ8n+3R/qfl/4HQQP+Xdu+5sp2zf8AI33Kro3mS1Z3+ZE/+2vzVBIx/wDZpnzbaHm+T5aZMzfJQUP+amOip/wGhPu/NT2+5QAb/l20x/v0/wDg/v0xPloAKNm6int8q7aCz4Hhtmhf+J0f+CpbaFYd+1tlaO/y1T5d9QujTf7CV/KfMf0dyldLb5/u73276LW2Z1T5t/8AeercMLIv3vnp0if8Aejm5SOUqzW395fkWq+xk+X5XT/brQdN7VD+6d327t/3KObmDlK/2bzvm/jWn/2b9pt9jS7Pmq3+62fL9/7lSwur7F2/dajmAzP7N2fLubZu+/VSTTWZ/K/g/v1rJN8ny/wNUqTK7fN5f/A6OYDFh0dl+b5tlO/s3Y/y7v79b00zR/3X3VCnz/d+9uo5ogZUNnKm+Xzdjf7dN+xypv8A3u9K0nhVH+Vm+f71H+79xP7lHMBmPuT5mXe9RfvfnT7lbsLrD82z/vurDyL97bRzAc7/AGa23/plTEg++/8A4/W7/sU97aL+H5E2/fo54gYWyfyv7+/71EKypL/sf7FdAlsrvsbytm3+OmQp5Nx91UejmAyv3vlJ/vUQzXm92b5Ei/jeugSzidN33Hpn2NUf71HNEDER2eJ/m+9Vj96juzfc+5Wh5Pnf7G+mzWexf76Ue6BU3y+Um35KEdkd0df+B1K7y+VL8q7EpuzfvXdvqPdKB5mTZ8uz/bqFLxnT5l2bP46sujP95Nifcp3k7P8AWxb3p+6SVf7S8mLZ9/dSfbPl3VY+xqm75Wd2b7lWPsy7du3ZTAqw3+z5t29P4qqf2q27Zt2J/FWn9mXf8q7HT+Oqjw70dvmd9uyoAlS837/92mzPs3/990I67/m+5tpj/P8Ae/1v8VAEqXPzf7H8b1NC6/Oy1n/Zk2fxJTkRvvK2ytPsga32mL/VbW+T56ZvX5F+XZ/t1URP4v46seT+6+9v/jdKQDd8u5NtH9xF+RF/jo+ZP4t7v/BUu9Xi/wBtKAGb1dP4ndKmR12fN9+mf3PmZP71PdFhi3LLvf8A9koAd532Z/76JT96+V8v+/UX9/8AvtTN/wDCvyVAD5n+4275KNn7raq/O3/oNEKK7/N9yh9yfxb9n3UqwGQ3Kpv+Zvlp7/7X3Hpm9X/1SsiP97ZTPub/APdoAmSHf+9b7lMf9y/ytvp/nRPvX+Cq/wBp8l/K2rUAWHdk2bvndv46Nnz7V+/UMM3/AANGan+Zs+X+5QBLGjv/AHX+bZ8lPmRn2L82/wD2KqfbGRP9in+czv8AK2yn8RQP/wAC3tRsaZfl+R92zfTHmb+Lcmz+Cj53XbtZ0qgGzQ7P4vkqF9/yf3KmeFv4fuf3KEStSxm7+7TN7/3P4qsfc2fJsohjidt396sgK/3E3VN5LTfdWnImxvlVfnan+Yyb23bKAKnk7Jf7lCwbP4m2O1WX/wDH/wC/Uuz5PK/ufPQZFH7Pv+ZvkTd99KmS2+5/u/fqV/uf/EUzY3+5uoKIktvJfb9+rHyQ/wAVGxn/AIfn+5UWxn2f3EoAlhtluW+Zv++KeibLj5P4Kr7JKsSQtv8A4nSoAl/2vv8A+wlCOu/+/sX7n+3Vd4WSOol3b/m/8fqwLW+JE/26HuWff/cqLZ83zUOn+8/92oAf5373/rrTG+f/AHPuUOjIv+x9+jbsi+b+OrAERX+VaNm/Yq/fofe7b/mf+Cmb2R3bc1AFm2h+/wDNvSmf31l+5/DvqvDNL89O/e/e2tv/ANugCZ3/AN1P9umQ/d/1X3P46b5Mr7/l2P8AfqH7HKnzbaALccKzL/DvoRPL3/KuymJCzv8Ad2f7dRPbSotAFiFv3ny/cqxNc71d1271rPj3fP8AL89Cfe/2Gp+8BY8nf9377Uz7MyfL/tVFDuTf/fqXzt/+270e8AxLbYyfdenuny/7dMT76Ns+T/bpvnbFT+Cn7wDvvptXdsqLZv8Alp/3E+X+Jvmp2/Z/7LWwD/sy+Y7fwUbItj/wf7FMmudn3mpu/wDvN8j/AHaAGOm+4dlX7lSwwxbPl++9L8qJL/vfx0ibUVN336AHvCj7FX/gWyn+Sv8AuPVd38n5tm9KZHqS/wC5spe8V7pd+wb4t38FNbbCm3b89UXv2/4AtV3v2f8AvPTJNBP++9zU94fv/wAFZX2/Z93/AC9O+2f3vkdXpco+aJp/YIpk3K2//Yqv9m+V921P4KqfbNnzbqm/tZYd6/36OQXOO+wLto+xrNVX+24EbbLLEn+//FTE1iJG2qy7P9ijkmPnNO5sIk2fdqH7HF/D9yqv2/e23a3/AACnJDOn3vnT/brTkmLniW/s0SKnlfco2Lv+Z/n/AIaz7m8RN6/LVd7yV03LufbVeykPnNtEgR/l/i+9R+6/j3PXPw3/AM3zP89WnvGT5d33/wC5VezkQbGxU+Zv+AVV3qiJ/t1nveNHFu+/VH+0vO3/AOzS9nIOY3vtkf3Wqv5yvs3fcrHW83t8zUxLn50/jqvZD54mx9sXf935Eom1Leu3a33qLbTfOi83/aqJ7DYnzf8AAUo5Rc3MVJpvOX7ypsqv533P46le2l/8fpkNtL/uVqWRb/nqwkyp9xV30fY/96j7P/Dt2UCBPnlrQTc/yt/eqL7NsWrcMKun99P79SBD5O9f7iUQ22xX3f8AAa0Idqf7a0JuTe+3f/dqCSKHR1/i+ff/AAVYe2gSLd5X3KtwzLDFuX/gVV3df9rYzf8Aj1HMBkskSM6t9yq7+Vs+b5P7tW7l1dnVd2+qjeV/vvWoFfYzu+79zQ9tvj/ietDZFs+X79RJ8j/N/wCOVYe8Y76PKj7dzVbhttn3UV9i/NWx+42/NtR1+TZTH2p/tpF/BWnNH4SOaRUh2wxOv7p3/vp9+sp0lkn/AL71sI8SfvVX5KZM67tq/eqvtARJDsX/AH/vUQwr8lM85d2776UJN/dbYlUBbSb+8uzb/HUv2mL+JlrNd/8AprvdKdCkt5/0x/26gDQe88lfmbelNe/bZ/DsarEOjt5W6Wdaro8X2jylX5P79ZEFTzm2/LTP9d935EX+OrepQ/vXWBv9us/+zbl03LthStSyLyd8v3fn/wDQ6sfYN/3fnf8AuVn3MNykv9zZ/HViFJ5v71AFj+zV3J/c/iqx9jXf/sVLbQs6fN/BT381KCA+xrsoeH5du35Kr+dK/wA33P7yVoWe7Z83z/7FZ/AMZDYf7yJVhLP5n21d2bN/+1UT/LWPtTXliRJYeY25vk/u077BFv8AkZd9TI/mfMv3KsbPkddtT7UOUr/YFT+Bf/i6he2bb80WxP8AYqxs2U+ab5Nq/f21XNMjlM/7N/wOjb/Dt31YSZv9Uq/M9Sp/e/jo5pl8kSuln81P+xsnzPVh3+b/AGKi3tu+X5KOYXLEY9uvyUQ2y7f4v9+n7/m+amTf7L0c0x8sSXZ/wOjyf4W+5UHmMn+w9J9s3/L/AN9UcwcpY8mJF+anxpF/Dt/2qqJN/Fu/3KXzv73z1HNyFe6TzTf7NRfw0fM7/LTx935fv0c3OBX/ANirHzf3GR9v36hp/wBpab5V++tWMeif98VJ/wDFU35Uf5d2/wDjqb7/APFUcxuQ7Pk+7s/26N/z0/Z/e+SraW395f3X+3R7wFH/AGvm303Z/FWh5Kp92q/3FT+Cj3gHQp+62/wUfwJtXfTYXZ2pz/wNt31BkG/Yn9ynwzbPmoTb93+Oh03u6/f/ANir+yAze2//AD81PSZdn3afJDs/36d9n+dP9moAieZdtM+2bP4dlW3tloS2T+JaAK6X7Tfw79lP/tLf8q0fxIvm0fZl+T5f+B1J0Er3O/8Auv8ALTHm3sjN/BT0RfuU103r/coIEhvF/wCALT0df+ANVfau7buamPbfxf8AjlBZYe5/hWm71+f+N91MRPm3N8myhE3tQBYeb5fvVFv/APHaPsbJ81CWe/7y0EB9o/74p32mX/feontt7f3NlHk7PmXdvoLGPcsn8WypXvPm20359u3/AMfpyQ7/APboAN7/AN6m7/8AY+enojbtv8dCJ8qN/HR7oB5yv/F8iU6Gb5/9umwxq77l+/RsZ5drfcoAtfaVST5qimmb/W7fnqq77H3bqR33rQBYe5Xb/Fvpu9vus2x6r+d99Wbfu+6lOd4EXczfPQBYjud/8XzvT3udv+/VLfEjblpjPE/y7tn+3R9ogl/tuV22qv36i/tJnT+5VT7fZw72++n8VRP4ksYY/wDVNsq+XmF7sDY85v8Afejev8P3P4qwf+EqiufliVUSs288WtC3lKvyVr7KQzrUm+eonuPv/NXLw629z91tlZl5rFzudV+f/cq40DPmO4+2L/z12VM8zfZ927en+7XnKaxqFtv2S7JV+7vrPudV1q5uN0+oTui/dSGr9gHNI9L+2eWv3Wd6iTUvn2t8/wDsVw0Oqy+V8zNv/wBuoP7QnmuNsXm/36v2EQ5j0j7fBt/hqF9VXf8Ae+SuVs5m/i3P/e31a37/AJm+5R9WI9odA+qr8/8Aq3/36iTVYHf+HfXOTabLcs6+ayJU1hpTbtrfcX+Oj2EQ9odB9vi2fK3z0z+24t23dsWsx/D0uz+L/Zql/YM/3W3b6Pq8SPanSw6xBtRd0af7b03+24pt/wAyu6/3K5z/AIRK5ubhF+bZ/sV0useGLPTdFRoPkvdvzVf1bmD23KRPrC+XtVtj/f2PT01iKZfkbY9cZc6bcp9z5H/v0WdnffJun3p/cqPYRL9qdqlzBv3NT/tkH3lb+KuXRH3/ADbvlo8m8dP9bsej2MQ9odL/AGrbfvWWXY6VV/4SGCZtqyK9c5c2F5Msq/Mn+3WFbeHr6G4/1++iNGMg9oekf2rBt+X5H/uUPcxun9//AGK5z7A0y/7a/fpmm+GLmG6Sff8AOnz/AHqPYRD2hvPeL/tJK9M/tb+Gs+5s53l/26r3Nh86bfN+T72yo9hEOY2JNbXcm1t8v3Kekm/5t0H/AH9rlL/RJb/ZFE0sMv8AfrCufBl4jpuuZ3T/AHq2jQ5w9oei/bP4fl+9T/tmz+H/AIBXKaVZz21r95tifxvWhCjXL/M2+olQ5A9oaUd4vm/3P71TTTffb+PdWP5P712ZtiU//wAfSj2Yi19saN9vy037ZsX7tQ/Zt/8AemepksP+AVHsh8xRubln+8zJVJ7xv9pP9uuleztvK/2Kz7lINu1Wq4xI5jn3uZX+59+mvM1WppIIX+789RI6un3a3IIt+/727yqd/qx/t1YmeBE+bds/uU1E3/L/AN81QFG53P8A3qpXLt5X7qttLZnf7tUrmw/74q48sSJHKTQtv3P/AH6d5Ox/vb3roP7NX+J2dG/gqJ9N2N/DXf7SPKRyyKW/ZvrJvEufOf8Aefuvv/PW3NYf3t2yql5bN5Dqu5P9urhKJjKMjhdS8x7jarVU+ZP/AGatvUtKl37qqTQ/J83+5Xq0+WUTg9/mOcv79tkSp8n72v12+ALtN8MdMZv4rWL7lfkjrdh+4RvufN9+v1m/Zp+f4QaJ/f8Asa19nklvePjM75vd5j0L5tnzfcqL7r1Yf+67VXT5Gr7E+NDctD/NT/lplAD0+T733KN//A0piIuz5qPu0AFFC/cooAZ9z7tFH+s+Vab9yqAPvvTvufLTadUgD/71G+ihNtADv/iaaj0/5aZQAbKb/v06h3/vUANf+Cnff/4BQn+19z+/T2+5QBX/AIflo/8AHKfv2/79Hy/eaqIIXRk+d/uVJ/8AE0mzdT//AEH7lAEO1aPufLU38O379Q/KlAB9yokf7lSu+9aE20AH3PmqZ3+Sovm+7SfP2/4FQA/Y2/71DoyJ/fodG2/7FRfNQAI+2TdUq7X31E//AH3RQA77lPplNoAc+2mpv/ho2M/+5Qj7P9ugAT5N9H/LRKd88Lblpr7926gB3yo+5aE/j2tR/u/fpr7k2UAHzJTqbUqfd+agCJ0+SmJ/3xT9nzfe+ShH2fNQAbPkoP3vm+5Tvuf8Dpv8dAA7rTnfzE+ah/v0fwUAN+XdTG+/R/sU/wDg/ioAE3Om2h/kpkbqj7ae9ABTH3J/uUN8mymPt3baAHo9P2743pi/co+58tABHT/m20J8lHy7aAD5qE+5TP8Ae+5QnyP9356AB/7q0xE3/K1Tffpi/foAf9z733KHRaKR/v0ALHtWjf8APR/sUf7lADqb9+hHo+ZPu/coAcm75/8AYpqfe2075fvU2gAf+633KY3+zQ7/AD0/Z/e+5QAz7/8A7PT32/JTPLo/8foAf8tD7d1Mp+/77UAHzU75P4qb9z5qds3/AO3/ALFSZA/yL8v8dRQ7/kqb5vu0z7jv+630AOfa9RQ/3f8Aap+z+Ffkpjo3yMtAEr7arp9+pnddnz1FMnz7v4KAJUdqPm/uUzzF2bv+A0992zatADk+f/Yo3/PQm7btqJNu6gB6P8/+3Tn+Wm7Pnf5aNn/AKAGfxUJtT/Y/26NjP8y/cooAP9yjf/E1PdPl/wDZ6Hm3/NQAzyaNnyf3KH+5/f8A9ijzPl/26AD7n3af/BtamOnyfe2f7FDvsWgA2f3vuUO/72jr/wACpkyfL/sUAPf+7/wOj+H5fv1F/D8tSp+5T/eoAZv+f+Kn/NTPvPUzfOm2gBibvk2U/Z/FTN+/5aNjKiL9+qAfv/4HR8tM+Z03NQm56kB7vslT5qc//fGymvtp7/c+VqAGI+9aZv2LT4fvfdpz7aAG/wAG7+Kjf/s0I+/71DptoAP46PPX7lH+r/h2f7dCfPvoAKJPNRdyrTNj/ep8j/f/APQKAGb1+6v36Hdki30bf7tH+79+gA37Ni/3acjs/wDdpv313ffp8O11/wBhaCAR/v0UPuj+RfnR6ETZ977lADEfe1D/ACP8u2j5fNlT7lPdPkqgDf8APRv3UIjbP92jZs+apAN9HmNuoR2dUoTbuoAen3KT/gNCbd/+9T3+98tADPLP92n/AC7aN396mP8AJ937lBYQ7kdNtTP93dUKbqN9BAfeehPv09f71FBYPt/3P9uonfY1So6zb1pmxUoID5fvUUv3FpEf/ZoAKHf/AGqf/t019v8AF9+gBN7fxfcptOf5FpqfPQAfN/v/AOxR826jfsT+5TqAH/K61Ejsi/6371OdKG+d91ADdmzftX5/76Uz7r1L822mv95P/HqAHf733KiRvnRal3fJt/jqKRPmSX+7QBLv/hpv3KPM/g3UffoAP977lGzZ93/foh+7/f8A9inOm/8AhoAEf5P9ih02feoVN6/3NtG/+9QA90+V/K+4lRbNnzK2+nfcoR9nzbqAHv8AIm2h/n+9/dpj7k+986U9F3q9AAj7PvUP97b/AAPUT/uad5ny7aAGomxql+Z/m/uVFvqXzqADf8lPT7/3qhTZ8lPh27EoLCb79M2bP9v/ANlokT5vNShH+5/HvoMh+zyf71M3/IlTJMqJt279tV//ANqgBP8Aab7lPR9//XWnuj/5/gpn/AqAD7nysv8AwOnvN/D8yf7dRf7P8dH3P/s6ALD7Ubf/AOh0bPl+9sT79M371p3nb12/c/goAV3/AHSNQ/yL/ff7/wDuUIi+V8rfPTP/AB+gBn+01TJuT5f+B1En+t2tUvyo6Kv3KAB/3i/N/qqcjRInzfcprzLv+Wj7/wB2gBn3Jf8AbX7tSumyL7/3fvUTbfvf7VRO/wA7r/doAfIn8S/w/wB+jyfk/wDH6hhRvk/gqaF22Ivy0AM+X7tM/wBv7n+3TX3TbFWnJ/dqAFT+Dd9ykdPn+Wn/AHaZ538X8dAD6ZR99N1PjoAEf93/AL1Mp/l0bf7tABvbY/8AHQibP+A0fN89G9ZvmoAD/B/fof5Fo/3vuUN9ygoP4d1M+581PSZkV/7lM+b7zfcoJDzmeh/9mj7n3abu+4u2gCX5dny/fp+/5Kr/AHG+b7lS/wC7/v0AP370+b5HpibaH27aYiNQA9vuU3e/3adQ+7/foAZ/HT/uvTKe/wA8m6gAb79D7U/9Do/9DpnkN9+gB/zfdX/gNE21E/2P4qP9ih/vtQBFv2TJ/fqV/kTd/eqJ0bfup1ADXf53p2/5vmof5qERHTb/AAUAC/wULv3f7FGz+H+Gpt/y7aAGQ/d/4HQ6bEf+NKZs3ruWno7eRQUMSb5E+an/AC/w/fplP+bbQSM2ff8A4H3U+iH532090XfQUMp7/co+/QnyLQAyn7KZQ7ttf5fnoAZv+Z933PuU/Zx/sUxE3/N/dp6J5KbagBj/AOzQj7qfRQB8JfbPm3NtTyvv7KZ9s2S7f4Nv8FVba2lf7vyfLU/2D90+779fyaf0mTO6/e+++379Q3N4vyfeeh03fxU/+zfk3bvu/dSgCumpI+/5G/36lV9+z+OoHXZ8y/I6tUqbUX5tvz1QEu9n+99yq7oyfxNsqV5lT5fv7F+Wm+d8/wA1SBXdG8r91u+b+5Q9yyfMu10f5/8AbWiZ1T5WX5NtM8777LHv/wBugC2l43zuv3KEv9joqx/J/E9V9iun7rbv/iodF8r5dqb/AL1UBaS53xfLUyXKzKm3bvrP8nyfl3f7tOT/AFfy/c2/NUgXoXX5938HyU/er/3kSqL7k+Vt2+VqPO8n91uo5ieUu/8ALV/7lTXM2yL729Pv7Kz3mba7baEheaT/AGKCiX7e0nytt2VL53nK8v8Ad/uVS8lpt/8ABu/uU9PkdG+/sWoAu/bGRn+9R9pZ/wCLZ/sVXh+/8u756e6bEXctWBbtrnZUr3jfd+XZWZ5lCfI38O/dQBdRFf5WlVIv9uhP41/j/heq8Lt/E3z/AOxT98r7P9paB+8aH302/f2/eej7T8uz76Vn/wCpkf5m+b73+1TbmZo3T+NP7lAcpfd/7tHyv8+5t9ZsaN8+35JXanb5UZN331oEa0LrGm1m/wCAUPcwI+5pdif8stlZmyX+JvkaovJ37P8AYoINj7Z5yfL/AN8Uz5d3y/f2pWfs2f7iUb/7n33qgNB4VSL/AHKYiLu3bdlUkh++3zO6/wB+ot8r/L82+pLNizeJP9+p4ZIEX/bZXrC/ep96h9z7FoJ5TQmeLc7QfJs+RqmRIvvbvn21kvuh+81P3s/+3/uVXvCNP5fL/hSoXh+5uTe7NVLe3/fNW7D73zN/Cj0EkuzYmxl2O9Sp/D/sVVeb/Zb5/u0JN99fvpQUWE8rf8zfxU50X+L7lV38r73+uRf4KqzXO/8A2EoJLqfJ8u7/AG1p7qu/73yVR379m359lP8AlT/YoKLG+2h+Vtr09PKdUX5dlVNn77b/ALNV/ub9v3KANN/9r/gNQ74vn3bfvVV3rs3N8/8AsVF53zf3KAL6Mqfe2/K1WP7Sght/mXe+2sdJldU2/O/9+jf8qf39336kDTh1j/W/LsehNSVJdsTfK9Uf3X+4n9+oHf5Nm756ANB79X2N9x6h87+838W+s/zvJVNzU+3ufl3fL96rA1ftPy/vfuf7FNS82f8AXH/brM+0/cZm2Pu2LRv/ALzfJuo5SzVe8/i2rU2/5fm+dKyf4EfdT0uf3W3dRyyINB5l/wBr5aie82N/c3r9+qTzfxfNs/v0PeQbP78qNV+8BdSb+L77pVpLmN3/AHv96ufe58x/vfd/uU1NS2Lub7n3KfvFnUPcq/y7d70yR4vk21ziar8n3vuU9NS3/Mv+t/26z5ZE8puxuv3/ALnzVY+0q6P8zfLXNJefLubbT/7V2b//AECr5ZBynQXN4u5P46h2Kn3vuNWP9u37dv3P9inzallaQjYR967l/gpn3Jd3/LKsVNYZN+z/AFVSpqSvcbGaV3dqfKP4Db85UTbTtyw7PNX565p7/Z95m3/7dV5tVZPmZldP7iVPKI61Jtjbt/8AupTXfZ975NzVx/8AwkkHyNvZ3X+B6H8SK7/eXZ/vVXs5SA7Jni/ho/cbN335a5L+3lh/3KP+EhiTY26r9lIn3TqvO/3aelyv3m+//t1xv/CSed8v8dWH1vf8v/oFX7KQe6dg94m9NyqlV3ud61y/25v73z1YS8byvmkb5aPZSI92JsedvdJdvyUTTLu+X5P9usRrzY77vv8A36ytS1iX5G2b6uNCUi/axOo85f4tu+nfbIN3yt8lcZ/aW+JNy/ep73LfZ3lWt/q0iPaROo/tJZGfc3yPR51tu/1vyffry/8A4TPUIbr5bHzkZtm91rZs9Sur9PN27H/uVr9TmZe3O1e8VPvf8BqpNrkDo6+aqP8A7dY6JLNFu3fOtc5eWE/3t2/c33KuOED25002vfJuVt6bfmottVV/m3bN/wB2uRdLy2Td/AlXvDyS3L/3Pm312fVo8ph7Y7W2uVmbb9966B7OCz0tLm8nitov9tq4+5tpdN+78+z+Ose8trzWNj6g07ojfLC/3KX1OJj7eX2TpZtVsb/Z9jufO3/J8lRQ/vkf72xa5pobnTU/cK2ytDSptTmfdt/dVpHDRiHt5nSpD8v3aiuXg02LzbltlutQ36Xn2WVYPv7fmrh7+21C8uv39zI8X3NlbfVoGP1mUjpbbxzpk0rq1nI8Sfx1SvPE/wBql+WLYrt8tV9N0qCFYml+T+CtN7CL5G/j/g30fVqUS/aSGWdy01F/efZk/v8A+5VtLZUi37v96rD6UrwbVX7vz0ezpB7WRxU11PNKm1fnrS02b7it86fxVYm0dd38SJViws/Ji/2/4a3lGlyj9pI1rB4oW3Lu/wCB1Dquq/635pE/3Kq7G+Rf46h+zfNuZm3f7FcUYx5i+aZVsLDfcPL5rPvramh+RFX5P9+q9tbNG6N99E/gq2m99kv/AI5RU5So80jE+zT+en8af7dacKNJFtZfkqXYz/79PSH91u+4/wByokb+8MSbZ8v3/wDbpuxpm+X5Plq0lm033W+5UyWEvlPtbZXNzRga8pk/Y/7v36Es/wB783/jlaa6bLu/uP8A36I7ZnRPm2f7b1HNECVLloYPK+ZHqL7Sz1Y+x703bmqL7NFJ9z5NrfM9Y/EbEKP83y/fqLe2/wCb7lWJk+RP40qv99/4koAHf+79yprZ/OX5m2In8dMSFf8AgFP2f7tACNu2f333UTJLvdV+RP4qHRn+79+n/Zm3fNu2bv4Kgoe//AqPO+55TNv/AIqfND8m5m+SmW3z72+4n9+gAeaeb5VqF/NdXXf8lP8Av/e27/4asWdqvzs38VR/eGZVyjfJ96q7oyfxV0Xk/wDA6q/YFRH/AIKvmKMmFG3/ADfJU330Ta3+xV17bZs/26e+m/u9v36vmMjMdfk3btm+mf3G2sn+3Wt/ZXy/K29/7lMez/2fnWjmAz/ufxf8AqvM/wDe+etD7Bs+Xbs20f2ayfLt+/W3MBifM7v/AHKveW3lJ838NXfsGz+HZuoe2Z/lX+7T90vmMd33u60+G52fMq7HrSSH+PbVS5s9ny/36PdMffIn1hv++qP7S87/AFX3/uUJpX8MvyP/AAvVv+x/ubl3vWvukmfNqUqPuX53q3Z3MtxH826rEOl/N8vz/wCxV1E2Lv8AK+f+5Ue6L3ivCm+Xd/31vqwlnsX/AKavUsKNt279lTI/+89Y8xfL/MQ+Tv8AvfPv/uU/7Nv2fL96rCbv4vuU/fUcxtykL2yrQkP+zU33/vU7Z5i1HNIjlG73+7VdIVf/ANmq1so2Rfw/foL+Ai++n3fuN8tP2f7dSvu2bXVdlHmfMjf3KABPn+b5fk+7TEtvOf8A26sfK6oq/wDA9lCPQBElv+8/3Keifcqw9yu3a33Kh3q67m/h+7RzG4/yYnXd/HUXk7//ALOnJMv96pt7f79RzGHMMa3XejU1NN/i+4m779S+d/8AZUJc/L8q0yipc6bK7fLTIdN++u35603m+5/BTEuVT/vv5qXMBVSzZ2+X7i05LP5/m+dKsfbIvM+VqPtW/wD3KAIvJ8n7v3/4aY0Pyfe2J/FVjfvb7uzZ/HTXuV/4BR9oCl9m/vNvSnfZ/wC7Vv7Yu3bTN/8Ae+5VmpX+zf7W+pUtmT5m3bKPO/i2/wCxT0m2f7CVHwgEKff/AI6l3N/wCm/bNibahhm3v8vz/wC5TMiZ9zt96mPup+/y4tv/AAOofOX56ADZUVy/34t33Pnomm/hT+FaqedvkSkaliG/ZH+7T5rxU/3KifbupjffoAf9vbf8tWP7SaFf4fnqolsu3c38NFzYf6Pu837/APBQA/8AtLfL83zvVj+0vl+b7lZiWHl0/wCzbPl/joLLv2xf7u9KmjvIk+78j1mbZfu7qhud2yjlA3vOjf5dy1L9pidvl3b0/v1zm9vN+7voe8nT5v4P7lHKLlN7zv3m77+3+BKEvFdEZm2JXKf2lO7bfuUJfyw/99fx0coztofKb+LfTvlRf4XWuKh1Wf59vzxf3Kl/tW5+99//AGKj2ZB2C3K7Nvm0fboof4f+B1xr6rPsTatMTUp3etuUj3TrftizS7vl+amPeK6fww/7dcq+pXP8O2mPqUvm/d+SjlLOqkmXf8rb6fDNEnzL9+uVS/l/hp39pN91VbfUcouY6ia5XzfvVF52yufhv23p/wCPb6sPeK/y7qvlDmNP7ZsRGX5Hpj3TP/d+esp7n5qY7s/3vno5ZDNOabfs/wC+Khd9/wAq1STdN/e30/zmf7vyOlTymfvEs0zeV/cqp5klWH/vfx7aq/8AoFaxjH7Qe8DvP5Hys1Z81tPsdVb560nmbZ8y/JUWxn/h/wC+KuMYmfvGElnO+zczJuoudHn2bWl+f+/XQJu2fL/uNTHdvu7d710cw+YxLbTfJT+//eqJ9KaaX/Y/2623mZIvmXY71Dv/AMpVAV4bbyYttCWayP8ALUz38aP97ZTJtQ+4v30/v1YixDo9m6fvW+em/wBkq/8Aq4t9Qpc/L9771P8AOf5Fb5Kz5gGJZxfOzfI6VbtrOJH3MvyVD53yUecyJ8u7yqOYC9sgff8AL86f3KYnyLtb+JqqfaZZPlVdn+3TXdk/vOlaGRqwuuz7v3qtrqSx/KqfPWJ5zPv3fIlCPK38XyPVc3KRym39v/74ojvPJ2/LWP8Avf8Ac/26JP7y/O9HNIOU1Uv2+1earfuv4qfc3LXP8VZKJL/eZKHh+b5WbZR7SUQ5S9MkTp/feq/y/equ+77u7f8A7lM+b+HdWN5Gxp79nzfxbaZ9pVPvfxVzmsaxPp7PFErb67jwT4GXWNB+2arOyXE/+qSrjGUyJSjSjzSMp5l2/wAL1F5Kp827ZuqHW4W02d4Nv3G+V6xd8/m7t2yjllD3QhyzjzHQfaVT5mZqEv22f7e6sz5tm7771YsN279786f3KZZYd9kvzfJu+89Pmv1h2f33rB8W2d5eb/sbNDuX906Vm6Jo88Mu65aSZ1/v/wB+qjT5i+U6j7ZvT5vkSnJcrN8m3fVe5s2T5vuVEkMqf7lWc5pzXMX/AC1b76/KlEMn92JX3ViTWc8knzf8Bq2jsjpt++lAi1c6U033V2P9+onv4rbeqf7lXUvJ/I+X79ZVzC15/vu1R7gyxbX6u3y/fqxNc+d86/f21iW1tKjO23ZWnD5v93fUgM+2N91fv0TWfnfM3z/7FWEsGdt33KvfdSq90Dl7zRGe4Rm+4lSvpsULov3/AOPZXQTP8vy1U8v738f+3Uc0SjN+x76Es1T+Grr7fu7/APepj/6j77f8Do5ixv2ZY4vu1Xudvz/LvpyMqfL/AB013X/cpkcpU+VHRqZMiuvy7d/+xT2mX/fqL7nzUuYsqTJvrPuUZP8AYSth5okT5qzLmZa2jKXMRKJi3kK/7+2sma2X7tb1zueN6xLyvbpS90jlj9owtYtkSw+9/FX6dfstzNN8IdMf7n+irX5ha3M32JP3q/er9O/2Wk2fBbR/9qCvs8hlKVz4PiLlhy8p6g+35P46ZT/uUz5q+8Pz4ZRvp77ai+5TAl/iopm/dQ7/AMNABT6HT5U/8dpnzbaAH0yjfvaigBqOu+nUUUANp1No/jqgHUfc+7Q/zf7lN3/c21IDkej/AGKb8tG9U+agBn8NP/gpm/8Ah/hp79du75KogZ5Pl/d+596jY2zb/wADo/ubFp6fc/v/AOxQAxN1Of8AgXb8lNT5Plp6bdtABso+/JtX56hTcn+3/sU/f/tbKAGTbfvr9+m/Mj7al+5v+bfUWzY23/gdAEu/5KYm2h0piffoAm3r89M+bb8tN3/PRQAI9Opuynfc/wC+aAB/v0bN/wAtH8FCfc/v0AN+5R81H+79+h91ADvlpu759q0fw7aERqAHPR/Duo301/koAE/vU6mptp3+5QA35aPl+9R/v0j/AH6AF/8AHP8Abod1o/2mpmzY+5fuUAP37/8AbSinbFT5qa/+zQAff+7/AA0I+/etCbaZv2f99UACJsan/fpnytT6AGI7UL9+nP8Afpru3/AKAGOjbXZaP7/8FP8Am+9/wCmfxvu+T/boAm/gpn+99yjfvWmoj/OtADn+9/sNT9n92mN9yj+D+5QA+hHpnyrTEm/ffN8m+gCb5ko+58zUj/fpZkZ0oAPlf733KF/j20yH512tQi/N8rUAP/goopn+5QAfMtC/3aZ916f8v3l+/QA9P++KPlopn/j9AD9zUPs2fK2x6P4dtFAA38C/fqFHZ32t9ynv/BtWipMh+9k/iWj+H5qZ/vfPRD8jorfcoAfvVKNzUx/vfLR/t0APf5/4aE+5tX7/AN+jfs/ip0fyJuRPnagCJ3bfT5kby6Pv/eo3v92gBifc+9T0+78v36H+/t+5R8r/AC7qABPuO38dCfP/ALdM37aPvPQA5/v1J99aZ99v92nR/d/2KAIl+eTb/HR5OxqZ52yXdU3y7Nv3KADf8lQt8j7afD8n3vuUx0+58vz0APX7lCfd2/8AA6N/yU9H3UAM375Pm+59ymOiozrT38r+H79CJs+bdsoAN/yblo+58u6j/lk/zb6Yn97/AL5oAf5n+7R/D8zUx02fNu+Sgfd+b7lAAnz/ADLT/mamb91G9nZ/m+9VAD70Xd9+iS53r96hNyL96nvCu/av3KkA++v3qNm9v7lC/wB6jzP3P3vnqgHuny7d9EKb027qYn3d336f833qkA/ev/Dvdqhm/d/d+5Vuqk3zv8vyJQA9PlTd9+np9yiF9lH3H/3KCBzvvXc3+5UVP/26N6vQWMT5FRl+f/Ypn3H+789TbNnzfwUz7/3V30AP/vtRs/ioR/8AgFG/dQQDp/F9ykf/AFNN+ZPvffqX5XWqLIofuU//AHvuUz777af/AB/L/uVJASbUqHe38NTUx3VH+X53/uUAPTdsTbTv9YP9um/fooAIU2NTv4/79Nd22bW+5Tt/yf3KAG7PnSpU+daiqX+581AD32v/AMBWmP8AefbQ7/3aE/eL83zv/cqixnT/AIDR/t0/5aH27qkA+4qbf9+j5vu0zfUy/Im2gCFH2NT3fyf4vvUzf9yn7/koAZ8z0fdej5aEh87ZQA+mPT/4nVvuUfc+7QAx/uf33pr/ACNT3+5TH+daCASj5fneja1H+5QAVKifJTKNjfe/v0ANSHY26pd67ai3+d/vrTtn9379ABQifJR/HTU+R9tADJEbf/f/ANipXT5KJn+dNi0bPJTbQAR/JcfN9yh/nV9tRPtR938FPd12UAORPnp/y1XT/VbW+59+hHbf/sUASp+8RFpqfPsVql3LUTozptoAERkdPnqVHZF/2Ki++m3+OnIn/A6AHv8A990J8qfL/FTPufe+4tPhdUt3X79BP2iLZ8lCfe20xN3m1Mm7ftWgBIfu0P8A7X3ab9x6lT7iK33KCg/1Kbl/ipn3N7VN9zZ/cpn8VADP4KXYyf7G2nfMmyhH2b/9v/xygsZ9x0epk2p8v8FQvu875Wof5N/+9QQPf/Z+9TZEXf8AN9/79O+4u5v+A0z5vu/f+WgkVN235ad/Ai7vnpj/AHUWmP8AfoIJvuJ8v/AqEff/ALf+xQ/3flp6p5Mm6gsdN8+3b8lRJtRv76UP/B/tUbPubfkoAE/j3N8lCfI25f8Ax+n/AH1/dfcT71M3/wDA/wDboAfv+dKY8f3933KZ/D/fej5f+B1n8IBD8n3qe7/w/fSmwp99W+5/t0kybE+Vvv1oBM+197N/45TIdqRbVb56YiNvoRF+SgCaR97P/H8tQzfvnRl/goR9j/LTd/73a336AHUqfcpz7d1GzdUACbtu2mb0+9T/AJX+Vfv0bNjUACPvWnp9yj79Mb7lBQbP/HaPvJUUPyfM/wDep38Xy0EhR/HS71/4HTvlagA/hpiJ87sv36fD9ynf7K/coAb8uz5fv0xHWjf8+1aa6fPQA5/v093+SmI/z09H2Rf+P0AMSbf8336HuW/1WyhH2b22/wC7RDt+8q/PQA+H50+b5KE3P83+1sokohTY3y0AGx9/3t9M+5/sf7dTfNuff9ymb9/3vuUAMdNjblp77tq0O3l76Hdn2LQBFv8AOTyqcnyLT/upTEoAPmp8Pzpu2/dpjp9z+/Qj0AG/fs20f67/AGKJP7rUI6q1AD9n8X8NH+99ypvOif8Ah+SmbN/3f4aAIXRk+78lPR2ZUoV96bZfuU/Z+9/uJ/fqCiHZ/d+5/FT/ALi/36Pm812/gp77asCH7/3Wp6PR5m9Plpn+dtAD4fvfN9ymJ81H+s/2KVPuVACf7v8AFRv3u601Pv7m+5Uvy0AFM+f+Jvlof79H3fvfdoA+B/O2fdo+07/maon+/wD3KeqS+b/sV/Jp/TY53b7y/J/v0JuffK1H8Pzfw1Y++v8AsbaDP4CD/XbP7j07Y2/b/s1dhRkt0bdspv8Ac+VnaL+N/wCOg0M9E/hb5E3VLs2fL83+zUrzfc/g3U1Lxk+6vyJ/HQQV/s0u/ZLu+Wj7Gzq6fNsq7Dcv/D9/dso37H/2NvzUcpRSe227227Nv8FHk+ZsVfvP/fqxc3jbH/dbHT7r0I8s11t20cpHuld3bZtVfniqFPuP/c+9WhJDL92Lynfc3zvUTrPCqbVV3/i+WjlmHPAqfNv3NudttCMqbJfv/wAGx6veTcwxeeu35m+5VTzvmfcuyWo5JhzwHw+Vt+RfnWpftkXzs3975qro/wDFuXfQm1Pu/wAf8b0+WRfult7lZt+37lM3/O7bvk3VF+/+6676Z/y1/wBz+Cly+8Muo6oqbqfvVP4vk3b/AJ6pI8ryf/EUfNt+X76tV8pBY+0/J8219lMuZv8AgG/7tVPJZJPvMm6hPnb++/3Fo5SyZLxv9re61Y85tvzbn3NVfZ++2/3/ALtSun/f1FqOUB/2n+Fv4KPt/wB/b86VURG3fcbznpn2lkT91ud92xqsDQTUvJ+Xbv2fP/uU1L//AIHvqFI/tNujL/cprpK/zL86fcq+U5y79uqb7Z/e/wBbWT5O90+98lDuz/K7Mj0coGr9u+fftpqakyf7aVk7Gf5l+fZVWb7Z9o+7sSjlA6X+0l2/7FMTVV2ou1U31yX2a8+dtzJ/dSpYUuf9x/770co+U6Z7/wC/8uzZ/HQlx/3xu31z/wDpj7GbdspiW2oSN8v3KvlEdK9z+6+8v3ai+07NjKy/LWOkNzu2y/co8m52fN9z7lXykG39sim83a3+/TE1L53+b50WuffR7uF32/x09NNvtnzS7P7tHsx8xu/bFR0VpfufJQ94vmuqtvrETR7z7vmq7019NvHT5fn30eziHMdB/aXnL93Yn8WyoZr/AMl/vxfN/frn002+h+82/wD2EqX+yp5v9/dT9nEOY0X1WJ5fvL8v9ynQ6rvT72/5qpJpUqK+5t6LVj+x287du2baXsw5y39s+6zf3qJrz5dytv8A9iiG2Xbsb53/ANv+7WgjwJ5vzKmyrjSMZVOUxJL9fNSJfv0/dK/8LI9XZraxmf5Pnf77VE/mv9378VX7OJHtSFLzyV/2KqvrErs/y/I39ynfY2S4/wBh/vU37H9//wBko9kXzSJU1L5Itzf8Aqo94299y/J/fqxbWa/w/fT+/U32BU+63zu1XywI9qUftkrxfvW3un3az7y/nhbcsX/fFbFzZ+T8tCQq6orfP/draEIEe0OP/wCEt1xGdYNKnm/6+Ivkqr/wn/jG8utsECwon8CQV6ElzL/yyVk2/wByopra6dPvb0f79d/LSh9kj2sjlLPW9cm/4/pd7r91NlW7/XvsyIyy7H/jrb/sryfK/wCW1Qppq7dzeU/+w9R7Ol2L9pMzdJ1j7Ym1fNRP76VpbF2J8y/M/wDHVh9N8ltyqqJ/sU+G2+/u+f8A2KJUqX2SPayKk0LTK/3U/g3pXO6rf3lsifumdF+9Xe7It+3ayJ9+qU1st58reV87fLRGnAPaHn//AAk8sPytG3yVYfxP++T5W2K38ddrN4eW82boIn/29tZ954Zgff8AulRK6eSgRzzMLTfFUt++3ylh2fwJXQJM0y/N9+oYdBihlf7uxa1vscs3+wn996xqU6X2S41ZFRLn5XX+DdUv2nf8zfI/3KH03+GX5/8AcqL7HsT5v+A1j7KJftCw80T/AOqZd+2oftKwr8zbJai+wfM/lbqPsNy/yqq1HsIh7Q0Idmpfutvnf7b1b/spZotjS7NlUtNsbxJfNb5EWtpJvufwf+zVzSjyG0ZGamiW3m7Z9rxffqj/AGDZ790XyS7vuVvTIv8AD9ymPD9z7uyiMiTEm0RXf5fkdKIdEXZXQbPl+WjzP4d2yjmK5jH/ALHi+Spn01bb/ga/LVh5ov72x2b771X+0q7/AHvuNW3MZAls1QzJ8u7ds+WrHnRbfvfeqrczRP8ALVx98DPmuZX+ZmZ9/wAlUbl9/wAtWJtv73b/AKr+Ksqa/WGX5tuyuyEeY5Db03Zt3NWg7xIu1du/+/XLzXkGzbE3z/7FO/thrZk2sybv4KvlJLb2azSOvzP81av2CK2t0Zvv1lWviHY6S1K+sNM3m/L/ALiV08xjyzGXNyy/6hWhd6WzuZfN3NFvT7lMe5bbtb761EmqrbfN/rn3bPnoiHvG7NDsiTzV3pt37KpLf/Ztm2Dyf9uqP9qzzb/vOj/wU/ez7Frb3SOWRbfUpZvmb50qWG8Z6ped/Cv/AI5SfaWTZ/u1HMHLIvTfaZn+6uyrA8+GD918j1zVzrTQ/wDLKtXSrxrlXVlZN1XzByykSrDePcbmZqr3lsybPNb79bcO7buqJ7DzpdrVze3jzF+ykY9hu+0Jv+4rV0G/zNnzqn/s9V4bPZ838daUNn52z5fu1zV68fsm0aEh9tZxbt8u1E/v1LJt/hb5Ke0P39tH2ben3fnrj9pI7PYGVeR/PUKP/E1ac2m/Jt+/5tPTR3m/3Eq/bEezMzYyfKvyI38FS+T8vy/JWn/Y/wBzd9xKE01Uesfbm3KZ+z7lP/4FsrSS2X+L/gNTfYfm3ff/AIKj24cpifNsT+P5ql+bb8tbPkq7/wDjlQpZxfw/fo9uXymfC8qfNF9+pXuZU/i8lPv76vbP4vl/2qPse/5fv/wfPUSqRmXyyMR9Sufn+XYn/oVOtvPdE+9/frW/s1v9yj7GyP8Ac376jmDlMq83JEjbvnrPd5ZHeuie3X/Z2U2HTVR/9h6PaRKOXh82Zk+9U/kyu/3t6P8AwV0yWECMjL99Kelsvzv9yj2oGJDCzv8A7n8FXUtt+zb8iVoeTF/FT/JX/cqOYDPSHZ/v09E+bbUuz79P2M/+5UmnKZ7w/P8A+g0JCvztt2P/AH6uvbMj/wB+nzIuxG27/wCD/gVLmDlM/YyfeXfTk+/Vjb/3x/cpvyrUc0jQZ838X7lKPm3fN871YeF5vvL8lPS2VPvVfMZ8pU/h3U35tvzbt9WnRVp8O10+b/gNHNIOUo/x/wB+nunyVb8v5t26pU2p/D870c32g5SoifP/AL1K8O/5lVqu7FT/AJa/8DoT77/M33aOaQcpn+TUL2bOm6tb7/zf3aR/v0c0i+UyEsNn3ql+xr8m77labpFR9nbP+x9+jmkR7pnvZ/J/sU6G2X71XnRtn737/wDAlQp8/wA33NtHPMOUi+xr/d/3aPsext38FWP4dtRJu3Uc8g5R32Pfs2/PQ1j5f3v9VT9/+1sod22fe3/79Xzcwg+zKi/N9ymbNj7f/HKb5yv91tj053fan/odRzGo94V/h+5US/x7tuyh0/h37/NqF3Vf4d+ytPsgTPu81Nu2mfw1D99P7+7+CpHm2L8qtspcwCO/z/e3vUUn/AqY81NR1+8v36YEv+Up7uqJtX53/uVXV9++je3/AH1QBLvZ22/NRhvM+7UXnfw7asbF2fK3z0AMf5asJNsf/YqJP9qpfl20AM3/AHKN/wAv/TKnvNFt2r9+q+/5d1AD3+dN/wAu+q/nfJ/c/wBunO+/7u3/AGqrx7PNTd9z/YoAIZpXbd/BV7zvk+Wod6r8u7Z/sVE9yr/d+4lAFtHqV7n5d3y1jzaxFCjp8qf7dV7PW1eX5drvWvspSiZ80TVeZvv/AC0x79o96tTdm9U8377f3KqXiJ97bvojGUiOaMSx9v3/AHvuUf2rAny/f/3KyvmTf/H/ALFV/m835fuVt7KRHPE6j7Sj7Ki/tJfuK2991co940LbWpn2xt+xPk/26PYEe0idM9/Fu/2P9iobm8aaP/0CsdEnm/iod2hifdu/2a29iHtYl579nf73+9Ql5FH91vnrJ2Sv81Z81/8AYJdrfPR9XkX7eJ2EOpKif7dTJeLN9753f+CuPttYW4aujhuVht/9+j2JPtom7DN/CtC7vn3VmaVcxb3Ztz1U1jzXV3ilZPlqPYC+sG9/B/fpn+5XKQ6rco33t6L96tD7Y3yL/f8A46PYB9YN5EZ9/wD4/ULpL8m1d6U179ki+9vplhftM6btvlVf1YPrI90ZIvu1L9mZ9nyslbF48Vna7m2vL/crkrzxVcw71g/cp/cqPYB7aJpPZ/7NRSWa/wASVXtvE9zNa/vd2z7lH29n2N/6HV+zD2pKmm7H+78602aHY7/L97+5V3zmey81dqPXP6reTwruqPZB7UvJN5Lou3fTkuokV/8A2SuchvJ5vNanu7O/yNseq9nIvmOld4n+6vnVF8uzaq7/APYesrTZpd38XyVqvNsd2X50qZR5C48shn+3uqwn/odRJD/c/jq7bJvTb9+szci8umTJs2fx76veT/dodF2fPU8wGTDbMip/cqxNCzr92tCHykT5fv8A+3T3mXf8vzp/co5gMyGH+Jt1TJD8lWkdd339lWd8H8P36OYDMe2+X7v3ahe2+f5vv1rb1RKrzPF5W5ttQLlK+z5H/wC+PkqH7/y7vk/v/wB2nveQP/qvv1X/ANZ91vn3UcwwSHY6bdv+/R95tsvz/wByhP3LfLu3vTNjPs3/APAdlX7xHulK4/c7Kr+cr/d+d6z9Y1L7NKkXzPLurQS2ZIvN/vV08suUj3Su+gy3L7lb/vij+xbnTflVvketPTUb+Ntif3HrP1jUrl7jav3G/v1sSV4UZJU/g2fx1aT7nzNWO7yuzt/HT4ftM1xF/t1IGxCjvvq3Ciu7/NsTbVd932X+4/8Afp1m8rttbc/yUElvyURHWovJ8lNq1pQ233/NZtlYutwtv/cfcoKHPNv+VV+f+Ki2f97/AHKpWdhKj7m3U+a2lSVPL3f7VAHRQ/cT/wBDSrHkxf7n+3WbYLK6J8rVqp/vVnKXKPl5io/3dvzbKrujfdXdWts3s/y1YhRf4qj2hfKc49gz7Nu7e1XbbT1jd/43rYeaL5Nq/PR5O/7u16fMHKZU2lQO6T7W3VYudblgtYoIl2IjVoJbLsT/AMeqpNCv+/8AN8taxq8nwmMqUZ/EZqWzXjuzfPWZf23kv8u3fXUfcX7myqTw70Rm+T/bo9r7xcaRyklzOnzN9xKl02/a5n27dn+3XQfYYPnX+9U1tYwQ/d+/V80Q5Ri2O/YzNVj+zVh2bU2f7dWIXi2/7lDzLv2r/BWPtC+X3RiWcVN+wLuqXzleh5tivu+ep5g5Sv8A2bAjfdWmpZqj7fl2VPD91/8Avun7tkfzKqVn7SQckSv9gi/3Kf8AYV/4HTvOV/8AYqJLnfcfN86LRzByjPsap8rU9IYk3/36sO/y7qYjr/FUc0w5Qf7n3dlVZt1Wpn+b5vk/uvVe5dU3sv36vmDlM94f7y/JVWa2l27f4HatOb7m2mPt20c0g5TJezbzPlZvlqrMmxvu7/8Abraf51/+Lqk6N/d31cZEGf5LbKqXMLbvm+5troPub9u3fVK5+f8Au1ftAML7N8u3dVSaFkrbf7/zfcqpNtrbmiUZlym9N1VXh2fLWq6f98VmTfedvv8A+3W3u2IMe5dkR9rfJWLeebI9dFc7fn/jrN/13/Aa9Kgc8jl9btt9nt/j3V+nv7KMyv8ABbStv3/Ir80tbTZZy7V/hr9G/wBj+b/izenr/cgr7/JOWJ8Bn0ZSjzHsj/fpaPlpn+5X3R8CDvTHen0x/wC7QAJQ6LQ/8FL8n/2FADnf5KZspUfe+2kRPLagBtO+/Q/y0UAMf79Nd6Jvv7qE21RA9/u7qZ8yfd/ip6Orr8v36Z81AD/9ymU+j+H5qACmPDTH3bqf8yfdoAKfj5P/AB+mf79CbX+VaAGb6f8ANH/sbqY/yO/y0rv8vzfcoAcifL8v3Ke/3KhT+633Ke/yQUACP9+j7/zfx1FC/wB/b96nfc/i+egB/wB2mb/+AJ/fp7p5ifNUSfJ92gCVG2RbVqF/v0//AH6bH8yf7dABQ/3d1O2VE336AJfM2om6h9n3aa6bFo/goAds/ho2bKNmxEamu9AAiKibqKZ838X3KE+eWgB//oFD/Im7+Oib+Cj7n/2dADEf/nr8lSunl/NTen+xR98f7dAAjrt+X79FMT7u2n/LQA75aa6b/u0I+/71In36AGu/z0+j7yUxPk+WgB6fcpj7d1Of79N+/voAelDpR/BSP9+gBuzYtP8Am3Ub6Jo/4qAIvm3fLTt/8X8VM3+c9Pf5aAG/fWh/uUxH3s/8H+3Tn+/QAbF2/NT0T5KZv/iX56f5lABuanv9ymbNjbql30ANdGTey0zYr/Mu7fT/AJWo/wB77lADKen3KZ1/4FT9n9379ACI/wA/zUqbt/yUxfv0/wC58y0AMdflf5qF+5/FT6cj/foAi2K/3Wo2f8Dp9MT9z8tABv8A3vvT3RaY3+zQv3KkyDf/AOO0b9/+/R/y1T+D/bp8yfc+agBm/wCX71D7fkZaf8v3qIdj0AG/5E/go8wf3qZ/y1f/AGqfsXdQAPu/36NnltQ7/wAVH3/moAZv+X5qId+zd/BT/k/ipn3UoAf833qHdf4fv0J9yj7n3Nv+1QBC+13/AL/96pti/Ptb7lM+793+KhfuUAD7qf8Af+9Qnzr81Gz+7QAJ/s07+/8A7FRU9Nz0AMf723bRs/u/8Dp5/g/v0x3Zfu0AGz+61H3E+ah/46H/AI9tADF/vN9ynu6v/sUK6/xtT/7m35/9igBjp8lP/wCWXy/fpny/xfdp+zf8y0AQ7/uf+PU/5P4aKPl/j+SgA3q/3vuUJ8ibf46i2fPT0dX+WgCWbZsf5t9M+Ty6Yu35P4KH+T7tAD0X5flan/wVDs8z/Yp8jt8ibqoA/wDQKP8AWf7FH/Aqi3uj/wCxUgWEej/vnfRHtemfwbVoAlSorhPn/wBunpTt7bPm+5QBEiU+mbP4m+5T/uLt/goIId7SJu+/UybdtRbNjpu+59+pX+78v8NBYfK/+xTP4dtCPsXcv36Yj/c2f79UBM/3KNnyUf6z/Ypmz5KkgfD96nv9yqyP8/y/PU1AAibqZN/dqXZ5i1Ft+bcn36AH7N6baNmz+7R81G5aAGJuVvm+5T4d2/5vuU7+Covm/uUAWP8AV/7dMdd/3fv037lG/wDu0AC/e2/c/v76d/HTXff/AL9G/Y7r996AHPs3/L9+nu+zZs+/UX3P9V99qdC/zf7dAE3+sX/YqH/gNP3sjvTN+xqAH/w0z7lFPT/Z+9VFjPvr/wCyU+HdTUhaFU2t8lJ51SQGyin0zc1BY99zpTPmofdt+X79N37aCB336fTP4Pvf7dNSgB3+5RsqLy9j7V+5T9/+zQA+T73+xSfwU3fQn93/AIHQAfx0fNQ+/wCT+5RvXci0AO/vr9z/AG6bs+epd/yVF8/8NADpo/4t1H/Aqa9CJ/DQAx/++Eo/hp/+xRDtddjUEgibI/l+eh/vutCfJ/sJTEf7lBRK/wA6bf46r/x1N81Qv8n+3QZE29U+ZfuU776J/cqLZ8/z/cqX733fkSg1Ikfe3+x9ypU/u03eqfLto/1n+xQAbPv7fn2/eo3/ADIyt9+k/v7fv02gyJX+anp93dUT/JsWj5k+99yg1CZ98W/dTndXom2/IlRJ9xP96gksffV6ih+Rqc/91W2f7FN30EDn/wDHKa/yN97elO3rsSn/AHF+b7/36AB03rt/jqJ9yK1S791M+5QWEKb1odFdtv8AHTYXbftqx8r7220ACIqRUz+N/m2U/Z53y0x0+b5v4qADf/D/AB/36fsZE+Vt9Md98vm0I/zPu+49ABGnybV/jp7/ADzf7tMf5Pu/wfJT0Rf9ygBnzb/m/wCA0+H+Nf71Cbd1QvD8ny0APT5H+Zvkp/8Ayyfdu3/w1D/E/wDco3/I9Z/CAfM8Xzffp8P3N27/AGKZ5ny7aa//AHxWhBa2LD8y/O9Vf7jU7++rLQm1F/uPQAbPm+WnvuSjeyb6P8vUFh81H3qNy0+T+D+/QUM/8fo2ff20P8nzUzzP7v36CSJE2vtqx+7piff+X79TbF2bdtAEL/7vz0qfcqV0VG+9UNAA6Mi7duz/AG6E3fwffp9M/wCBUADps+b+Om7/AJ6c7/vP9um/x/3KALE3z7GWmeXQv3KH27aAGbKPmRv9in7PkemUATPtff8A36Zv8z/gFG/+99ymP86v91KAJkdaZ8r72qLYzLt3U6P+8tABvXam379FPf5E3Ux/kd0oAPmp6fP/AOzUz5aKAH/KjPTH+T/gdG5qP/2qABKm2bKZv2LUW9oW/v7P4KAJe+3+ChJmRdu75KZ533F+5Q+6gAh+6jN9ypk+58zb0/uVD81CPv8Au/foAb/F8q05P96ms7f+yUI7fOv8FAEu7Z8392h9r7Nv36Y+7f8A3/8A2Sj5d/y/foAHT+789FPpn3Nn9+oKBPkan71/h+/R/FUT/wB3/Z31YEtMemO+zY38FPRP4aAPg/5P4qb8v3W+5Ve2f72750p1zqS/eZWRPub6/krlmf0fzRJpnXbuXc+/+5VT7ft+633W+49V7m82fdXZt/jqk/8AeZmfdW3siuc1X1Vvvf8AAKZDfs+2srf8+7d9+pftXnfw/PRyyI5jY85tyfwf7dNmuJYUbaq/79ZKX7bNrr8i1d/tCL+62ytvZkc5El5vlT5f++P4qr3Oqywxfe2fNWynkfKv7r5fn+enO8D/ADSxL8rfLW0YkcxmabNPeP8AMu9Frpt+/YvlMktOmv4tvysqfL/dqr9s+d5VlV0q/ZGPtJSDVfG1zoMSRafoMd5K/wDHNVSz+JevXKuraDZW0v8AyyfdUU2t3KfuIPubqYk0s1vtlVUl3ffeunljymXvFt/E+p6kn71YoUb+5/fqo9g3+/8AwtUr7f7+yLb8z1Vmdnfb5++o5CuYtJZskX+wv9+ppPKttm350/26ookqJ/r6q38zKnyt8+2iVKMi+aUTdsLyJ0dNu92bYtWIYVdt3333fcrh4dblh+Xc33/4Klv77U2i/wBa2x2+XY+x6x9gX7U9G2QfZ3/dMibv40rJkRHb+HZXFWGq32j28qveSOjNv2O2+rdr4tttjs1yqb/79H1cPanVbNibV/jqJ0XZub7n3KzH8QxfdgnZ02ff/gqKG8875lZtm6sfqxftTb2Lt/i/2adJDFt2/K7/AH971V2bNjN/HVe581G3bqj2Y/am75MH95f+AU9LOD7277lYNncv8nyrsq27tCrs2756PYSK9ubEkMHlf3N1D2cS/vd3/fdc+l5+88r5qN/y7t7UewkHtTpba2sbnZ5tytt8uz/fqKbSok+986fwulc1Dcs6/wAWzdsq79v+zQfNK0z1EqEiOY04dK8x0aJV37aHsIv4l2bP7lUbO8aZfl/jq8nlJ/rblfnb7j1HLKBfNzh5MCRbfK/3qr/2UsyfL/3xUvnRf89d7uv8FP8AtkUMX+t2IlHvB7oyG2VN7bdif7FCWy7Nq/Om2jzovKRVl+Rf79Duqb2Vqj3w90f9m2RP93ZTHeKH5lb5P9unpeeds2/xfep32Npnfau+tPeLKT6lZ7X81ldP7lMk1Kx+81ysKVYTw2rqnyM+37yVXm0GJHfzV3/L8tbEEVzr1nbW6S7leL7m+mW+qo6fuvn3/wBytb/hHrPyPIngiuU+/sp39lQbNsESwxbdmxKv3SDNfW4tnlKrb/4qqf8ACSfOi/3q6P8AsWDduWKN0aqM3hu2RtyqqS/7FUSUkvnfftX56e9zvT7ux/8AYq0mg/wrueok0rydm3dv3UAFtZ/b/vfc/wDZqqXMNzbb/wB0rozVt/Z9mzarf7VV/sC7U/gT/epkFTTUab/Wrsrbh035v3ssEKfxO8tYlzon2xNu7Y6tVCHwTZwy+erXPm7v42+StfdINq5sLNH/AHFzFM/8WyqU0MG3f9xKd/Y6793yuj/wVY/sT7nzMn8e+gXvGal5FDL/AK3Y+6s+bxCqI7fwf366BNBi+7Ku/b89WptEs4f3qwQIn9yj3DQ81b4kaRbtL9pW5uVX5PkiqrD8XNPaf/jz1DYn9yP+CvSodH05LeaJrO28p/nb91UttbQWf+qgtnif7qeVXVCVKBnzHm6fEu2X95/Z92iM3yu610Fh4ql1L91FE1sn39711dz5E2xWs4tn8X7qqlzbK826L5E/ubaXPGYcpiX/AIkg0p3+0+a+9v8AlktNh8YLqv8AqLGW2Rvl3v8Ax1q/Y/3qNt3097aKbYzbkSo54h7xXR1ZNrbv7nyVXmv2s/uxM7/7daEO1PlVdibvvvVp7aKZG/db/wC7V+0gHLI599V3s6+VKj/7FV7/AM+aL900qPXV/YF3Pt+d/wC5TPsaon3Nj0RlEOU8Xm03xfql07RfbkiVvldLrZWtYWvirzfIuba7dF/jfe9eq/Y22p+9l/2dlPe2fb95tn+9XT7aBHLLmOZ035It0qt8n36bea8yf6qJkT7ldEljtV1+/uqu+m/cb+NK5ueBfKcfNrGoPvgis5Jk++zpXP6hr2uWD7ltvOT+FE+/XqCWH2b5l+TfUyWzbf8AbraNSnEPe+yedWeq+M7xka28PrbKy/66atJ9b1rTflvrbZsX5vJrttkqOnzSVn39itz80qt/wOr9pSI5ZHKQ+Kp7yJ0gglR93zO9Wk1KV5flVvu/NWx/Y679v91vl2VYTQVdPut833qxl7KZfvQM2w1tndN3/jldFbfvv3q/I7f36i/sdYdnyrsWtV/9D2f+z1x1OX7JtH4SrN/Gq/frP8meZ9y/frQR96bVVfNqFJkjlRvuOn9+sSyr/Ykvz7v46hTRJ93y/I6VrfbJdn996HvH+dd2yr5gMSbTZU+WXbvqp9gfa/m/7iVvTf63d/HTPszOvy/O71cavIT7xyk1mzfL9ys+58KwXi7Z13/3a7B7Dzmf+/U32NnT+Gb/AGK2jX5Bchw8Ph6DTf8AVK2xKsXGmtcqnlLXWw6Uzt93ZVj+xF27t3/fFX9bD2Zxlto/2ZH2/wDAqemmtv37PkrsLbSlm37f+BVY/sdU+b5v7lH1sPZnGf2W/rU02j79ny/PXW/YFRdv30pn9m/u9vzVH1uQezMW2sIoYvlT5/4qZ/ZSunzVuvpvy099N2O/3qj65Iv2ETnE0RfvK336f/Zvkv8AKu+ulSwb+NV2f7dMSw+b5vuVf1mQeyOQ/sTzq0IdNis0+Zt/+xXQPZxQv/v0Jpv8Xyu+77lZ/W5B7OJRs/u/N8iJVjyYpl+7VhLPZL97Y9WPJ2J/C7/7tc8qspG3KUl/u7ald/3T1ehs/wDSP9v/AG6sPbbG+6u//YqOYr3THTfu2/NViGH7jff+WtDZFCmz/gdQ7P4l+5/sUySlM/8Ad+/UqJK/y/7NW4bffs2r8j/eqV0/h2/OtZ8xRVhdtv8AuVLMi/Iv9+pYbbzlf+4tK6f3F+5UklH7jbl/gp8Pzvuf7m2rHkrufd8/8dP+X/ZrIoh8lv4tqJ/sUJbS/wAS/c+7Uvmb9/8Af3bN9P8AkT/begCp9zey/IlN/wBr+NatP5W9/wCB6ie5/wBrZvrUA2bHRm/iajZ83+xTEvF+6rLuqbeuz5v+B1kWM3tGu5tuynvN5n/fPy0b1dX+XYi0yR4tlAA33fl+/Vf5dnzfJUv7r+989N3/AN75E/v1p7oDtn3G/g+5U2z91/ceoftLQ/c+ffTUud6v8tZgO/g/v0b/AOGoqZs2f+zV0Go+5+78zb0pnkt5TtT9nz/733dlP3/LtVtj1zmQz5dv3l30zY33W20/f/d+d6PO3u/mrsT7m+ugB6Qr5X+9THhT/a2UTPs/i+daPv8Ays2z5az/AMIDPJ3/AHamT/0OmedsT5Wpn2nf/CsKf30rQ1LH+98lN2/PuWmed53+xs/jp7v8lAEv3Pmpn3El3N8jU1H+X5d2yod6p/FQZFiFPnf+5/sUr/cqtC9TfLtoNQe5+X733qsJN8+5VqjM8W9Nv3KmR4n/AIqXumRLv3tUUm6OX/Yeq/2n77fLUsMyIm5fv1HxAH/Avn/26Y6ed/6DT0udmxv++qZ9o/vfIj/x1oagm7/2SopnVF3b/nWnvfqnzVXeZX+as/jM/gGPNs+bdsp6PvT5ah+WH5l+/UVzf7F+5V8gcxb/AN+qM27e7I1Z9/4h3/uokZP9uqqal86bt1dPsZEc3KasLsn3tybvu0Jct97fVdLpfK3Sqz0Q3P8AF99N33Kv2BHMS/32qxDM33WbYlROm9N8VY9ykvm/KzI9HsZSD2sTY/h/uf7dMSbZs/jeotN/1T7vv0z97Nv2rs2UewkHtIljzvl+Vfnpv2ny/m3fPWDc3kvm+Uv96n/vfK3Ku96v2Ae1N1Lz5/lXfF/FRNc+cn9x65/7Tcpv2qzp/cq3bfaX/wBx/wCOo9gHtTQeaWZNqt/v0/zPl3fwVU+/8jfwVK/8HzUez5Q5ucf5zJFUTzfxL92pUh2PvX7lRO+zfFEy7KvkDmGOrfJ5rbN1V5pvl+VvuUTea/y7v92s993m7VetoxiRzDJLBrzZ83/A60IbOx0f5pZ13sv8FNhfZFt272qjqWms/wA7LXb9k5pF7/hJIJpdqy/ItaTzMke7+B/79crYaP5P3l/i31qvum2ROvyUuWJJu6VprXMW5V3p/fqwk0FtviniV0X+5VWwv/sETxK2zf8A+P1Ud9nzf3/nraPIcvvykMvIbNJU+XYjVYjsLZ0Tavyf7FZ6W32xod9bdtDFZxbf739+r90PeiM2Kmz7uz7lV08pPvffq3Mi+V96s94V+0P/AB/7lHuh75L50D7227ErC1K2sXb729/7j1Y1JJdv3t8X9yqSWG/73+t/hpG3LMqafptrDK7fvN7/AN/7lbr7XgeJV3otUks/m/von8FbENs3lbfuJTlyyD3iGzRoflb7lXt6unzN8n8VRPbN/wAAo+zSpv8Am+9R7oiGbb/rYvkRvkqrDC32hPmrTms/k+82zbSQ22x9rfJsrM6B+xtybttaFmiwpWU+7/b/ANmrFs8ry/N9ypl7guUu3/8AdaqX2Nf9bVqb7ny1LbWDXMVY8xfIZvkrv+9sSnvbeT827f8A3KuvZqmz/ZpiQ/JUe0L5RqbtvytUM1r533qvJbMv3fn3fwJTvs2x/kbfv/grH2hfKZSaJs+8uzf92n/2P/s/PW0ls3937lP8lv4fkdqn2xfsjKTTYrZd/wDcp0Nmr/7H8e+tH7Az0z7H5KfLWcqnOXy8pDsX7q/foTd87L9xasfZm3/w0fZm/ib/AL4rHmNyu03ybtzJUTzfP95nq79g/u7vnpv9m/8ALOl7oFGZ/wB18zVFM/3Pm3/3Xqw9nL/D8n8FSw6b/s70o90CrCuz5t296l3+X/t1Y/s3/W/MyUz7H833d6VIFX5vN27m+amTIzxSsv7l60Psyv8AxbN9S/Zv3aLt3pV+6Bzv2Bml/v1pWELWCebKtaCW3zp/H/sVYvIUmR/7lWZ+8Y8l/E6Jt+eKoppt8W3/AL5q7/Zq/wANNm0f5/l+Sg0M+20qJ5Xn8qJ3/vv/AB1Df/PLt3f8ASttLNvJqJNHW4+atvaGfKRaPD8rs23yqS802KSV2X+7V5IdjfLTvJT+78lX7QOU5+bSl3b3+49FtpsWz7v/AHxXQfY9nyt9z+Gj7GyL97YlR7UOUx0tl+43/j9W/wB1Cnyr89WPsbfxfOlP+wfuvmo5g5SokzbPmoeGJ3/26u/Y/wB3/t037Hv+ZfnqOYOUqeTGi/7FMfyn+bbWg9nvemvbbH+7/u1fNKRfukO9XXY//jlV4dVVGdfm+SrFzDvXZ/HVf7B5n+x/t1iaD/7Sgf5V+/UqXn2r/gNNttH+/tqVLPfGi1j9oXuj/tP8Lfc/26PtPyfI2yhLZtu77n+/Uv2Ntnzbqv3hkX2rf/sf7dQvMr760IbB3f5v4afNZ7G2/wB+gDMR/kT5qbv+T+KtL7H/ABM2yonhVPu/f/8AQ6sDK3/N8tO/epFuX/vitD7Nsfdtp/krtWgDKSaWbf5S7HqX5vk3f8CrT+xrs+X5H/v0x7b5n2/foAzHeX+98lG/Z/z1f/cq95K/7/8AeSodny/LUAV/+2v/AAB6mRN/975KfcoqfM60yGbzv+A0faAHhf8Ag/jpj/6NUr7ar3OzZ97fVkDUuf8Ax6pfvVV2bP8A2WoXv5Yf/i6j7QFt3b727fVRJpXb5l2JUW+Wb5vmetBIV2/N9yrAh/8AQKXe/wB6rSIqfeqJ9v8Ae+SgCo7/APj9V5KtzJ87/wByoXfbQBXuX2VS87enmrVt087Zt/jqHeqL/v1QFV/k/wDQ6qTfc21bm/3fkqu77q3iZFF3VKpXjq6/KtW5vvv81Z83/fdXAykZ9z9xqqOnkpuq7cfdrPeavYoHNIwtVmb+y7vcvybK/Rj9jbzP+FRWm59ieVX51aqmywuGr9GP2P3/AOLRWW37nlV9zkcv3h8Tn3N7I9o37P8AY/26Zv3U9/71M+Wv0M/Ow/hqL/gVS0zatAB/wKmp8i06j5t1AD1+5THp/wA26mP9+gBtO3/JRsooAi+anp/3w9M3/JR81UQP/jpi/fp6fcoT7vzfcoAdvo+Woty0O7bKAB1/u0fcR3oSah9u6gA2/wANGxf4aN+xqe//AKHQAx/uf36a6fOn/slI/wAtPRN6fM1AEX8W2pf4Ny0P8n+5Q/3vm+dKAK6PsapXf5dtH/fVHyfxUACP/tUffpr/ACNT0f8Au/eoAZspI9yfe+49P3tu/v8A+xTX3/w0AORKY/36e7/JTfloAH+dv79D7tn3qdRQA1/nWmeXUvy7aam6gBny7/l+/T/uUPRvoAOn+xQ70bKP+BUAH8FFFFADF+/T/mo307eu1Nv36AIkmXdtan/c+Vf4/vUj/fpd+/5aAB/9mjfTvLXbTaAGfeenv9yj7qUz/gVAAif3vuUN/s0+mfL91fv0AM2VMn3KKZsWP/boAKe/yRfM1QvtTZu+f/Yp/wAr/e+5QAz+D7tH92n/ACps20yNdkm7dQA/eu/5fv0xPkk/3KP4/wC/T/71AB9z5qenz0zzKEfy/wDgf8FAD02+Y+379H+79+j5aERXSgBlHmUJ+7/4DT32vsoAk/8Aiaj+Wj5v79In36kyF/8AQKd/D8tH+xUX8Xy0AH7yn/L/ALlM+4u1f46e+1P/AGagAk+9/sU75aa8PyIy0f7dADHhb7zN8lPf+Ch/n2/N/vU5/wB3/uNQA3/coRNm9aYqfPT9/wDe+/QAxNrtsqXftb5vk/u0bP71NRG2fe30AI/36X/0L+Kj5tn3aZs+egB+9U+Wkf79L/n56P8AxzbQAfK1Hyp/FTE37t1D7v8Af/8AZaABNrsnzU/70m1WpnzUzftoAmdP+AUzftpm/wCenp+5R/u/PQA/f8n3aNn+389MT5PmqXYr7PmZKAG/7vyf3kofa6/3Kc/yf7dN+583y0ACfcpj7XoRdjf7tPf7v+9QBD8tH3Xof5NlG9vut9ygB7f3qZ8yUU9fuUAMd6enyf77Ux/vbaP9yqAPm+T+5Qnyf8Do/jpqJ8v/AAGpAP4v7/8AsU6Z/k+b50/uUb/4fv0/Yv8AeqgBH+SiSmo7QtSP8/8Asf7dSBMmzZ8rfPTH2/w/foh20/8Ad0AFt+5+anP8n3f46r/xbae8ip/1y/ioAe/775aZ5jfd276Pm3bfuPT/APd+5VAH31/uUI+/5mpn+79+n71+8v3/ALlSQE38FMX7lOm+7USUAH3Pm/4DR9x91P2bqN+/5VoAEdY02/cp/wB9Plpj/NT9i53f7NAFfY0clSx0f733Kf8AdSgAf7j/AOxQ7+YtM/8AHHp/3H+b/gNABvVE27qN+x/l+Sk2bPl/gpdn/A6ADr/t0z/fop7/AHNq0AFDvsf5vuUz5qPvp/wKgB/y0MivTF+/Uqf3vv0ACTeT8u2j++1P/hqLzG3/ADfcqiw+anb6f/uUbNtSAxJF/h+/Rs/u/wDA6P8AYp+/f8tAAjs/ys3yUx/lp6ff3ffokoAHTY6N/BTHf5/l/wC+Kf8AK6f7lE3lb02/f/2KCBn3Pl+//sUOjUf3Pmo/36ADf/6DRTd+2nfLH/6HQAb91H+s/wBin/7dGz5NrUFkVOm+7R9ymwvvVFoIEh+7T/lopqfO+2gB21v71Nf+Ch/kpyfNQAf3qid2R/8Afqw+3yvmqunyfeb/AHaAH/79Js+VNtK77Plo3/O9BP2g2fPUu3Z/6HTKPvpuoKG76d81Rb2R/wC/Uuz/AMdoAa/9379CJR/y0/2qPuPQAzy5d/3qfsbbuX79OmTfso2M3yt9ygBuzd/v0fxvRs2b6dvX56AIk3eb/t1K/wDtU1/kfdQnzrQA5Pv01P4P4KE2o/zfcp2zfJ8tBkPdP733qqb/AJ0X+Crf8G1qi/jSg1Hf+gUqfcp0L/uqKAIo3+5t+/Uuzf8A7lM/jpr7kbd/foMhyJ833tlTQ7Xf++lD/Or7vv0yH7m2gsmdNiblqGb+Bm+Sn/fRGWoX/wDQKABP46Pm/h+5R/31T6AGff8Ali/32qZPnf733/8AxyjZ8nyffqLYybGoAn8nZv3fOlNdPkT+5TH3/wDjtHnLs2NQAfK/+t+4lH99f4KP3X/fdD/J8q/79ADHRk3q33KHhbbuZt6UNJsfb/wOnyfuV27vuUEB8vlJt+/TPl/h+/T3/ur/AHqHT7//AKHQWHy7XqKH7m6hN2/5vuU77lQAP9+no7bPm+5TP4KP4KAD/c+f/Yo3713f36Ef5t1GzY3+/QAfLQm9Pvffp80a/PTP9Yir9+gCZ9u2mP8Ac+Zvko+ZP9+h3oAYn+189Gz56eny0z+LbQA/y6Z9/wCaj7lTTJ5Ozb/FQBDT1+/TPmp/8VAB5n73/Yp/8G5aZ/q/l+V/46fvXbsb/foAhprv/DUv3qZNH+927qABHo+ZKNmyn/eoAE/1W2ok3b/m+5To/kfbQ6UAP+X+5TEdXSn/AMP9/wD2KZQAPto/h3UfwJ/49TZNqUAS+ZTPv/NRvZ0o6f7FAD2+5TIU+b+/T2/vUxPmoAlf/Wptpr/wUzZ826nulAETou/b9+jeyfNUv3E+b7lMRG2fL/v0AH3/ALn/AAKj/e+5T0/vf3qY+1HoAfTKKP8Ae+5QAOlGzevy0PQnyLQUN2Uz5v8Aln96pU27aa3y/NQSfn/8qMu35N/3artCrv8Ae+etP7Hu/wBxKEs/ufPvr+WeU/ovmgZ3kru+anppX2n5fmdN3y1pw2fk7HqXe0OxV+R0qyClbeG1tv8AWrs31Y/sGJ3/AHDb6sPefaV3Suzon8FFnssN+1mTd89AFH/hHpfOli20r6JLbKny7E21sPqS/wAP8dVr/Ulmb/c+9Vgc+9t5Pzbt+3+Cn7NjfKvz/f8A92rdyy7d0q/w0y2hWb/flX5d9WURfvZv+ALUP2aXZ8rfe+9Wn5Pk74l271pj7kZ93zo38FHMZGUkMqbJdrI9PhRtqfeeVa0tnkt/sffqZ/k2N5X3l/jq+Yz5TMdG3pu+RKi2T/aN3y7P4adM94jJ5UXnf7FWN7fJ+6VKvmNirsk835PkSq9zYNMm5fv/AHK0N/zbv4NtWE3bYmb79HMRyyOZh0pk+98/zVeezb5F+bZW79mTb/ff79VPJ/evu3bt1HMRymO9h9/dE2zdTUsLPf8ANFE+9W+R66B4VRdkvmu8q/N/sVjvpT7/ADfm2bv46OaIcpY2LbIir5aJt+/tqH96ifLt/v1ettKbduZNnzffrV+xr5Tq0SvRzRCJiQ3kqfvdzb3+Spndvu/xvW6+m23z/wCyv3KrpYfJ/sP/AH6PaxDlMq2dt/zbvkq6+sLt/wBJ+4/yLWm+lLt3f7Wyi20RZrj+Go9pAPZyMd7+KaXcq/Ju+5Tnut/y/KiL/frZ/sqJJdyrsT/Yqs+mq+z5fu0e0gPkmZqXnnN5S/J/t0y/eJ5fm3b0irb/ALNiSL+H/fpj2FtNFsb53/hej2keYOSRXs7mzSJFXd5tSuljN/r5ZERf7lPh0eL5/wCBP79M/s2KSL/W79rVjKUeYrlLD/Yf3W1m/wCB0W32Pe6zyskX8T/3Kq/2bslT7yeV8i0y5RN+7d8j1HuDNK5s7HytsFy3+y+2s17P7N832vfvo2b03K3+xUX2aVPloFymhZzQWab2bznarH9pfJuXalY/2Zt2z+D+5RDZs/8AerH7R0fZNiz1uWFf4fnoTVFffu+/VR4dqbf4NtPSw2L/AOP1HuiLX9pfInzbE/v02HVlff8APVGax87+L5Kf9gVEf/pr89ZgaFzry/e3bKrpryts2/f/AL9VfsC7/m/fJSfYFDTRRf3vuVp7ovZG3ba3FG/zfP8ALVd/EP32VayvsbIn+3UP2BvN2fNWgeyNZ9eV97Mq72bZTP7S8592xdi1mP4elf7u7+/ViHSls4vN3M6S0F8poPeeZ/D/AA1Y+0rsT+5WUsP92nvC0P8AC2ygjlLrzRbt3zOn9yovtjfdk+599az3SXb97Z/cpz/On3t71YGg9ys0tRTTfut33Nv8dZjpOku75qanm3Lfd+T7lBHKaG9nbcv/AI5Tof4933P/AGaqUMM8KJ/47Ur+ej71b56Cy353ku/zfP8Aw0y5vF/i/wCBVX+zNu8377/3KHh3pt2/JQBN9pXzN38dSxp833t6f3Kz/JZX/wB2rCTMibV/77oNi6lt8vy7d/36mhZUX738XzVmPcyfPtbfvp/nNt2xfxVAGlDN/d/vVElyu3a1Z+y5+T+D5fv1Xh83cm7dvp+8BupMry/N/ep8ib2+VfkrH/eJcfKzJ/t1bhvJ4flZW2bvv0gNJ/k3/K2+mw/d+7Vf+2GTf/s/36r/ANpNtdV+R/v0EGq6b5XZf/H6ZJDvT90vyfxVkJfzzJ8zNvqe21WWH5WXfS5pAXk3fdVfn/26Y8L703Kv+09WEmV9jf8AoFWLPbcyorUcxBS2xfdZl+9Ur/P838ar9+tPUNHsbPY3mtM+3f8AJWJ5ivvZvvrRzcoe7IleH50Vfv017P5qZ9uT/W/c30ya5i/ib+HfRzSLD7Nv/i+dPu1X+zf3vnd6tw3kXk/xbEqJ5tjvt/36YDPsESbP/Z6e8Kv/AMApyTb3+f8A36PvxP8ALv8Ampe8X7pFMi/d+/UrxxQxJtqL+Hb8v3fmp6bX+9/wGj3g90Pl37l+d/8Ab/ho8lk/u/PTvlhTa33Kb8r/AHd2+mUSwuu7aq73/h/2KekKuv8Aclqo8ez7v36PObb97ZWfvAW/9T93bs/iqJLnfsqF/n/3Kf5Mu1G/go+MC7DMqL/sUx/Ke43VS+bYn8FPdNnzf7NaAWn8jejL8ktD363P8VZrQt92Xbs/26lfyv8Ac2t9+gC79sXy91V3vFeqv396/wAdV3+eb/dqSfhND7V7U97n5Pn/AIKzvuf3kTbRDMvztu+SkHulvznRt27901Ed199VqJ5l2J/vVD9pVPvffplF7zpfk3U77S2/+J3qh9pXZt+4+779O87Z/r2rP3gLf2l5tm37/wBypYdyL8v3KqJN9/8Auf7dWN+z7rfO7VYD/ObZtXdsqLzpfvUeY3yfLvp/y7fN/g3/AHKyAltpvk+V9lMe5+//AH6iRGTYzL8lS/dfzVVU/wB+tPeAJpm/3EqL7Tv+99ypXdNu1mVKqbP4l/gqPiH8Bb+2f99pTHvG+dW+5UXk/L/f3feodIkZKfvCD7Tsf5arvN83/j9Pd12feWrEM0SPtX+NvmrYZUhT5Ul/v/JUrzSxp97Yn9yrDovlJtVkqJ0WZv76LQbhC7b/APYejzm+dqr7/Jd1/gqv9pVP++qz5ZSMOaMS95373c1JvVP72/79ZU1yqfxbPlqjc6kqN97/AOyq/YSmHtDpkudn+41RPNKsu7+CsSHXld9q7d9S/b2m/wCA1fsJQDmNhLn/AMf/ALlP+0rvRF3O+2sf7ZsV/wDa/gqp/bDQtu2s/wDt0ewkHOdH5zfP/Btpj3Lb0+Zf9yudfWJZvuxNTt87x/6pk/jq/YSD2kDee5Xf/cqG5v8AYv8As1hTaktnv81t7t/A9V01SWZX+6iRUfVw9pE20ufm2tVh9QbZu3b0Sucm1Lydn3djVU/tWXYn8CUfVpB7Q677SvyMzVKk2/5m27/4UrnLaZpItzKv+/VebVZ/4G+Rav6uHtTs2uYofmb5/wDYqL7Yu37+9G/grl4byd/nX7+2nfaZ3+bdUfVpfaD2h0f2xfk27n2fwUedsmT+BKx4Zv8Aa2PVtHZI6PY8pHtTVe52P/tvVd3as9PNdvm+5WrbeVUezL5iv8391d/+xQn+t/v/AOxWgiL8+35Hqrc/Nv8A9mjlDmIkTen9ynb1TZ/HT/leJP46Y+x/4fuUcsg5hlzMsMW1qqvf/wDA0qK8+9/sVWV/J/vOn9+r5RF6H99vXbvqx9j3/wC//cqGG8VPv/P/AHaH1hf++aOUkf8AZ/lf+BKqTQ/J8u6npry/dVd71Xm1vY7t/BW0fiI+yMezg2fc+f8A2KEs4kT7rP8A79Rf29beVu+4+7+CrCX8F5s2ffrp5iOUZ5LP/eSpvJl3OzLVr7fF5Xlbdn+3UXnb3+Vd9XzEcpYh2pF/cqlcQ7n+XdUvnN/F8lSpMqfd+/8AfqPaxDkHw2LJFupiWy/dqw958jqv3HpqPR7WAcsjPudNXduVtj07+z28rb8qfx760JnV2+7Vf7n8NX7WMg5JFWGz/vUPbeX8sX3KlX7/AMi/JUqQ/wBz739yp9pEvlM+ZPk20qQy/e+atdIVf71DqqVnzF8sjFfzUiTcu9KhtrP77ff2/wAFdB+4Rf8AYpqQ70/2Kj2gcsjJmT5dqrseqVtDK8v9+ugdE37qsQ+Un+3V+1iHL/MZXk74kXZTk01f7nz1sbF+6v8AHU3yQv8ANR7cPZGP/Zq732r89WP7Ni2uv8bVpb0+7TX8r/gFR7WQeyMSTTdnzfcT+/TP7N31vPs2+b9//Yp29fkej25fsjK+x7F+VaiSzZ2+ZmRP9ut13VF3UO8TqlHt5h7KJhfYHSXavz0fY/v/AHkdv4K3d6ovy/8AjlRbIn+Vvno9vMPZxOcm01v7tMfTdn3fn/jrq3hVGfbQlms1T7eQHL/YGh3t/e+9VuGzlR/9iulSxV/+uX8VHkwI6f7FV7cOWMzmns22VKlm3lf7tdB9jgRvl+TfQyW275GVHej24eyOf+zO6/36Psux9y/froPs0H/fdPe2i819rfukqfbyDkiYP9m/PU32PYz/AMH92tVIV31L5Kp8zfc/uUvrMpB7OJj/AGP5t3y/7VTfMn3fnrS+X/gFN2K3y/cqPbl8pmbN/wDD81M+zMn+/Wm8Kb3+ZaPOV/4Vo9rIOUz4Uf7u3ZUyI3/PLfU7oqL/AMCo+593bRzSL5RqIzp83ybKen+z96nR0Q/e3NUc0g+APufLuo2fPUrzU3zvmfd9+seaXMIZNCqPt/gohTYm3+ChNrv833KfNcqibm+5RzyNSH783+wlTTfKu1arpc7H+ZvkepUuYnl3bv8AYo5pAH31+VP++6NmxP4d/wDsVLvXZtb5EWmu6p81HMWVP4E27nepURnT5qN9Nebyfvf8BrQBz2e//b/2Kb/t/wBynPeKiu38bVF9oSs+YglT52p+xv4vuf3KrvMu35fuUzzvm+7W3MBYRPOf72zfT43371Vd7rVT7TK7/wC9UzzNt+X5H/v0GRYSGDbvl+ShNvzf3P8AbrJW8+9t+dqf9sX+Kr5jU1d6on8O+jzNn8S7HrN+0bPmWhLnf/uUcxkXX8pH/v8A+xTPOVPm+aqqSfP/ALDUb/k27d9WakqXKv8AJu/26e8n7j7u+q/yu7/wU7eyUAG9v4fv1N/q/wDcb+5VdHXZ8333qWab5dv8FAD/APljTH/cr8v33qLzm2fdqF5t/wDt1BY/5U3/ANz/AG6lh8pP9vfVdJqak3mM9AFjer/7+6nb93+wi1Sd6elz9/8AjoAtu/z/ACbdlQzX6w/Lu2U3r937n36qTJvoA0vtm90/uUNMqfNurPT5Iv7lEzr86/x1AE01y2//ANBqH7Y2/wC7Qm7d8v36bNN5PzKzb6PeAl+2b/l+ZEp/2n+Ffnqo7q6/KzI9H2zYj/7P9/8Aip+8BdeZtv8At/7FRJc72/2Eql9v8z+Gq8zy73b+CqA2N8T723fJRvXZub50rMjmb/W7djov8dH2nyU27tm/+NKCC67r8+197/3Kro/z/wDoVRfaN/3v9b/foTbDvZ/v0coFv5f7m+ofldP/AGSoprpfnqv/AAo3y1fLMXulv5f4ot9M8lU+fb/wCqT3iou12305L9/4f/H6OWZPul5Pl81dtDzfuv8AYrPm1JU/23qv/bC/61fn/wBir5ZGfN/MaDzfL/cemfMj7t2ys9NSiv2+X79P+3LCjsv3/wC5RyyDmJXeX+989Rb96bV+/VF9SiT/AH92+j+1V+6v3/8AYo5ZCLbusK7V+/VSZ/8Agb/3Kr3mvW1nE/ny7H/hrPh8Q20z7dzPV+yl8Q+Y1tnzfJ8m+qly/wD339yoXvGf96v3KyL/AFuKzb5vn/26uFOUgkXXm/hqpM+9Nv33rHm15X+X79RP4giRK9JYY5pSLtzD8iVn7NlTJqXnL8vz1mXl+kMu2uylGUPdMZSiZ+t7EsJdtfon+xU+/wCEtk3/AEyr84dYv2ht3lZvk+5X6LfsQ7v+FQWTfwOrV9nkX8Y+Nz/+Ce7vt2bmpvzfeb7lD/x/wUI9fox+dDKKfTPldNtABT/u0zeyUbmoAXe/3aR0o2fPTfm+9QAUJ/eoffu20z7r1RA9/wC8tQ/7rb3p/wDvfcpm/wDu0AP+bdQn/fFN+b/fpz/wUAP/AN77lPT7lQ/NT9/8NADJKNmxaH+an/wUAM3t/wA8t9PT+999/wC5TET5Ke6N8n+1QBXm/vU75fnSjZsX+/R/vf8AfFBZY/g/v1E7/wAXzU/+L+//ALFO/wAvUgV/m8za1P8A9X/t0xH+RKPufeqiBZvvUkj/ALpP79N/i+Wj+CgBzv8AJTd67aKe/wBygBE2/wAXyU1/9mjezvQ7r/v0AO3t5XzfcqLzKk/+JpPv/Kv36ABP/Q6PlWkR2T5aXZ/FQAb6HShH+b+5RN97/YoAH+5/fpn8XzUJ8jbVp/3KAJX27flqL7lFG/YtADPlp6fcpifJ8v8Aep/+5QAUbP4lo+f+GhKAGfxuv8FP2fN8tD7aN+xaAB6Y6/3afs3/ACLTH/ubv96gAR/M+WmPuT733KE/3fnp6fI23+9UgM/jpfm3fLTnTy/u0x0+eqAmf51qH5v4PkoSZttP/g/36AItnz09/uUxPnZHb+Gnf8tfmf5KABPmo+bb8vyU1/49rbKYjsn+3UgWP4/9ihvuUP8AIm6mf7dUA/5ttPT7vy/fpn7yj+H+KpMgR97/AN+pf4Eqv/y1Rk/gqw7/AMX+zQA1H+V/l2PQvzpuo2b0/v0yNv4VoAlfam5qi8yn/Kn/AMRR5O/7tAB9/wDhod/k27vkpjf3aZvZP9xP79AD0Rk/9lp77U3/AN+j/a+5Q/39y/fagBifJ8y0b9jou6hE2Pu3b3p//wC1QA503vuWm/ffbTN/8NP/AN1vnoAP9paEdUSnNt2f7H8VVz975vuUAWH+7/vVEn39zL8lP+4m1vuVDDu3/N9yqAen3vm+5T3+b5V+Smb97U//AFyfN9xakAd/l3eVvqF/vOv3/wDYp6f3Vo/i+X79AB/D83yUyb5Jae/yMi/x0/Z8lAEO+n/fH+3TET5/vU9PkagAd9jv81PR91H92mJt8qgB7v8AJUKP8/8Afp6fOu1lpifJvoAm+/8AdqF6fvaP5dtFADE2/wDA6P8A0OntudPlpn8dAD96ov8AcqLfup3yfLuo2L/eoAHdXbcjfPS/N/uUjoqNQj/Om77lUA3fs+99yhN1Mf5d60I7bUoAl3/JRv8Aubfv01E2Pup0P8eygB7/AN5qPvp8tMdPl276E+WgA+5/DRv/AMvQm13p7psbdUgEz/JQjq6baH+f7tMSHZQBN/uUz5t1P3/J833KZ8v8X3aCB70z/d+/T/8Aco+4m6gAdNmyk2fxfxU3zKN+2gA3/wB5ae/8fy0xJvn/AL9Cfx0ACbdtMR/ufeqZ0+bdTFfZ/uUAC/d+b79Pf5PmqvM//jlO2eYtAD/vv97ZR82/+J6YnyP8tTSO/wDuf7dAB8q0fwOyLQ6fJTI6AIodzt/FVjZ8n9yhPvfLQ/yP/fegA/36N9Gz+KmeXQAfKnzU/wDi3UeTQ+75Nv3KAJf9umf733Kev3KZNu3N96gsa/yfMtHnffo2fPTn2ou6ggb/AOP/AN2nb2/h+/T32um1aiT5N+2gB3+79+in/Ki0yTZ/wCgsfv3UTP8Afb+CmfLQ+11/uUAEL/Lt/wCB037/AMy/3qP7tO/h+WggPv03Z870J93dTvk/ioAEp7vv+99+mbP733Kam1HoLJd/yVFD8m9vv/7FHytQn3KCAf56KPu/K33KP/QKAD79D/8A2NO+Wh3/ALtADX3fJu+5R9+nPuRKij/j/v0E/aB/n+ahPlo2b13VK/7lEb7/AM7/AH6CBXTZF/uVCn+z89P+Vfu/fp2zd/DQakSffWpXT/a2UTIqbN33GoR1m/4BQA3+H73/ANlTo/u/7dHy7aen8dBYz+Da1H3E20/5X+9/wGj7qUEFd/8Avj/bp6Pv+VqP46Jk3tQZDnRv4fuVX/36m++21qIX++1AA/3PvU5Pk37mo/h21FQBK7019u2nOium6m7GTZQAf3qN/wDwP/Yp0NK6bPu/fegASRYfvfJ/sUnnb/8AYem71fYrffpyfJ/6BQAIu7+Kn7/n/uUff+79yjcrvtoLD7nyN9z79D/3lbf/ALFLJ/H/AL1R7WqAH/3v/HqH+ff/AAPRDu8p/wCCmP8A991YEyJsf5m+emedQn3Fod1f5d1AAj/J/f3feom+dvNVfv0fLv2/xpRv/iX5/wDYoANmxHoT7+1Pv0I6/J/cehPv+b/BQAx0+5/fo3/Jtb56LlNibqi+aggsIjfd/wCB0fwJTN/yUI7VBY+FPv0O/wD3xRv2fNT9+xf9hqChj/e+X/xyjf8Aut/8dDfcplQA/wCb7tDp+6o/3KKsBkO7buqZPk3rTF+5Rv8Ak+X76UEjN/z0/wCb+L7lD/PJuof5FoAKJKH2ou5W+amUAHzUb6P977lH+5QAfxbaP46KNq0ACff+b7lP2fc/jpny0UAPd6KNv8VM3LQA/wDhqL5+3/Aqlfc6Uz/boAKP4KP4KKAHx0fwbl+/R8n8NM30ATIm9vlX5/4qY6fM8VM+5826mu/zf7FABs2U7ZRT/lk/2/8AYoAiud00KrQnyRbWp3zU+Zf71ADE/wC+6f8Adeoo/wC6tO+/QBM7s9Q0+mbFT+KgoEf5Eo2UbNnzU/f8lBIUx/v0/wCWhvuVBQfL91fv0fw0xE20P8n3vuVYDaN/9371OR/4W+5R8tBJ8HzIz/e+49V/se9/N+5tqZ5ld9rUx3+ev5fP6FLEKbG/i+SnzIr/AMP+qWqnnMkv9z/2an/vf733qgshf7jp833qmh+d33Ns/gqH5lT5v46i8799/t/cq/iA0/l/5ZbUf+J6czwfxbX3VVT7/wD6FUvyom1/30VQBbdNP/1DMu9KLm2s7b52n2b/AOOsG58PRP8Ad81JWbetZsPhvZK7efcoi/7VXygdh+4f/lr8m379QvNFsdfvpWbZ6aySI3m/JL/frQS2VNn3vu1kUSo/8Oxv+AU9IfmZZfuU6GFd/wDtrVtJtmz5f4azlLlAi8mJ32suxNv36ZeW3zbfvotWPO/u/PuqxC6um390j/7dY+0kXymElt/6FTvJZIk+69ad5Ds+Vdu9G31E6fu3+bfF9+j2kiyo6L87UOnzI23+7V2H+9/G1Nd1Tzfm37/4KPaSI5SJLPfv3fPTHs9kX3l+apfO2KjfL97ZT/tOzYrfPv8A/HKPaSDlK7w/7X+7TNuxvvfPVjf8/wAm3ZR8v/f371HtJByRBPvJt+/T9m/e1QvNs+Vfk/26fs37F+/RzcxQOjJs+X79XYf4Pm2bf+WtRJeL/qtzU/8A56q3+qo5hkv/AB8s6smxP/QqieP+H/OynJ87bvmdP7lE37xH3fJRzSKItn97/gFROn+kVY2fud38f3KY/wB3a3/AajmkAOn39svyL/47R5MW7d9x/wC5Vf5t6KvyO/yb6E/3vnWjmkSS/Zvk3K3yfxVE9muz5f4qf87f3kpyXPybpd3+zRzSDlIvsbOn+39yhLNkl3bm3/cq3C+yL/f/AIKcly29f761fNIvkH20Py/7aU/Yr71VdjtTPl2J/Gjf8tai375d1Y8wh2xX+Xd9/wC9Uzp833t7t/BVfzvkf/prTvOl+fd/H8lXzAP8lv4dtRfMm91+59yrHnfJ/qvuKvz1Um27dq/xf+hUcwD3h/iXb/tUfwf30qF93z/d3/cp+xUiTdtR/wC/SAEdX+Xb/FTP9n/vihof3e1vuLVuHykR1l/u0wInfYyfwPtqFE3v977jVN/f/j/u07Yv8P39tADdn7/71M8vfv8Avb0p6J9//aqX7M2zctHMSVNn+1/vU9oVmfarff8AvVY2L/d+ej+D/b/v1fMHulRLVt7ru/i+Wnv+5+b+NaPmfyv9mrH8CM3/AI/RzBymU82xN21nlqV5m2f3/wDYerbpvbcv92of+Pn+8mz+Or5g5SL5du5dyf7FS/L5XzfJT9i/eZv4f4KZ529vn/h+7RzANRP8pUv2P5N25vNqv5zP/EqOlRedL8kq7qOYC7JDsbbu2Ux0ZN+2hfN3bVXY7U9/7u3fWgAnm7E/ufxUTbn27dvzUffTbVd5v++d+ysOaQFjYu922/Pu2VY+wRTN9/ZWf9s2fdp6X+z5d3yVfMBd+xxfP82/c3zUz7Ar+b8uxPub6qvqTP8Ae+daE1LYyMz70/uVoQOSH5PmVvl/jqx9mb52X7lRf2k33fuP/sUz+2Njyt/HQX8JbTZsf+CmI7R+Vtql9s3r/fR6f50qP8v+qoA0n825fcy70+5WfN8nzf8AjlN+2Nvdl+5R9p2f8DoAZJD/AL39+ok02Xdt+/vq75yxvvWXzk+5sqL7V8/9xKAGPp8ux221Klt/d+5TftjQptX+FmeofO/3k+aggsb/AN6nzfdo2b7jatNh2vvb/Zp39z5lSgsa25P/AEDZUO9t+3+OpvmT5/v/ADUzzt7/AOxQUVP3qb9zb3oSadE/36t74m+ahE+//H/doAqb5dj/AMf+xUSXMvyfeStDzlhV5VaokvF/jX7tBZR/tKVG/f8A+qqZNVl2fe+SrH2mB/u7dn9ypX+zOn7pdku2l7pBmf23K+/YrJu/joS+ldn+TfWh9mif/YT+5T3hif5Vb91to90DHmv2m+9uf/Ypn2qVPvL8lbH9jrD+9X7m3+Ooks4vlVW2PWnuElR7yVN+3+7VT7fKi/Nurb/s1fu7P+B037NZo/zNvRP4KPdAxHubl/8Alq2z+5USJeOn8SVtTeU6/d2fN8tCbdm5ttV7oGV50v8Atb0qVfNdH+89aEe359y/PT0vIE+Xav8AtUAY/wDpP3d776Fhn837zb62PtkW7aqrvSn/AGy2k+8tWBUjtpUX7299tXoblvk2N9376VD/AGki/J8r/wB2sx9S+dPmZH3fcrHl5g5uU3rb99+9+5/eq680CJ833K5p9ViRtys2x/vJVf8A4SRd3lKyu/8Aco9lIOY6p9QSGV2Vtj7qzbzXlR9q7fvVzNzrErN8v36i27283azu9XGhIDdm1hXi/uJ/fqJ9YZ/uu2xayvJP+1TH89ET+5W3sIkc0jVfW2/i+eL+4lUrzWJ9ku1l/wByqmyf+42379VXSWaT90q/PW0aMSOYsQ3lz/eb5q0odS2P/Ej1i7GT5vmR0pz7vk+X79beziHMdBNra7P9bvRKq/8ACQy/P97f/sVguku59u6ontm3bl3PURoxJ986X+1Vm2K3zp/sffp/nf3d1Y8PyP8ANu31Y+3y70VvkT++9X7OJn7wX/np91t7u33Kih0eW5TdP5sKb/v+bUP2ne25fv7qme8Z1/3a2jGMA94sQ6PbWb7YEl3/AN92rQS58mL5fufcauffVGhf5vv0f2qs3zL9/wC5solHnD3jYSb97t3f7tdLps0W145dr764/wC2MjPt+dP7lH9sSp/8RRGMYGMueR1dzNFC77dtUW1hn+SsJ9Ye6V1bdbJVR7mWT+Le9X7ocsofEW7mz+03Dy/N8rVdtkSGP7m//brFS8lT7zNUv9pNM1Qbe9IlurVX+X+/T7bTf3qM27/Zp8N4sy7f46E1X97/ALa0B7xpfZokj+9vf+JKpfZkbfT/ALYz/d273p3zp/D/ALdRzByy+yPhh8n5fuU9EX/a30eS2zclMeGWolOJfLIsQyKj/dXfRNfr/D99aqN5vyJ/lqelhK8v3ax9025TQ+3r8i/LTHvG8p/7lRf2PLuo+xs/8O/Z/HUfGWS/b2h2f33/AL9TJftN8ytvei101dnzfPu/grShsIEXaq7KxkHLMpO7Iu5d3z/3Ki2Ns3fN/wADra+zLHv+T56fNbrvfa3z1HMXynPvDL5r7Vpv2CX5127Eet3yf9mhLb/ao5o/CRynMvbSp/6B8lZ82ms/95K7j7NEnzNuprwxI+1avmiWcPDo86bPm/3aZNoM9y/3mRK7v7NF/DQlsqfw76r28A5Tzn/hFZ/Prbh0FrZXX79dXsi3/d2Uj7d3+q/4HT+sfZDlObfTWddu2rthZ7N/zbH21sb1+6q7Hof5GfctY+1HyRM/7Hv/AIt70Pbeds/g2fx1pfw/d2U3yV/4BUc3MVymelsv/wBhTvszOny/eq35Pz1b2bV+X5P71bCM9Ydj/NTktt+/5VT/AG60/OX5KZ9/Zv8AkSoNSklh/d+/UXktu+etB3VG3ffof+9QBn7P7u7fTHtmT5q0/uI7P9+od/8Ae+5TAoeS3m1Kltv+Vqt79mxf++ad/c3VRzlT7B/F9+ovsbJWqn3Pm27Ka7q/yrQBmb9ibl+//cpj/Im5t3+5WhtWm+T/AHPkegZn+cqfN8yPRvlf+GtVLCJ/4d70/wAmJFdl/wCBJWPKbmT5Pz7v4KmTdt3VoTOrr/c+WqLbf/2KYFfzmSR91Phm3p8/zp/cp+z/AJat9yjZ/DUAG/8AvfIlMSZvn21KkP8Aqvm+apmhX7v8f9+gCJJv9rZTPObfQ6Lv2/fo/wCBVYDobxkba1N+3s7fwpUL/fodPMas/tAPTVdjfN9+mf2l+93K3z0x7Pf+93bHp9vpqu+5m/8AsqYvdLH2zfFu/wCWv+xUX2yV/m/vVYezbzdsVRfY2hf/AG6sZKl4zuiVLNMy7P8AbqukOxPl+/Vv5fnZvk/26AIkud//AKBUsO7ZTPs2/wD3/v0b2dP9ygssI/yfd3/7dV0f7+2hH/ev/BT3+/8AeoOci+0f7LfuqGnZNn+1VjYu1Nv36Tyf7v36AKu9kb5Pn2U/7Sz/AN1KdsX738dN2rQdAQzZ+79+pf8Ae3VF8u7+5Vjery7W/wCA0AQ/aZfk21EkzPVh32Ptp/nI8bf3/uUuWIFR3X/gdRec38K/79WP91fno2Kny/cSWjlAY8zP8qrs/wBumfaW3/w/LT0Te+xVp723+zvpgQvct/rfuU1Jmm+79ypfsa+X/t/3KZ5MSf7FL4QHww799M2eT975PmqZIW8r73yf3KPl/wBymBXmdn+7/DRC7bn/AN2nTbXfbT/lRfvUAQ7/APeqCZm/2f8AZq7/AMCXfVffvZPlrT7IGfI+z/cpj6hvStN0X7v3KqfY1eXdt2f7dZgNhdv/AGfZUqfOn3tlP+X7v9yn/Lu+agCF3b7q/PVi2RnWnomxN22j/aX5HdqAHfc/io+58ytsejf/AN90JN8/8NagPeFki/ufx76i/i+VvnpzzM//AACjfs3t8u+gAeFk+7/v019v8P8AwOjzv4l+emb23bm27Ky98A2L91npnk/J83yP/DT/ADP92iT73+xVfZAHT9x83/AaiTb8n/j1O3tuo3qn3fv1IEzv/wB8VDv/AO+6HuV8r5fv1Seb/wDbrUC3/qdi/wADUb9/3fnqvDeLNKn8ez/xypX2o7r/ABtUAS/L/D9+qvzfP82ynTTNs3ff/u1nyXLTMn+xVxAvfadn3m31Xuni8rb/AHqz7+5bynrHS5nun/v/AMGyuynR5zllI6BLlU+dtrpTJtSXf935Kz9/+j7VX5/9uonRn+63z10xw0TGVc0Jte+V5GX5G/uVmf2k1y+7ayJW74Ytok1JJZfnRP4KsfFeG2v9GdtPXybtf40raNCJjKvIyvO2RIzbnSj+1V2feXfXBWela5Ns3XLfZ/7m6t37BLZweVube9bSw0Yke1kad5eNsfyv46x7C8vEf+/Duqij3KSo26tZ4W+zpt27/v0ew5A9rIuvc7Edm+RKIbyJ/utWFcwy3KN5TfPVfw9pUtneytK2+r9j9oj2kzav0Wa4+adk3VYuUVNOddzPTbmFZpd25aJkb/VN9yseQvmkVPDFsttK/m/cerdz87vt83Z/sUaUn2NHVvuPUqPBv27t/wDsUSjEPeMKaGXzfut/s76u20LfwffetBkWarENts+WsTY5LUtHnuZfmqvbaJ9ml3/cruPJ/u/faql5Zr8n9+j2kYxD3zK8v5dtYl5o7XMqb1+Suo+x7KimTY/y/JRGUSTj7nw3v+58lZ9zpWz5dtdw/wB3bWfNYb2euyNcnljI5RIWh+as+5hZ5dyr89dbc2exX3fcrPezXdurpjOM5GUo+7ynL6xZ/abB938K1+if7Ek2/wCDenqv8CtXwFqtn/osu3+7/HX37+xDsT4S2US/f+avqshlzVz5LPIyjQPePlo2fL/t0O9H+5X6YfnAxP8Aaooh2pvofdQAN/HR/BSv9yk3/JQAU35fvUxPkah9r/Mv36ogcn36V6ZHT6AGfw/L9+j7ny/x0Q/x0/a1ADE+RfvU59uz5fnem/8AAaP9ygApmz+9U2z+79+ofl3/AC/foAf83+/TNy1Mn3Kr/wAW3bQBKif98U/er/LUP8CU9NtAAnyNQ+75/wCOhv8AZo/hTdQBEj/PUqbnemP9+n7G2v8ANQAIn2ZEX+/Rvbd81RfM/wB779Ofb5nzUAD7f9yj5f7lNf8AvUP9ygB0yNspv8O2mb2dNq09E2/xf990AO2f98VE+1f9in/733KKACPa9HT/AGKH3baZD8ioyrQA/wCajc1DvQlABQv+peik3/Km2gBvzU/7lH+/RQAUb0/vUP8Acpm/Z8v8FAD/AOJ1plFH3aAH0b9tHyuj0xH3/KtAD99M/wDH/wCHZQ/y0J81AD3+TYtMf5/lodFRKYj7/wDYoAeiNR5lH8NMb5fmb5EoAHf+HZT/AJvK+aonT/vinOn7r5aAB9yJT/Mf0/hqL5k2bl+SpUdaAIkTam7dTN//AI9Ur/7NNmh2Lu/joAP4N2/56Pvxp/BQj74qN+2gByfJ/FT0+R9q/fpiIr/NU33/AJfuVIBv+b5qEfe1MX+9T9/nfL9xKDIYn39rU/7/AMtM2baOv/AqAH/wbV+/TPLodPJo3tufc/y0Go9/ufL9+hNyfLRvXb92jez/ACrQZA77/mX79MeNk+b/AGaf8yJs+5upnzOj7vuUAPT7qfx0On977tMTb93dRv8A4N1AB83ybm2LRv2P8rb6E27aYifN/foAmfd/F9ymf7lDur/Kn36Nm/8A2P8A2agA3/PT/wC5upjvslT/AL4p+/8Au/foAHRnbcrb0pjps+b76f3KEf5nWigBifP838dCOu//ANDqZNyVCn8e5qAJvl3fLTH3JQP4Nn/jlP27/mX76UAQ7/uU/a1M/wB379TI+9Nn36ACmeTvfctG9pPl20/+CgBifx/980R0/wD2f7/8dMf9z9+gB83z76ZCnz0I9H3PvfcoAl+aRf76LUW/+98iUb2f/co+7QAfLUWxd1S/NTNnmN5v9ygAf7vzU3/ZWnQzfJ/fp/7rb8v36AB496/K3z0z/ab770fco30ANf7rov36E+5TvuU3f/F/wCqAc/8AHu+5Q0Kuu1fkpq7P/HqJt275fkqQDZv+Wn/ffbJSfJt/26E2on/slUAfcb/YqZ/uVD/Ftp+zZ8tSAyP7z7fv09/kTdR/epj/ACNuZfkqiB6P/wB8Uf7vz0xH/uvT5n+Xb/6BUgG/Z/v0b/npn96hH3y7VqgJv4d22ofm+6tPbcifLRHUgP2tTN+773+5T3fem2mIip91/wDeoAf/AKtf9imeZRRv+dP46ADy6ET+L7/8FPf5/wDcpjbvk20AHyv/AL/3KNm2j/0On/NNF8v8H3qABNtMT722n7PkqFPv/wBygCZ0XfQ//ff+3QfvfN9yh9z/ADK3yUAHnbP4qZ9/+Kj7/wB35H/v0fJ2/wCBUAP8zY7rR8u6mJ8rfL8/+xT9+6gB33H3UfK70b/4qaifxLQA591PdPl20b/+AUz78qUFjU3f8AenU90VInqJEb7q0EDv4Ken3k3UyaP+Kmp/tUAOf/W/LT6Z9yn/ANz5v4aCyJ0Z/wDcp2fv/wDfFG/y0+b7lNT7vzfcoIJf4PKpjoyPR/BTfMbf833KAHb9+yjZvamo/wAvyr9yhn+b5f4vvVRI5fu/L/BTU37ttFH8W2pKDfv+/wDc+5TGdkb5fuVL9yokdfN20AP3/PRGmxEX+Cj+OnJu3feoAbv/ALtDv8lO/i2037ieV/HQZBDupn8VH3Plp/z/AMNADHm2f7dEL/JR5dPT/ZoAEm3y7ad9z5VqLb+9f+CpX+7/AL1BqFGz5dtCfOm2jfs/2P8AboAa/wDd++lG/wCX5lpn8Py/PR8292oMgp6vv30fM9MT5GoAf/vfcpjffp6O23+4lEm3Yi/+P0ACbnT/AHaZ5nvT4U379tCbd+5qAHfcX/x+h/7tNT5H+9TnRUagATf96nw/x0x3/wCAUbNnzUATR7U3/wDfdQp/Gm3fQj0b1SXfQWP/AOBf8Apjuv8Ad2U/7/yrTNjIz7qAHou93/uUx5mkb5vuLTdjIzru+5Tv7+9aAB933f4KE3Iq0913rub5EojoAJk3vtX79Mfaiuy/feptvybf46Y6f991ADHTZEu759n9ymp89O8nYv3qaibNi1ZA7+HbTU3U75qHTem6oLB93/AKbvZ6Pv7Kd9ygAT/9qnwuu7+Kmfu6E2ptWgAb+Ompt/2qHTZ8v/A6HT+KgB38dCfJvT/gdPT/AFXy0x/vfNQA+P7v+xTKejfLt/go2bPmoAE+5/8AF0UN9+iSgA3/AC7f46Z/HRv2fLRs3/MtAD3/AIFpibt1PpiP83zf8BoAf1/4FR8q0Ux085KAH/7lMT79EO5N/wD3xT5vubqAGJ/H/BQ/36VPuUnzUAH8FL99aRPv0J81AB81PdF30N9+mPQAPDvR/wDYpuz5KlT+P+Cn/f8A4qAIf9ymvM3/AHzTvubttNR1eV/9mgByfJ/wOn/LRR5dBQJ8/wB77n3KPmTf/co/vUfcTbQSMp+9nb5v9yot/wDtb6E3UAO/idaKN/zv8rUR/d/26Ch6p/d/36Kb9xadD9ygkHT5P/ZKZT5KZ9xkoAfTKfR/uVBQxPvbafN/t0fLR/DtoAiRKI4drMq075ttNoA+DEttkv8AFUu/5dv8e56N/wDD81NmRUbbu+d6/l0/ojlGfJu+f7n9+pUddn+3/Bvo8n5Pvfcp6We/5t1Z+0DlGTOuz/bSokhX+7sf79W/s3y/N/BQ6f8AHx8vz0e0DlIU+fZ/srUyQ/Pt/v1L9mV/u/IkX36O+7+Cr5g5Rnl//EU3Z8vzVL/6BUs0yvs+X5Kj2gcpE+19jN/D8i1Ls376an937iVL529fu791RzF8oPN8n9yib55Hb5qZU29H+b7/AMuysZFjP4tu6h7ZrnZ82z5f46Zv3/L/ALVTPu+Ta3/fdQAbN6fe+dKh+zfwsu+r0Ltudd2/Z96mfwbkb+KjmAi2fJ5v33T+CmTbVi2qq7/79Peb5du7Ztpz7fu7qgCLZ5y7f4KPsbP8ysrxUfun3t5u/a1PR/3Sbm2JVgMhtlR0/v0Q/u96/wCzT3fe/wDcT+F/9umI+/5W/u0APRPufLsRKdvSH+D5Pv1F/c+bY9WE/wCmW5/9+gCKFG/h/japf+mSt8+75qN3ybVqLf8AIjfx0FEqfIiKzb/9yn79/wAtV0vNn/s1M/tL76r89AF3/Z+/TX+9u/jqH7ZBs+fdUT3Lbd1AFtPK3t/49Q8MD/dbfFVd7yLZtX53piX6eV/D81AEu/fv/j2fdp6Iv/LVfvLVf+0I/wDYo+2Ijb/m30FkqfJvX5vu/Jvqb7if+hPWPf6rLtfyl+ZP4KZDeTv8srf7qUe+Bu/x7V/h+eovO2S/N/HWelzv2Kqtv/ioe8/dfwp5X8dBBp/c3tu2PToXi2/30rC/thtr7vv7qZ9vb7z/AHKAN7fEifdp29Ul+X59n3UrNtrzfVj/AJY7f+WtAFp32fwqm+mzSbIvl279tZ/zee/9+hEZ3/4D81AGl9/Z/faovm+Td8n8FVGtvuMrVY+fy6AJn+7tXbs/jpj/AMbN86f3KZNuSNP9lk+/RbO/8TbN1AD4ZF3f3P8AYqxv3v8AuvkeqOz7+1vnpdjf8DoAtTbd+3e3+1TXuWf7u7Yq1X8xt1S71/vbEagASZvvNT3vNifN9yjZ/tb0qpNZtt2qu/fQBKl4vybvv7aaly3lPu+dKr/YJd/y/P8A7FO/vqvyJVAP/ev/AAf7tPSFd3zfc/v0xH8n/fpjzKn3vv1ZZM6b/wCFX/gWhHb+9seqn2n5H/v1K9+rr8qt86/Nvp/AZD/4PvM71FsZ3eoXuU2vuan+d5a7fmR/vq9HxlDJrNkm3K2yL+JKf9mleLb8uxqlS5V9/wDcp/ky7t0UW/8A3KPeAz5oWRtu+mJbfKnzfPu/8cq8/wAibZYmR5aqTXPkxbm+RP79P3ix7o3/AABKZsV/mb50/uU/zmuZdn+u/u7KI4dkXm/N977j1r8JA5P+WX3k/u1M8K7d38dMh/fT7duz+P5/uUXkio+2X5KPeJGb12o3yoi01H+fduqHzovKRt0VD7baL5WX5/7lMr3Sx9p/h/j3tUX2nf8A7H8FMhmT7v36sb1fzf8Ax2l7xPuET/uX/wDiKekO+Xb82ynb4Pn+b5/uU97mCH5v9mj3g90E+R0+X5FodPl3bfkqk9+u9/lpj6k01vtVaOWRHMWHhnd9ys2ytNIdke1l++u+sFL/AMmP+L5aH15tnybtlXyyDmNt0dN6s3+7VTfsf5mrH+3yu+3+Bv79aH+uidqfs5B7Ue7snzfK/wDdSq73LJFuVdj1Xmm/iZPk/v1nzaqtm6N9+q9nzhzG26NNv+XY+379V3hl+9u2fwbKo2HidrlPKgtmff8AJ89XvO2KjNtR/wC5V+ylEx9oV/JaFty7t/8At077ZLbfM33Kf9pX9626qn9t2cz+UsTTf9dq29lzB7YE8Q+dK6xfwtWnC8rt8qtWZClsr+aq7Haryax8nybX/wBir9hGRj7WUTQe5bYiy/fqF4ZX+b76bqqpqW9k2wfP/FV1Lxf73yf3K2+rRMfbzIr/AM21i81N1cu/iSW2utrK33q7ibVd9q6/66uMv9Vs7Nv39mtzt/gq/YRiHt5SNuzuftlkkq7XiX71CTM7/wASI1Zmn+M4prfyFgW2T+H5atw37Inms3yJR7CBHtZGlH8ny/8AodaEOj/abV5fl3p89ZVtvm/2933a0H1L7Hb/ACs2+j2UeYPayKmseVpsW5F86Xb/AAVi21zLdS/d2JWq/n3Mv71vkf8Av1L9g+zpuX7i1fs4h7SQ+2SBP9b9+ucv/Pm1D5vufw1bvLlkl2+Uz/3a0LCH7T+9ZdnzUcsEHNM5x7CWZUZvki31oQ6P9l2fuleV2rqHtokiT5f4qi8n/gD7qj2kTb96c5/wje+68/5tn9yums9K2W6Kz7H20IkWz5qlRPk/24v79c0qh08svtD/ALAvlbPlp1zpsEO9t2z5abj5t25v+AfwUb2+799P9uj2sS+WRS+wROqRKv3v46ZDbKjIy/Js+TfVqSHzk/2Eo+zf7yfL9+ub2pfIZ81hE7OsW51/iqu9sn3ttbPk7/lX7+379QzWao/y/fo9uHsjn/J/2P4ql+zM/wB3bvrW+zb3+X5Hb+CnQ2exPu/PV+3L9kZX2BfnVV+Ws97Bvu11qW37r/4uj+x9/wB7/fo9qI5pLBfn3ff/AL9V5oWRNy11v9ib/vbt/wDDT30re+3b/DV+3J5Tzz+zZZv7qVFDps/2jcz/ACV6K+ibNnyrTYdHX+Haj10+3gBw7w/7X3K1bCz3o6MrI/8AfeujTw8qbNy/farsOjqkTtu2fwVHtYBynE6lpUry/dbZ/sVZs9H8tH/56/7dda+lfP8AL89CaUv8X3Ho9rEjlOS/s1kXb/erOh0eV/m/gr0GHSovK3bd70z+zV+T5ar2ge8cYmm7/lZvnqreaVK+zb5flP8Ae313v2D+8u//AGKf/YP7zzdvz/3Kn2sQOU03Sm8pPuui/wAFbcOm+Ts3fOn39lbUdhF5X3dj/cp/9zbtrmqVOc2p/wAxShhVLd02/wC7TEtkf+HZV3yf3v8Afp7w7HRa5zUzHsF/ii+/VuGzwn/LNP4F31Y3o/y/feh9tLmkBXS2i+7/AB7qEtl+f72+n+dLv+VfvUz5kRPmpgP8nZ/9nUPnbP8Ab+b7lG/5P4abs2RI33Kz+M1D7Z/Dt2fN81WN++L+JHqjMv3Jd2+npNv/AN//AG6YFjzl/wCB0PN8n9yq8ztv3NtplAE2xvvM67KZI/8A8RUT3Oz7vzvvqv5zSN/FWfxgOW5bzdqrvqxslT7q/wD2NVfMZJfu7P8AbqV7yea4dov4KOUCx81P/wDQ6qPNL92Jf3tMheWZUWX79R7wF59qSU6FN6fwvUUMLeb8j73/ALn+zVhH/wBpf9yr+ICX5X+Wm7Pnp3yfLtpuz7/zbHrQyD+H5vkpnnbKe+3b935/79V321YDt/7r+58/36HuU8qm/P5W5qZ8sn+xWH2jUek2/wD2/wDYpzzf3vnT+5QkLJv+an7Iv9rZ/sVuAx387Yv8FHk/3m+Wpl27Pl/4HTPl/v0GRF/lKljo86L+L59tRfavn+WgCx83z7vuUxHV/wDYpnnf7WxKrzTfP8takGh5i/e3VFJN/dql8yfNTt6/w/I/9+siy3vZH+amInnP8392s/ez79rb9tV7p2/u73oNTW+Xf8rb3pjw/wAVVLb7vzVMlzs3q336z+Aj3R38Py0f7O7Z/HTfO/u7f+AVYk/cpu2/w0yw3rs+b5P9upYX87/b21U87/gG6jf8v99P9urAmudqJ/vN9yq+z5fl+Snb/n3eayU/fvdP40oF8IxPn/hq3sifezf7lUv7/wB6nfafubvk3fx0DLb/AMbfwVF8sPzbfn/hpj3LVUe/3/L8yUAWPtPy/wDAfmpvnf3Wqv8AaYv+B0Pcqm/5WR6ALCXPybadvb+L7lY73Pzpt+/uq3DMiL5rMyUe8BsJeeT8q/8Aj9Md/O+63z1n/aV+ehLn5fv7EqALzv8AL8y0z7S3/wATVT7T8vzfOlP3/fqwLHnMnzfwfxVLDMz/ADfwVn7/AJflb/gFRPebH/uVn7wGnv8An+Vvnp2//erH+1/7VTJf/wDfdHvAWnm2O/8AtU/ztkabf+BVnvef3Pv/AOxUsNyqLL/G7/eplmgm1E3bqez7/n3L92s97xfk+7UT3+zZ/clqwLu9d7/wJ/fqXfvT5azft7eVuXbVdryX5FoA2vtKw/6pl3/xU15v4mrE+3s/zfx/3KfNct/D86f3KPeINVLnem3bs/26Yk33KwvtnzP5vyPUr3k/ybfuVXvAb32nfE//AHxUP2lUT5qwnv5f9qsybUpfus3yURjKYHXf2lE/8S/NVd7z/gCLWTZp+6+bdT7nWLbSreWV9z/3kojH3jItyf6r5m+f+Gq+9v72+uJufiLElw/+g/8AfbU+z+IUF4nlLbTwy7vvpXZ7CoPmOz85t77vnSnfbHRPlrnf7YXb/FTodYaZdv8AyyqPYTD2pvfaZfu/3qcly27d9z/crF+3/vUWt2HyI7XzfvtT9mHMP+3NUr3nzotc19vaa6+X771avLrZB8q75aXsA5jTm1VYf9uqX9sKibt3yba5S8bU/wB7L99P7lZUN/rV+zwNE32dP9mtvqxoegf23/tb0om17zF2/L/frlIUn+RZVrQs7aWbYvlUew5RcxqprbfxLs/26sf2qzv/APEVVms9kKfL8n9ynaJuS6Tcu9N1RKmHMXvtLP8Awsn956d9q2P95q6u50u2REZWV96/MlUv7NifftbZWPKHMYNtM0m/b89RPM2x66W5sIktU/8AZKyvscW9P/Hqg0MpLlv7tO/5ZJuXf/sPVtLNf4W2fNVtLZd/3d9X7oGOn3/lbZVjf+6fd89aCWas33tm2pfscT/7H+3QYe8Yj3LPs+7/AMDpsz70/dbX/wButX+zVfft+5TPsG/5dvz0cwe8Y+zzvlX591V2SJI/9v7ldB9mWFfu1QuU+fbt+SumNXkMpR5jGf5G/wDi6PtKp97alaDw/wAW3Y9VLrTd67v4P9uun24vZESeIYkb5du9amTUvtn3lZ0qumg7Pm/dbP771pJpX32X+H+5R7cjkK9t/oyo3y7H/gqx9mW/+X7lPSw/uq2+h4WT513UfWSPYFJ9Hi3u336LyzX7q1K/mv8ANF5m/wD2KqeTO/3d3m/7dX9ZH7Ii+wbE2r/BTEsP3T/xpV57af5N1O+zNJs2/I71X1gXsDHhs5/Nfd9z+Grdto7IyMzLs+/sqx9mn+daHhlkf7n3KPrA/ZEs1hv/ANiq/wDZSw7GX79D/ad25d1Ceb/tb6n2nOHsix9jVN/z/vaNlRfc/h/3qYl40P3fv1kUW9+xfu1V2M+yoXv5X/h+Sqj38qfLUFl3+H/4umyVS+2NsqGa8fbt27/9yrL5SbZ9zd89QzIux9tUvtjb6qTXjf7SVXvGJem2utZk0MSfdb56qTaq+51Vd71Ve/ZPm+5XZSjIxl7pX1JX+yyt/eWvuX9g+bf8Mv8AgTJXwJqt5K8U23+Na+6/2AJm/wCFcvu/56vX22Qx5ax8fnsuagfTDf3qZsZE3U95F2/8Cpn8Py1+mH5qG/8Ahpv/AAKj5ttD/c2/cqiA+5Rv3UJtpibd1AD/AJVo/wByihHoAZuaih3WiOgA2fPRUu/5Ki+WgBlP+X+H79D/AC0ff30AP+b+5UL/AH6f/H96igAhfzonpmzy1p6fJ937lPfbQA3/AOJqOn/LtpkfyPtoANmxvmfZT/4aiV/m+Vd9Of8AvfcoAN/y/wC3Rj5P/H6ajr/D9+pdmz5qAGbGT5m+5Td9HT/Yp3y/doAbvT+9RRs+enfwf7lADYfki+Wj5k+amfM/3/kSn/xfL/doAN/zfNUtRb6N9AErpVf5v4vuVK7/AMKf3ai+X+H79ABIjfw0O/8Ad+5/FT6R/v0ANR/733KG/wBmn0P9ygBlMd97bfuVM38dM8ugB7v8m1/uUz/0H+Gn/NTNjbqAD5qN/wAlHmU/7lADPufd+embmqbp/sVD8zr/AHH/AL9AD02tR9zeu6hN22j5v4PnoAN/H+xTH+/U1M/i20AG/wCenzIuz5vv0xv9mmfL/D9+gB/zeWm2jd/dpn+x9/8A9ko/3f8AU0ADuv8AFT3/ANU601PuUk33PloAiTZ/uf7dSvs83++lCbUi/wBihHXd833KAH/KtD7ttD/7Pz0JtapAZ8yU93+Sj+Kj90uxV+/QZD03Ij0bVT5f71HmJ96mff8AvffoAen92j5X+Vfv0zZs+X/vmj/L0AP+/wDepiP5j7PuVL826onff/6BQBLDt2f36b9x91MhT/SH/wBipdip81UAO+9ai+78u7fT3R/k2/wUffqQIamdPOT5fvvTH+98zUfNH/t/7FAB99flb50pn/jn+3U38X/oVM2Lv+b7lABC/wA23ctPdFpiIqPT5trxUAMmT5flpiP8u1PvpT/+WP36ZsXYv8dAD3T5d1MR/MWhH+b+5Qjrv+b7m6gB6f8AfdCJtp/3H/2HodNtADPuL/4/Q33fl+/RT/vJQAyno+2mf7v36f8Awf7dAAnzb91Hy/eqGNNjf+P1Mj/7VAEKbqm/5Y0J9z5vv0fw/N/DQAzy/wDdo3rs3Mm+hG8yWiZFT5l+/QAJuRP977qUz5t1PT/VO1D/ACL/AL1UAfxU90piIz0fw7qkBnX/AIFRs2fLQm2hE8v/AL6qgHum9aZs+f71Pd9n3aETeqfwVIA/3Pu1XT+63+/Urv5ny03Zs+ZvkoAEXf8Ae+5Tj975vuUffo/g+9VAP+Wh/kTdTPv0/fs/4DUgReWn3qd83+/soT+8v36Xezp8v3/9igBFdP4lp80a7NrfcpifN8zfJT9m9N392qAr7Nn3asfwfdqL+L5fkpyP8v8At0ADp/DRs/ip6Ps+79+h3apIBEV0o2baZ837rd9ypvlagCFPu7aP46fsWT/Ypm1aALD/APstV3d9qUb1f5d1GygB7psj3bqE/wC+6fvV03N9ymfw/LQA/wCb/gdMplKj/P8AMvyUAO+ZN6t9ymU/5t77/uUbf7tAB8v3aH+SX/Yoo2fN81AB9xf96n/Lv+X79H3/ALtM3/w0APo2f3fv0bVp290T+GgAf5Fpv3E/3KN9PT7lADnf5KZvo/gpu9H/AOB0AO/gShNtGzem2moi7dtAEqPvfbQm356ip3zJQAP81Cbqf81RO7UFgiffoR98W2h921aP4ttBA6mP9+nptp77H+WgsZ9+on+T/wBloTcj05/v0EC7N7/L9+oX+RP9upt+xtrU6bb5v3aAIt/7r5qij+9/sVa++v3arv8Ae+WgB/zQ/wDA6KNm9qPmWgyH7/7v36dUVH3aAH/N/F9ykT79L/HR/BQA5/k/+Lo+Tb/t0fwvtpqf7P3qAD5Vp2/Yvy0bN/8Ad3035f4vnf7lADvv/wAPyUbP73zolN+bYm/7lSw/coLGPt3v83yUI6/Pt3UfLv8Am+T+7Qnyb1oAN+z7tHlqkXy/faoty0J975vuUEEruuzcv3Ki8yh/4Nv3P9ujZ8lAB5lH/j9EdP2UAM+f+Gh926pX+58i73o/hfdQBF99v770+nff/wC+aP4PvUANR/J+ZvuVLs/uL96q6psb7tWN/wAu5vkT7lBYz/bp6fOz/wB+hH/74od/+AUACJ5m7dQ7/Pub7lD7Idm377UOny7aAGSP+4+RqmTbs2/fqLzFf5W+RKds/i/hoAHRt6btuymbGRNy093/AL27fTN/lttVqAHv8i7/AONGpm/760/7m/8Agof50+VloAPvJTPv/LQny0PUANRF305Pv02nI7UAGz5f9ynonyUxH3pu+5T6Ciu+/wD8ep8PyJ/7PTn27qanyfKv+/QSS+ZTPloRN1H8W2gCZ02Rfdpv9/d9+k8ymp9xP79BQ6inv9ymUADovyUf79Mok3LQSPb+9TPloT7vy/fqJEbdtb/foAlo3eT81Hzbqe+2b5WoAiSb7jU55t/+5RHCq1FN/sUAW4dj72qF/kfa33KiR9/++9S0AV5vn+/9xKsf+gU3atO8n5N333/uUAFCPs+9T9/7r2pqbf4fv0AOTY67P+B0zZTE+/T9jPE7f3KAH+XUTps+anb/AJX/AIKHTzN9AA7/ALr+/wD7dN3703bqE3w0Inz/APj9BQP9zav+/TkffF937v8Afpr0xPkRNtBJL/s/8Dpu/wDu/PTo9/8Auf7FRP8AwL9ygB6bf++qc6NTf4flqWOgBnzUU/5dny/fpj7qAH0SU1PuU5/nWgoZR/BTX3bqdv8A7/8A45UAH8b0I7b/AJvuUfLS+d8zq336AHfdSovM8z5adv8Akpqur0AfB+9d77Wb/Y31L5yvsVfvrVhdN+X/AFqun9yqTaas0e6WLYi/efd/F/BX8oH9HEv2qLZ/cdP/AB6rEN0v3t/yVXhs9/ybtif36f5O/wCXfs2/x1BRLNMs3/fP8FM3K/8AD8+35aLmFYfl3fJQm2H5vv8A92qJG7G2fL9/d81OTzEl+X5/9invuml/26Ps3ybqsB7/AOqT5v8AeSoZr/8Ae+V9/wCWnun31279/wDfqVLZX+ZpVf5fubagCLzv3H8VRTXMqS/L9z+KrWxfnVtv3vlqb+Lb99Ks1KiP/wA9f7qPRD8++X7/AM3ypVjyfl2/L/uVF5fy7duyoMgm+Tfu++/8FOTdt/1vybvuU/8AvfLvo+ZPursqShv3Fqs9/s+8vyU+a58l9v8AeZN1RXO3+62yjlLD7S3zt/BTvn3bvmqvDs3uy/P/ALlaaJ8n3fkegCvsbZuX7lMdG3f8C+5VtJl+fd9xKf8ANDs82JkR/u0AUf3u3++n9yh9yPUz7X+VvnTfTneJ9m1PuUAUn83fVvzmRNjKqbPno+0225ImX56N/wB9vm+d6ogZ9pb7PuVv96mWe7d5jfIlWH8p9/8AH81EO1PvVXugRTea/wDEuyqn2PZcfe+T79adzMrr91aZ+6h3q275FqQM35vM3K3ztTk+fYu+rf3E/ghRKZvZP9t6ssetv50f/oVV5rPZv2y//F1L/bH8O751/uVV/tiJIv8AgVV9oAew3p8u53/26hhSdH2uu/8A9lps3iLZ83lfd/uUf8JO32V90SpK/wDfqvZ8xlzcpY+xt/D9+pUs/L2N99dnzPWP/wAJVsVG2/vVo/t6d4t0X97e1X7KUg5jYaFpvl++/wDDT0sW2btvybq5ebx5c+Ht8q6e1/u/gT+CjTfjZBqT+RP4fuURv+eP36v6nVnqT7SJ1CW0r798S76Yiffbb8//AC1/2Kyv+FhWPlfLZ3f7r+B6838VfFTxBeXjxQKthZy/OrpF87VtSwcpy5TOVX7R7RDbSp80UEr/AO5UqPO+xVibY6/NXzmnxG163ZfK1mdH27P9VVlfE/i5Pmiu57n/ALZVv/Zsv5he3ifRcNtv+ZtyRbqlks5U+Zl/1v3f9uvm248VfEG8+7LdpF/1wqvdeIPGsyJFcrdwr/DKlP8Asp/zj9ufTsMMsLbmZU+f/lrLUs1nOn910X5/kavlyG88S3LIrf2lMu6tzTdS1yGWL+0769hT+BHrGWX8n2g9vzHvr7Lne27Y7NULQrt+8zotef23j/T9Nt9tyt3NdJ91Iv46oa18SvE9yn/Eq0b7Ha/9NfvtXPDAzcg9qenw75t6rGzvVj7HLv8AuslfP994w8Q3Nwkt1LqEMv8Act4vu1W/4SbxVcybVl1a8T/bgro/s+X8we25T6GmRd/zN87fd2UqJ/ss/wDwGvArPxNrVnPtgjv/ADfvMj1pQ+LPF1ym37Pep83yvtrL6jIPa8x7W/mo/wAkTfLVS5uWh+ZtyRfxV5qmieM7yVbmee5tty/c3VW/4mtm+1p53SVtiu9P6mXzc56NDqS/7j/36sXF/BH8/wBz+Bkrh7N53+7u2L9560raGdPvfcf+/Wf1YOY6Br+Lytv36r3Fzvd/K+4lPt7P5dv8FP8As3+69Hs+QOaRjpf7HTd8if8As9WIbzf/AK3+NqtJo/yJ/wB90/8As3+787/36vlgBF9z7v8ABVGbUmk/23WtN7Zd+3bvenppqbnb7lHuEmOmpSws6rFv31jeIpPG2tKq6Xdx6daK3/Lv9+uxS2WF32/fp2yL7u2tqPuT5zOUuY4jTdB8QaWyS6zrM+pOv3EeWt1/33+7u+5Wq8MXyeV87/7dRPtT/Vf8Craryz98XNIZsaHY8TbH/h2VXttK1XUrxP8ATJEi3fNClW/tPz/w/LRNrEVmjt/A38dRyE+8dL/Y9jYWu6KVrm4dfm/364/VNEvtSun8pVTfVf8A4WFpVv8AM8s77P4Eiql/wtH7S/lWelXe/wDid/krb2RHLI3YfDE9hB+9ZXR6enhud7VPm+Raz38QypsaVZdjL9yrEOsXzv8AvYGhif7u+o5Q5pFqz03ZHtZv4q0HsPs3y+bv3/wJWb9vl/hapVm86L5vn/26jlL5pD3hiR96xb3X71Ubn/Wp8uzd92tPfLD9350Zar+S2zbu+R/+W39yo5Q5iKHTYIYnaX99L9//AHKHhi2+V/f/ALlO+xyvsiZ/k2/fqlf6JO6bvtLJL/Dsq+U0NB7NYYkZqpTbUf5dvm0yx0q5RE82eWb5f46HsPn3Mv3v7lHLICZdv3l+eqN5fwQ/Iv8AwKrvktCvlVlXOiT3mzcrb/4KIxjKRAfb4v4fk/23qKbbcv8AeV6ZD4b/AIm3b1rVh01k+WJWeL+KtvdgBFYItmvyr+9qxMiv9/8A1u3fUv2P5dtP+/8AK33FpmfKZvk+d937j1ClrEmz91/wOtCa2+T5d3m/w0W1rLu/e/c/iquaIcspEX2b5X3fI+3etO017OH+75rf+PVNc229KrpZ/Jub5/7r/wByjmiHsy7C+z5tvz0+8m37PlV/71MTZC3ytv2/ep/303fKlP25HsA2L5U3lbX/ANise503zvvL89bsNnvT90rbPv0/7H/ss71n7Yv6vE59NE8nfLtq19jZ12/f/wBxfuVsJbMifxO/9yrH2Zv422VH1kv2JSRGhoT5Nn9/7++rfzOiK3ybf46Zs3rUfWZSD6tEIfnZP45asbYkjVl3f7VM2fJ8y0IjfdX7lYyryLjSjAPsCv8AN9+rEMMSf7D0138l/wC5THvPk/4FWPtJm0aUeYuvD8mzbvqKGzV3/ubaqQ3LPs2/fqb5kXf/AAS1HPIssTQrbfuqi2L/AMDqHe3yblbZRDuf/vqjnkWW4Ubb/sUfZvl/26hfc/zbvko37qx5pG5Y+V/ll+41GxXf73z7vlqLYz/L99/v0bP73zo3/jlRzSAsfKn3qEtov4qYiffX+Cj7+9fmqjItv5G35fvvTYUWbft++tVnf5k/9npq3LI/y7U/26ALUKRI6fx/7FTPtd/m+Tb/AHKzPO/h3NvqVHaT7v36n3wLe/8Au7tlPd/k/hT/AG6qbG27l+/UWze33vkq+Yg0Nyv8v8dEO1H+X50qj8ySfeohk2M6/crcksTO27/gVTfx/wC/VH+NPlqbzlT7250pcwFiZ97fLu3rQj/f3VC+7y/4trU/emzb/H/t1oAP++l/uUJt/wCAJTHdd/3qiS5iRvl+SgC35zOvyrTvO2M/8FUnmVG+X53+/wD7lEzu+zd99qXMBYeb5KZs2f8AA6id/l+T760+G5X+L79MB3nb/vfIi03f/dqvc3P8KstQ+cu75ag6i395Kfv+4392qif3vuf7FP3+d/Fs20GRaR/JXzVVf+B1E9zv3/8AslM+071/8c31V87fLt+ag1LHks/y7fko8lk+7ViGZPvbd9D3KvL83ybaAKnkqjuqrsf79SpCzv8AM3/AKPtMG75qe83y/wCxQAy5/cu+35EqJHi/2d6VUuXZ3+Zd6UJC23+/833KALDw+d8yrs+b5kp/krs/vv8A3KZC/wB9vubaekzb/wC+lADHs/Lg2/f+b7lPSH53Vvn+X5UplzNv+6rQ/wB56b9pl27dvyf+hUAWEh/iba/+xUvyp/eSqSbv7tSo+93Zv9ygCx916ZvVIn2/coTd/qm3bKrzOsP3vuf7FcoA9y235VqL7e33W3ebVjyV3p8zbFqbyUrp+ICi95L/AOO1U86VER2+5/frW+zL89M+zK//AMRWhzme9zKj7mben8NH2/yfn/u1d+wq77fuUPbKnzLt/wBqlyxK+0Z/2+VN7S7kRvnqv/assLJtk+R/4KvTbdjrUvkxO/8ACny1cYiMp9Sb7tMe8lRNq/O7/wB+rqeUj7WVXfdVea8tk+VmXfu+5W3siObkK6XkqS/3E/2KfJfyv8zN8lW3ubFNrblqHztPd9vnr/fq/YhzxKX9pS7P4kp8OseXLuZa0obC2mXarb/7tNubCCHfu+So5QvEoprHzIy09NV+fbTPsa7Plpvkq7bfl2VfIHPEl/tKov7YXfv2q9OfR5f4vuffrKv/APiWttlX5KuNIfPE0/7S3/7FCaqqP96sFLxZv/Za09Ntm1J0iVdm771HsBc0TQ/tj+5/wKh9b3/Nu2Vj39g0LvEm6qk0LOnzK3y1caHMHMbcets33m/iqwmpfxbqqaVoLTRytPL9mRV+Wqm/ZPt/gRvv0ewjEjnN6G5+/wDNvT7+ymTal5Mvzy7N/wB3fXO6rqsqfLB9/wD2KybVJ7y4/eytvrb2ESOblO2/tLzP4t9Q3OsR2yvuqvD9mtrXyol3y7fmeudv0Wb+KVP9/wC5T9gHMbv/AAkNsn3rlUpkOpfaX3bdif8AoVc1DYRTf635EV/v1t2CbHRl/wCA1X1aIe1Lt1qX2Z0bbWfN4kXY/wB6n62/+ipEv+trmfse9k+Zn/vUfVohzG9D4hVJf4qtJrzp93591c/DbeT/ABVYT/e+ej6vEv2psf282z71EOqs7VjpD5z/APjlWPJ8mL5fv1f1aJPtTbTW2tvmo/t5nTbu2P8A36z4Ui2fP9+ormFP4ax+rRK9qXf7b87eqp8n9+hbxtn8VV4YVT7v36tb9kW1fnSj2EYBzSLMN/8ANUv2lf8AgdZ/8VP8n/erH2MS+Y0Pt6v/AHv7lO87/gFUoYW/vNRND5NwjLu31HsC+YsP8/3W2U/72xW/77pkMMuzbtV0ehNNnml8pnl2f3EqfZj5jYtrPfHu++lPaGVEqwibLLbtZNv8dSv/AKrai7P9uuXlNjCSb967Rf8AAq1bOFZvl/jpkOm7H81v73y1p+S3yfL92gDPvLBU37nrM+zfOm77lb01szrtaofsCp/t7KPhAyPsHz/KrP8A79VE0350lX7+6ui+zf7VE1t8v3VraMjAxX8+Ffvff+7VGbTWvP8AW7niat77GzojN9ypdmxP9inzR+IOU4z/AIQmzSV5XiZ99Tf8IxFv+VdifcrrfLpldH1iRfszmn8N7Nn8af3K0odE2RfdrW3t5j/Lv/2KY7tt+Vdj1H1jmkT7Mwv7NXzU/uVb/wBdsX+Bquoiuj7m+SpfJ3yp8tP20SuUzYdN2b2+WpXtlRN339v8FaDo392onsN6/wC3S9rExMf7N9pb+49OfTfMXb/6BWslnsbb/HtoSHf/AA/7FHtzb2ZmJpq7Eb5a0Le28nfuq1bWao3+xVxIVRvlo9rKRHLylG5sFm+7udP7lMs7NYW3L9+tj7n3aI5Itm5l/wB6o5gKu9nXbuajfv8Auff+5V10VFdl+5VJXbzv79I3B9z71bdVd0q1C+zf96h3/wC+KkCq/wAifNUKP838WytB0+X/AG6i8mV3/wBj7lYgV/tKv8qtTPObam77m6tD7Ar/AHvki/v037Gv8P3KAKj3Gz7tV/O3s/y1pvZ76Ylmqf7lAGYjyyLK1NdFdfv/AO/W1NYKn3f46mSFXZ/3W/b96gs5l4dmzb/33RDbffVvnree2iSX+/8A7FOe2XZ8m6r5gMV7ZvvRbd9OR2RE+b91/FWm9t8/y0zyX/2aAK/3F/2Go2K/3VZ6m37PvfcoR1+7UkFF/wByuzbTU+T5tuytV3i+7t37qieaL59tL3gIZodibvl3stRQp5O9v9d/sU93qulz8z0c0gJflRN23Z/sUx4Vm/2P9ym7d/3lo+/935KYDPsC7f7/APv1UWw2In+1Wn8z7VVvnomtv7v36rmkBjzWyuu7+5/45UWxfK+6yf7dWvm+dKrzPsR2+/8A7FXzTApTW2z5aqTQ7/lrQT5027v+AVE/yN/DXTGoZFL7HsomTeuzdV1mXf8Aw1XdN1EZcxkY9zCr/d+R1/jqp5PnfJurWuYV2vVH7r10xkQZVzYRVSubZdvzVtXL7Fese5ff827ZXZQl7xHKYGqwrHE6/wCzX2/+wA//ABb64X7+2V6+J7xP3Tr99/nevtD/AIJ//wDJPpf+ur19zkf8Y+Mz/wDgn1Gv36P71MT79TbPkev0k/NSLe/3aSotjI26n/8Ajn+3QAn+sd9v36XZs+79+mfMn8VP3/cqiB3312tTd+/+D7lCff8AvUzezt833KADzKZvZKf8r/7lH7ugBm/Z81TJ8+zbUOz+Kn+ZQA+ZNjVDHv8A/Hqm+/8Ae+5TP9igB+/dTE2f+PUfLT//AECgBn8VHzbqPlo3/wB77lADPvxPRs+Sn7loT5/9ygCJPkf5aHo+XdTvLbZ8tAEVP30zfs+X+CigCZPuUz7/AN2h9u2mb/k+7QA//YpyU3fTn+/QAf391RfLuen7Vf71M+VXoAPMo8ynvTPufKtAA77Fo+WnzfOny/fqGFPlSgCb/YplH8Xy0fxfL9+gB9M/8fRae70zy/n+9QA//a+5TG+/RQ/3GoAe7+YtMf5F/uUJ/e+5TXRd/wDvUAJCy7amTdUO/Z/wGno+/wC7QA+mfNR/FtooAen3PvUzezp8v8VH8W5d1P8A935HoANmz5aKZ81MR/m+X7n8VAD0+f5aP9uj/gOymdP9igAf79PX/ZplDv8APQAfx/do+b/f/wBin/N/H/45Tf8AZX79ADkfeu2mfuvkp/y/8C20ypMg2bGp/wB16Z9xN1HyvVAG/wCejer01Pu/LUv+zF8lSAz5af8A7lH3/mX79Mj3LVGpN8z/ADUbG/h+/Qj7Gdl+/Q/93/vqpMg/36P4KP4flX5KPufe+5QAxPn/AOAU/eyfe+5TP977lP2fL8rUACPvXyt1M+5/F8lGxf71Mf5Nm5vkoAeifP8Aep/yovy/O9Mjm/ep/can/wAdADH3U9/u792yiT+Pb9+mbE/vf71AEUPyPu2/8DqXf8lCff8All2JQ/z/AC7fn/v0AH/jlFM+ZKid9jUAWNm9PmpiOsP3vnehPn+7T6ABv7tP/wBW/wAtQ/xbafs2NQA90/hpn3/mX5NtPT+9TP4UWgBny/xf66n7lpn36ET5Nz/cqgJvkddrUeTs/wBimI/735d1Dv8AunqQH0z/AHKenyP8tMb79AB/sr9+j/d+/R9//Y30bPvfNQAbNn3aY/36f81ElABv/hob7lM+VPl20Jt/i+egB/3H27vn/wDQaZsx8v36e0f8K0zf/D81AB5ny7dtEO5G+X7n8VCfe+an72egBny7qN/+zvodNjU/76/dqgIU+SX/ANkqZv8AZqFPv0+P777KAD/bodN/y/8AA6md/kqv9xPloIHf6n/cepn27ahk3NQj7P8AbqQG/fb71WPuK/8ABTPmT7tPf5It9AEL7UZ2o2fKjUb6f8vyJQAz5n/2P9upnk3xbfv/AO3TJv4NlH8O2gCJ/u/xf79Swv8A8Do/h+Wok27/AJfv0ASumxt7U/eqfL/fodN6fL9z/bpn3UoLDZsZGWib/vunpQ70EDH+T5qPufKv36e7/wDfFM/v7fv1QB/D81RI/wAv3ql2/wB6mIn36kAh/gWn/wAXy0xPkX+/T9+/7tABvZPmb79Pdvk3J9+jctM3qn+xQAx//H6fv+XbQyed96nr8ny0AD7dibfv0f7FGymfxUAP+5975Epzv8n+xRR/BQAb/kf/AGqE+7uprps2VK/yI6/8DoAi/gofb8//AKHTv4d1Nf8Au/fegBn3020J8+9mp7/6v/0Kmfc+b76UAPfc8XzfIlCPv3rUv8DqlVE/joAsfM6bG+5VdE+5U0yMmxkpmzf97+OgBiJvf5vuU/8A1f8At090+b52+RKPlT5aAGP97bT/AJd1M8nY+6pZk2Ju+bfQA1/n+aj/AG6Ep3X/AG6AItm6mIn8X+1U2zZTN+6gyB9tH+99ymI/zJup6/3qAH7P733KZv20UfK7baABNz/d+/T/AL/y/wAdM+VPu7qN/wDCtAEvzbaP9379N+bdR/H/AHKDUds++u6iZPl3fco/j/vpT/vfLu2UEkT7ttCfP/6BTnT/AIHTYfkf5vuUEB9xv9upXXe7qv3KJtjs9M+fb/sUFkVyjOm6iH5/lp+/zkpi/wB2ggH+f5aNn36e6baZQA9PuUzzKfvpmz+98if36AH+Y26nIny7qi/3KsbNiPQBF51CPslo2K9COy/7FABNuR933/8AYqXfvT/bof597bqfvXyt27f/ALFBZD0/2Kbvbzfm+5Uu/wCX5f46Y6b22/x/7FAEz/6rd/y1pm/5P79M/g/2Pu01HVNn8f8AsUASuivs+7v/APZKl37/APYT7lRTPvT/AG6Yn/faf3KAJn3O3zLsR/46r79mxqld/Of5v9yhoVTZ/H/t0AM+b7u371TbPkpj/u3/AL9Dp5a7m+5QAzfv+Wn0xPn/APZaP9379QA/y6E2ulG7+9QnzUFBTI/vPu+5T0+RqHT7i7d6UAG1aZR/s/cp/wA33W+5QAbPl81W2U2H/V/8Dp38NC/coAH2/wDfVFG/56KABG+dP7lPm+RqYn3UX/gdH+3QAbl/u0z+CjYz/LQ6Nv20EjUdv7tOd12UJ9+n/Kz0AHyf+O/x0x3X+H79P8uonXy2oAd/HSv9ymPMyMip/HTt2/8A9AoANi7Pu0fcpsP39rfcqXf/AArQAzZRv2fNRJ93/bpsiN8+77lADt6feoT5qP4KP93760ARfcfb9+rHy7aif5Pl+5/eejfQA7ZRvpr7tq0yH+OgCV/mo+b+H7lH8dPkoKGJsfZTUT7n+7R9z+L56Nmxt1AEq/cpk39379NTdvSnO7PsqAGJ91am+VaYm2n+ZVgNT7lJs+em/wC5Tk+781BI1/kba1Of+DbQ671Rqb83935KCh1NRNn3aZ9xvl+env8AOtBJK/yLVT+41PT5/wCL7lH3GegBmzfSsnzNSI+x/wCHZT1O5ttAHwv529P7lH2nZ95W+b7qVnvcxI3y/O8X3X/v1Kl/9pf5vkSv5N5ZH9Klj7erpu2qj/cp8My+b8zb02vWU7ruRYvk/wBuh5tn8O+jlkBsedvdF/gWobm/2W6fK29f4KoPNv2q6b0/v075v3Xytso5ZEFhL9oVf+OX7+yrEOsM6/dbfurPS2lRtqtvdfn2VYSzXenzMny1fKBbTVmf5f4KHuW2UeT8m1W3vUM0P7pJdvzrRykj/OVPvf8ALL7tEd/vdF276iT59/8ABQ8PyJ8tRygFzqUu1/45Uaqn/CSed/yykR1+/wDNVv7H8ibVj+Z/vvTJoYkuHSVVf/cq+XnKM/8A4TZUf91BI+75N9XYb+WZElli+dlqZ0gdkZVX7v735fuVLDthSJov4f7lEo8sQIo7qXf5rN86/wAFSujTfe/io+Z/9/dup/8AAn7/AOfd9ysyyJIf/H60vl2p97ZLVferL/f20+GbzNnzMny1JAz76/N9xW+Wh7z+98iJ/fp8O37m35/v73of/aoLIUmiRf8Ad+eovtm/5trbKNiv/t/wVbjs4nT961AFdNsyJs3J/t1Y+zNMm7b8m379H2Nd/wC6/wC+KIbyW2t/K3L867P92qMhPm+78u/b8u+qE155Mv3v97ZTpppf7yu9Uks57zzfm+TdW8Y85HNyFh9V+zLtXc++sfUvGi6avzRNcxf3Kuw6PL/C3z01dH++3lRO9d9KjH7REqkjn0+Mdju23mh3abvuuktU7n426Urvu0W+RF+6/m11M3gzSr9P3tm1tLu+/DWfpXgDTLB5WubZrne3yvXoqnhviObmqnO2/wAXrHUpdsGkTIn9+V60rPxCt4235UR//Ha2L/4e6Q+94Fns3/2KifwNawtvWeV3Vf46cqdD7IuaYeczS7fK+T+B6rvNsndWgV/lrVsNKaFfmVvu1L/Y6p5u/wDjrHliP3jndnnfKq7JlatB08t/uq/lferV+wfP5X34l/jepU0dX/vP/wA9aPdD3jCtnXc+623o1drYXNs8SeVEttt/j21Q/sqLa67W+VqlttN8n7u7fu+5V+0jEj3pFptKsXfc3753psPh7Spn8qexiq1v8ldv8dPmv3dNv39lc3t+QrlmMh8JeHvs7/8AEvid/uVp/wDCGaZMkSrpjQ/L8rw1Us7+SzV9vlbP9upn8Q3nlOv7zf8A7FRLEyH7IqXPhVrP5W3OifwVLDpUCO6tbQP/AL9RTarczP8AebfTJtQbbu/jqfbyL9mTR6UrxJ5UC20SN/AtPudBs7mD97BBM/8AttVGHVZdifvWSJPkan/bNjfN86LWftw9mV7nQ4N6ssCo6VKltOipt+REapft/wAnzNs+WraXjbU/uUe3kX7Mrw2zfP8A6j5f+mVPezud/wArffo+2OjJ8zf8Ap39sXKfw/uv9uo9vMv2Q3Y1tFtaJf8AafZUqXLPvbz22fc2VE9zvTzd293b7lHzea/zb/49lHtZB7OJK9h53zs29KPsHnIi7lSJf9mqm+WNX37tjrVj7Q33V/vfPR7eRHsx/k/ZY/Kbb5TVSmsIk/i+SpUdvnb5qPvtu/8AHKPal8sSukP3P4EdaIYW2pv+5Vv918/3ndv4KYn8bKux6jnL5Q8lf+2X8X+xTPJ/ut96j++rNUro3yfL9xqjmDlK6WHnXH3vJ3f36a9gyL8rb/KrQ/vsz7KNm/5N29KrnDlMd7aXbt20Q2E/+t+/vbZW7Cn737vnJU1yjf3V2f3KftAMF7D+9UX9msn3m/2/+AVsIkX92j5dvzrR7Yj2RhJYbPm/g/uVL9gWZXZvkSt5PL/2fl/uVR/1P/Av79X7UfKUprNPu7V+f51/dU5LaKb/AJYQI+777rVhPnf7tVblGTY67v8AgdX7eQvZxHJpSo/nrEuxP9VQ8O9/m+eX/b/9Ap8Lz/wt93+/T9kqf8A+ej24eziMfT4o9nzfP9/ZR8n/AH3UqTbH/wBtaa833G/g/v1HtZB7OJC8PyIv3/8AYqL7Hv8AmlVvmb7lSvqW/wC7EqOv8dH2+W5X5ttXzGPIP3/L/c2UTPv/ANuq+/5fvU93XZ89HMXyjnfzl+X+Cq+z/gFDzL/e3/7FPh27Nq/fo5pByj32vv8A79CPs3r5v8VO3qi7V+49V2/u/K/96o5pFmh5a7X27d7/AMb1E7q6/e+RKpJ8/wDuVd+Xb8y7E/v0cwcpE7/u/wDYqFLbzvup/FVv9wn3fnSnpMr/ADbfk+5U85fKV/sbfeb7n3KPsGxN23Y9aH2xX/u/JTHuVf8Aho5w90pPbb9/3k/26d/Z67Nu75KmmdU+ZWpizN/DWfNICJLBV/i2JuqWbTdjv/f/ALlPjeVrd2lT51qV9qfN82+r5iw2eTT/AJtv9+pXdnV0X/fpm1pk27aPjKIv7/y/wrTJvn+X7/y/fp/2fZF81PdPmf8Av1IFfyV2f36Z/Bt8rZ/t1b8vZL8v36Z/D/cTbQSRIlFWn+SKmvZ712/x0vslFR/vfLR9mWT+6/8AsVL83/fP9+m/cT5fvtUgQ+T5P3ad83+1VlEbf8y1Klt/A3+/WQFLf/d3b6Em+5sbY9W7lPl/26qbP9n5KBhv2On9+j7f83lff2Lvp/8AvL8lP+x/N8tBuQveM6/LTIZJXb5l+SrCW2xU3K1Ft8//ACyZ9tQA/Y/3qft8yL5G+enf+P8A+xT/APtl/wB90ARImzzWX79O8v5Pl27PvtU03mpFtb7lV/tPyvv+TdTMgdG/i+5QnyfI23ZT7l/v7m+X+GmJteLcnyPQaljeu2of3SM+6ot+2mu+99zfJ/dpGRKzt/D96od/+zven7/9buqLesPzfcSt+X3SBz7/AO7soT5/72+ppkWZUeodq1oA9Hbyvmdv+AU//VxfN99qZ9+P5WpiTS7Nrbt9AErp+6f+/Tfl2/d2TL/HR/F8rb0p6Qrt+X+KrJIUm2P8v36i87e/lUPD9/8Av05EX5/u7/8AYqChfLl3vtaj7n3qsb1TZVe5df8AZoHzA6b/AP4unJbfIn8H956qo6pv+bfQ833PmpcspCLuzYn+3R8qJ81VH1D7Hvb+9Vd9VXc67t9X7OYGg83zOy/3aidG+dt1Un1VXT/Yb+5VebUl3/Lu/wCB0ezmPnNWZ0+Rfm30xH+/t+/WampfafvbU/3K0PtK7X/9nq/YSDnLSbnT5mp7IyJu3VjzawsNH/CQtbfLu37lp+wD2hsfL93cu9qk/wDia5NNbb73y1Y/t7ZvXdS9lIPanQP86/eo+5s+6if3K599Yl37fmf+Oon1uXdtZvko9lIObmOi+2Lv2t8kv8NTbNiff2fx7K5a2m/i+/u/v1e+2MiVHsJB7SJps8v8NOT5ETd/wKsX7Y2+j7ZL/EzIlHs5iNWGZriXyoGpkztDcfvafDra2drtWL55f46zXmaZNzNv/wBir9gP2hf+0xf7n916e82x9v3N38dYTzbH/e/co+2Nv2fwVfII3ZrxEZ9vz/3nqL7XH/ern/tjTbFWmI7bH/e7KuNCRJ0r6lAifL87vVf+1dkj7W/hrn3/ANlt71XTd5tbewDmNCa/2Tu3zbKrzX7IuxfN/wCAVXdJXT7v/fFNSGXb826uyNOJzSlItJNLu82Lc7t/47Ve6h+0v/Fv/iq3Dc/YP71RQ38T3u5v4a6YwjE5vekImiL9l81pf+APWfbeG2ubresrJ/uV0KalFNs+Vk2fx1duZlhsX2/x1t7pl8JUmuYrDT9sTb5fuVlWF550rtK3+551QzQ/Pv3NUFgi7/m3eVuqPZxkVzSNi5v1RPl27P8AYrn7C/l/tL962yJ62r/b5SeVtrn5rBvN3RN87VcaUB856HpWt6Z9lbdKr7V+49cZ4hv11K8Tym+Tb8tZ/k7Pmb770fKlEaceYXNIvWFgvyf+PV3Wj3MGlQfKqvK61wVnc/P8vzpWxbXLOm1m+SoqRL5pSiaF/Mryo0W3fu+49VJn3y7m/wC+Kbv/ALu7f/codlRv76fxJXMbQLszM8XkL/qttVE0779WIZvu7P7zbK07b/vh6xlIuMTH/sHzk+amR6D/AHdqIn8dbzv/ALNV1vGR6PbyNuUz30SX7sXzo1Q/8Ixc7dy7f+B1tpf7Pm3Lvq39v/dJL8u+j28ieU5SbTdj+Vt2P9+rf9lbIkbyq1XuVuZfmXe9P/dIlR9ZkV7I5+bTf73yPUMOjt5X+3/DXR79/wDd2VYTakXy/I9H1kvlOS/sXYm1V3/3qT+w2/4H/t12Lw/wfLUL/ItR9aL9mcv/AGO33vufJQ+lNuSum2/Pt/5ZVLD/AHmX5KPrZHsjl/7KZ/K20Q6IyV1abfK3MvyUeTEn/A6PrZfsjn/7H+f5asQ6P8yJ/BWxs2J823ZTH+T7tR9ZlIPZ8pnpo/zptqw+m71+f+D+5VtH2fK3/AKY9zsf5/31R7SQcpUttN8tv4n3/wAFH9jtNL83ybavI/zo27YlPebZ8v8A4/R7SQco62sFh/hqJ32NRv8AnTYzU503/d++9Rzcw/gB7nev9z/bp/2xUXd9+qT7vnfb92mIjSfLWP2jY1v7SVF/uUn9q/xOv/A6z3Rnb/xz/dpv2b/b+So5gND+3F+7Q+sLN91V3/crMmtt7Rfd/wCAU9LNf4asC095/s0faf726ov9n79PeH5PloAlR96fM3yU/wA5t23bv/u1XVFSnJN5P8W//wBloAvQp8v3fnah7Zf7i76heZX+81H++33qkyJtn8P9ymOib91M2bPvfcp/yvso94B+yLa9Mdf7tMm/cr833Kb9p8z5aoC0kMSQbl+/UWxUXdTJpt+xdzU1N0i/7dADtiv/AMtdlDwrvf5qi+ZaY8zPF/sPQdBN838P3KdvX7zfI9Ut+z+8/wDt09/ufKu9/wDbqwLvnfvPl2vUqOuz+H/gdY6bv7uynpM1WQar3MX8LfJTUmX+99+sx9yf7j0z5v8AlrWPMBrfaV+7Ft305H+T7u9Kx0SVpd0XzpVhN33d1AFt/wC79ynvt3f30qo7t/3zQ70AWN/8X3P4aZ839+q7uuyn/LtegCX/AIFRG/8Ae+5Tf9cm3+Cmb9ny0AS+c38X3Kfs3fLt2VnpM2771E15+9+agC3N87fc+7TN7/dqv9qX7vzO9P8AOiT5vvp/coLHbmf5vufwUO7fxN8lVftMX3l/1u+nJMu3+GpAe336enz79v36Yjr9/d92n/Luf/bqiB3zf7VN2bPvfP8A7FOeb77f3ar/AGn5tm6gCJ0aRH+T5KiSHYm2rTt/d++1V3T/AL7o94CLert8rfP9yn7F/wBx/wC/TnfYnm7l3/36qu+9dyt8lSBafZ89RP8AvvlX5P8AptUT/f27d6Uya8aFNrVfvmfukv8Asq29/wCOs+Z/m3L9+npc73+VqldF2vu3Jt/jqvfNCo7797L87v8AwU2ZP42qV5oEb5aiubyLbu+/WnvmRUfb/Ftf+7Vd/wDvipnufldfl2VnzTM6vWseYBzv8j7qzbn5P9ynJctv/v7aq3L72dq6YxMpDJvubWqk/lIv3v8AdqWZ9n/fNY95ef8AAP8AbrvpRIMy/m3pK3+y1faH/BPS5abwRcRff/fvXxFqVy3kSrt3pX2n/wAE65kbwhffvf8Al8f5K+2yOMvanweeyj7I+uH/AHbf7dQ76fP/AKx/9+ovn7f8Cr9LPzsR/v0r/OtG/wDhoTdTAYiNT6KdsoAa/wD45TJkXZup+/56H+5VEEKP/lKPl3UbWp9AD0+5TPm+7R98f7dPoAZ8tD7aNnz0SUAH+5TXmX5KH+5Sfw7qAH/Nt2Uz7lPb7vy/fpn8dADXT/gFOhf5PvU/+Gm/7q7P9ugCHf8AvXp6O2+nfxfNQm5G+b7lAEX/AC1Sn7P7tDrvlpjoqfw0AP8A+BUOny/LTPm+Sn7/APdoAH3baZ8zU9EXyv7lG9k+83yUAH+xTP8Abp9Ef3f9igA+VPmX79Md2ofbT3T5KABHpnzM/wDsUbGShHV6AGJ/Au6n0N/eooAfv/vVCvyLuWn9P+A0fc+agBn9zc1G5qaj/fp2xk2MtAD33I9PTa/3fv0z5f4V3u1PT5Pu/foAYn8G6n/L96jY/wB6mb1+59ygB77PvUyj5U/io2ed935KAB/k/wDQ6N+z5aE+fev/AKHRvX7y/f8AuUAPR2f5m+5UM3/j9FGzZ81ABvVH+aj5fvUfxfNRQAP8/wB77lPdF2UP+8X/AGKZ/wCgUACbtn9+jctD7d22j5k+99ygB6IqfNTHT+Gih/v/AOt2VJkGz7lRPt+fZTtny/3/APbpqOyJt276o1JbbY9Gz56bs2f7f+xTn3b/AJaAH/c+787/ANymb/lTd8lPd1Rfmprvs+f+P+GpMhE+Rf79PR/3v+3Q/wAibvv0Jsf/AGKAHv8A71H/AKHTE+d91PR97OtAB1/26H+592j/AMc/26Z9zYtAB5n3/wCOnvt8qjeu2h/v/N9ygCGH7v3af833V/36e/yb/wC/TPl/uUAP3/N8q1Dv+5Qj/wAVPmTeny/foAZ8r/d+/R99f92mo7bN1OSagB7fcqJ0V0+9Tv8AZan/AC/wfJQAxNyIkVPpjv8AM+3/AMco/i+agAf5Pmf7tCb3X5vuUbKf/t0APT5KH+5UP8H9yn7G3UAHyv8A7lGzj/YoTbv+env89ADNmz5Vainu+/YtRbF3f3KAHeZR5lD7f+B0bP7rUAG/+L+/RvXf8tHl0ygB8jt/DTPtO9NtN/3KdMivvagBuzZ8ytv/APZaEf5Pk+/ToXlhp/3PmqgB0fbt/v0zZ/DQj70+7T5k+4tSBFMjeanzU7/L0f7y/PQ71QDX3fdX56Pm+enf7lG/+FfuVIA6fc201/k/g3/7dS712fL9+jf8n9+qAZv+dKfTNi/w0/errtoIIkfe+1d3+/T0+fZt+d6Nkr/Kv3KRN33v7lBZN/BTN3ybVoTb89M31JAP9+nv860x/wDZ+Sj7myqLB0b5KP4PvVN8v8X+/TPMqSBjfx01Pn+Zqlfcn3P4qi+49AEvzf36ZDudvm+5RD8kTr/HR8tUWPdP4t9PX52+b7lH8G5vuUyP73+xUkD3daY+6nu6psplAA77qPvxfw76Z5n95fkqbcux6AIVTZ/v0/7v/Avno+b7v8H36Yjtv+SgB6O2yjf83zUz7ktPf/a+RKAB3ZP9yhH/AL1ELq6f7dP+VFoAd8vmfPu2U16Yv+zT33f980AMT+99yj/lpup6P89OoAf8tMpuyh0XZQA6mvuRP/QqP7+2iZ12/N8j0ACfd20fNuf/AG6Z/B/t0b9/+q+5/FQBY/g/2KqIjbv+BVY+VU2qvz02gB3+xupvkpRvX+H79O/joAi+Z3/3Kejq/wAtO3ruqLZsXctAD33Ui/6h6V/9V/4/R9/fQAxH/wC+Kl3/ACU2h03x7aAHVF5P39tPSbf/AMAod91ADNnyUUz/AH6m/hTbQZB5nzbaNq0bP7tG/wDh/hoNQ+bb/fo+58rUbP7tOoAN/wDdprvsd6Ztan7Nvzf99UAO+4nzJvod/OT7v36i+f8AhqVPnj3fx0Ehs/1rU1PvfNTvmSm/NQQSzfwbWqvvbbVh9v3m+T/bpn3KCx7f7VRU7+D+5TU/9AoIB33/AHqd2f8A3aa/92j+CgBzoqb/AOOm7P733KN7J8tOf5FoAan/AHxRv/vUI6/vVb52pzfx0ANdGSmeZUv8f+/96m79n+/uoAdsV97fxrR83lOtPSZnX5aYnyS7m+/QWH935dlD/P8Axb91Nm3Lsp0L70/v0ED0T5P79M+592rH8G1qbN8j7aCyFHb7rfJ/t1N8u2mO/wAu3dTERqAHui7/AO5Rs3u7Uz7nzNT9/wAv/slABJTO+3+Cj78VCfL/ALlQA9H+X5v9ymff+9RT/wDfoAY6fufl3PTERn+apk27du6mfwf7dWA35vNRv9pqlpn8f3ae+3bWJQx/v0/+H/gVMf5t60+Ft/y7dlAD9iuj/N9yoU+/Vh3VPu/8CqvD/rE/uUAPudqbKN67aJkXen+389M/3KAH0xJvnoZ/ubf+B0//AIFQAUzf/wAD+ajfTdq1YEu9fu/8DoqLyf7tOTa+/wD2aADzP7v36N6/xU132LR8rttoJHbPkooT5f8AcoegA/j/ANinunmfdpm+h4fk3L9+gBuz+7R/u/fp38f+xQ/96gBqfIztTE+SXbUtNREeWKgB33G+Zfko3q/zUTJ9z+DZ/HQlBQ9/nXa33KidPn3btiVYeFkj3VD/ALP/AAOgBvnMj7lqX+GmJtT5V++1N/vqtAB/sU5PlXb9/wCWmp/4/wD7FOf79AD/AJWplD/fdaHfZFF8296gBv3KdRj5P/H6Pm/i+5QA+hvuVFC+xqdNtdP9igAh3bKf5lRQ/Im3+7Uvyv8ANtqwGUOnyUr/AHKTe22gkiT+9s/ipkyf/ZVN9x3/ANijeu3/AGKAK6f/ALNOX73zRb6PuPtqb79AH5+TW0XmusS/In9+mJtZ/Kb/AGno/ib/AHqiue//AAGv5aP6VLfk7P8Abi/5ZOn36d9ji+61aMP+qh/4FWHqn3k/3KCC993e38DfJTNn8K/3d6VXT7v/AAGrdn/x+UfaJBHlh+799Fo+0tJNv3tvWnzf8fa/7lNm+9L/ALtQA57z+83zov3Epn2nfs27krH1L/2Vat6Z/wAfFZ/aKNDZL5e3+OhFldf+eNbsH/Hi/wDvN/6HVSao+0SZu6VN/wB5E/vvRvZ5Ei2b9q72q2/3mqWz/wCPy9/3FoiBUSHY+7+P+5Ur7vn3fJtq3N/x7x0Q/wCruP8AgX/odaAV4U2N91q0Etvl3f3fnp9v/q7j/ron/oFMtf8Aj9H+7XOURfZvnf5t6fL8lH2b5XZvv/w1dh+7/wADrPf701SAfcVP4/7z0JDvl+81Ft/x6v8A7lV2/wBQlUSWNi+a6rt30SfOzov3aqQ/eT/fT/0Cra/6l6roAeTs/h3pt/gp+zyfl2rslVHqw/8Ax5f8Aqsn36qWoESWazSv/c3fcp9t8n3n2J9ypY/+PhKdD/qXq4mJHs/743/fof8Au/fqxB/x71Vk/wBcn+61V7WRfKhH3I33vv0x3ZIUX+9TX+7F/vNR/HR7WRAecz/MvyPto2N5Xy/Pvoh+8lS/xf8AAq29tIvlQPt8r5f7uyq/+sb/AG6P4W/36l/h/wCA0e2kHKhqp8iL5Su9XUdd33ZUfds+SqX8daVn/wAfEX/AqiVWQDUm/u7t6tRc3KzJ8q7Hpi/65P8Aeq7f/wDINT/rrRcCq6bN6fL89Gxd++nUN/x8f8BpFjfl/h+/uod/722mD/j4f/dqb/l3i/3awkESHf8Ad+Wnuqom6nTf8e//AAGon/1sNEQkS+T8uz+Cjes33vnRvkps38FD/wDHun+9SANkSM7bm3r/AOgUJ5Tv+6X/AHqF/wBe9Q/8tUoAsb1T5lfZ/BUzyRPLt+/8+/56qJ/x6Q0fxf8AAUoAsTbaH2on8L/NTG/1c1RR9P8AgKVp1At/3N33KckPybt29FqrH/DVqb/VvWgFiZ0SL5dvyVXTbC27d9+qn8cP+7TT/H/uvQQaH/LL72+h3X/W/wAC1mPVp/vf8CSsJampJ/H8v+/TvOVE+Vvn/ipt5/qov9+qP/Lw/wDvUgLzv50v3v4vuUJ8ipt+Tf8AwVUf/j7/AOBVY/i/4DUAWHuV+fZ8jpT/ALZ8n+3VSP7r/wC7TP8AlqlWBNv87fTH+98tC/euKqfxvUATJCqb9v8ADQ7ru+X5HpH/ANTVX+OL/gdBZbSb5/8AgNH8KK3z/NVKb/V/8DqeH/Xf8AqyCZHb5H+5t+7/ALVHnN8m7d8lVLX/AFn/AH1VuugkP+A76JIVRdy/P/sVVj/1z/7q1Lbfd/4DQA7yfvsvyPuqX9xt+b7jrTU+8tOh/wCPhP8AdoAromxElXbs/wBuq80O/wDj2O1aN5/q/wDviqzf8fH/AAGrIK72sT/L/Ht+/TbbTdzb/N+StCH/AFcv/AqlT/Vw0uYDPubOXa/zb0pn2dn+bd8lW2+/UU1MA+zfJ8tQ+Tvb+KrEf/H4/wDu0+SoLKjw+dsVd1LbWH/fFX0/5CVPkoApPZ1YhhX/AL5qvJ99Ksf8u1QAJCv3f4KlTYn/AAH7tZ/8VMmoA1nf5PvfeoeZXX5fv1Vtvu/8Cp38FBRL52z/AH6l+aHfuaqr/cqv/wAxKrAvpc7/AJ/491K8Py7t2z5f4KrWf/Hq/wDvNU38Kf7yUASu/wAn9+m+d/BTJ/8Aj3eqn/Lv/wABoAvPIyJ/8RUMNyvzt82z7lZN1/qUqSP783+7QBq713vt+/Vd3ZNjbaF+5TX+5UATi8+Z1++tNe8VPut/vVnn/j3T/eqWb/W1kBbS6Z/4fnqVH/df3KzZv9Uv+5UP8D0DNjctSvc/wr/A1YVj/wAfArTT+Og3LD3O9fvbKhmm2PVd/v1n/wAH/AqctTI2Xm+f733qT7ZvZPm/2KpRdZf96mz/APHw9FiY/EX5ptn3WaZP7lV3mw/99/7lQ/8AxVNm/wBc3+9WhuWP9l3/AN7/AGKPO/i+V0rFk/irQT/j3f8A3qfKYFh7nyW+Zl2P/BUL3LInytVW8/gp38FVFCJnuV/h3b9tH2/Yj/Kz1U1D/j4Worj+D/drSxJoJefw/f3fwVY+2RJ8y/wfwVzk38H+9TJP+PeWtfZRK+ydG+pRfdX5KZ9urmofu/8AAalb+H/dosSb39pff/2aH1j/AHUrn2/jouu1OxB0E2rb1fb8n+3WS+sbN+1vnpp/1UX+7WTN/BXRGlEk2E1Lzvm8356P7S3/AC1Spn/LatvYxEaFzqX2b5lbZVL/AISJtv8Ay02VXvPuJ/v1mf8ALatI0YjuW01hryV1Xd8/9+ugttN2W/my7fu1hR/8fkX+9W3ef6hK1jSijPmOe1Wa6/5Zff3fwVFYea8n8T/3qtTf6z/gFPtP4a29lHlFcfeTNYJuX77LXNPeXl4yNK07pu+47/JW7effWsxP/atTGKC5bsFlRN0vyJVh3aZ/mZtlRJ/7NTP4V/3609jE5vayLb79vy/w1XRJdybWZ/m376h/5Y1bs/uNR7GJXMzpbBNkG6WX/W1mX80Xm/umX5aiufuv/uVmXP3k/wB6uPlXMa3Om0rytj7mouby2T5V+/WFN9xazH+7/wADo5EVc7O28p23bqsOjJ8n30rl9D/g/wB6ustvvf8AAa09lELkaQt5T0zf8jr/AB1bX+Csz/ltWVkFx77pt7f8A+Ss+53Qr8zfxV0sP3v+AViat9z/AIC9Y8p0xZlfbIkfd/HUvnb03ViXH/H1Wtb/AMFb/ZMh6Tfc/wBqrG/y2rPs/wDj6f8A32qw/wDrqALu3+KpUfyfN3fOj/8AjtVIfu1Mn31qyRj2zTROu2s+a2+b+Kuh/wCWaf71ZN5/x9J/v1rEzlqRQrsd9tXbab7/APs1ST73/AqtL/rn/wB2q5jAqzbHldaYln8u6rrf65P92po//Zko5h8pU+x/Pt/jo+yqn+/Wmv8Aq3/3aSD/ANlq+YdjN+xr/EvyfxUf2bF/dXYtWJvuP/vUJ/q5v92sPaSFyleGwXdt/grT3wW2zd/BVT+Jv9yqr/cqpSGWmvPMb/Yp0cO/5fl/4HS2f+qq7D/x6t/v1kbDLCzVPmrYhtlRP7n+3Wfp/wDB/vVtx/6x/wDerkqM6Ilf5dv8H/A6qTWa/wDff9yr01Mm+49cpqVEtl3bl+R/7lPmh+T+FHoT70NTN/qUp3YfZKzw7N7fx1N9903fJTm/1yf7tD/fpSGNf5KN/wAj0J93/gdOf79c5uPSbeiU/wDh+aobf+CrH/Las4gRJ8/y7dn+/T/9X/qm306apo/4a0Ar7P4V+T+9THdvv1Y1L7n/AAOol/goAh37/wDbp+3+7Vh/vf8AAKlh+6lZxApPuZtv8FHk/wB1fkq7H9x6i/hrYCvsaGn7/wC6vz1LN/ralufvtQBV+58v3Ep1N/goT+OgAp2xU+b/AGaZcfdqCz/9loAsPtj3y7fkpnyr/t76Z/BT5PvJ/vVID3RdlMR/3T/3aYP+Phaefuy1X2gGff8A/s6mpn8NWF/i/wB2pAa/3KhTdup7/cob+OgCx/qUdP71HnfvP/Z6rXH3abD93/gNBZb85tn9z/bqF7lt3y/fp/8AyxqJ/wCCpuATTfxfx7ah3NsSm90/3qtw/wCuqgI0dk+Wl+b+5vqO6/1Kf79TQ1AEWxn/ANh/9un7P9nZt/jp6f66pF/1z1qA1IYvNdv46dN92rL/AHKhf/2WgCu/3f8AW7Hp8O3yNy/O+6j/AJaf8BplWA9//Q6ZsiRv9im07+OgB+zZ833Epm9nX5Zdj0/+B6rzffrICxM/935/71RTfJvZfkenN/x6/wDAlpt5/qqAKmxt23zfv/8AjlW0dnb73+x/v1XT/j4/4FV1PvP/ALtAEVzu3oy/8Cqp833fN/i+/V5v9X/wCsub7r1QFubbs/uPVd9r/wC/RN/yz/3art/rE/3qkgsfZm3feqvN/vKj/wB+rMP3Gqtqf/stUWHzb9qtTW3bP9uqlj/rqtzfct/96tgGJcsm9W2u/wDcp/2zYif36Yv3KqX1XynKTTX7VXTUfv1kzVVm/wBc3+5XU6UXEm7NqbVP3r72bZWml/8A6P8Ae+euU/h/4DU0P8H+9V+xiohdmxq1/PZweav77f8AwVk2fjC5mV/9G2Sr/fq9cf8AHulZkP8Ax8V00KMTDmaH/wDCSTtK/mW1YmreKtVe4/0ZFhtf9itW4/jrNk/9meuiNKPMTzGZ/auoSPu82ffVd9Y1C2Xb9pl/4HWgn/H0n+/TLj+OtfYx5jS5St/Gdz86+Qzu38dWH8UTuu2fdvrPh/4+Jf8AdoufvtWnsoiNBPEDVq21+t4nyLsrmG/1Jrd0v/j3auSVKJUixNs/i+/VR321buu1ZjfcrPlIGXL+Yr76zbmH5P8AYq63+pf/AHagm/493/3a6aXxkVDnrxF2yt9/5a+vf+Ce7tbaNewf9N99fJlz/q5f9yvrH/gn/wD8xD/ru9fbZN/HPj85pR9lc+xX/wBa61FsqxN/rG/3qP46/RT81Idmz5qbvbfsp38dFMApv8fm0U5/4Kogb/DtqGnw/wAdMf79AD3f+7R5lFM/goAm/h+X5KZTU+5SfwUAPo2f3fv0xf4KP4KAB/v090+X5qip38FAD2+5Q6Lsplx92q6UAWfuLTN+2h/uUypAE+SXa33Ke+532LR/HTv40qgDZ/z1+5TZkb+H7lSzffemXn+s/wCA1IESf+P0fLt2r9+np9ymTf62gAT93/t0/nam77lQ/wDLH/gVTJVADuuz5aZ95Ke9D/coAh+/81P/ALnzU9Khj++9AD3/ANr7tCfNTLf/AFVRJ/7LQBY+ambGT5aH/go/goAej/3fvUze2/fR/BU38FADEb7/AMlP+bb8tC/696P4KkBkKfuno+7Rc/dSmSffSqAfuajfvZ120N9yj+GgAb79M30+67UN9+gBkMOze26j5dtP/wCWNRf8tHoMiVfuUPu27fv1F/dqV/4KkBj/AOz8j0/5n30x/wD2Wnp97/gFUah9z+HZTU+8tJ/G9RfxpUgSui76e/3fmX5Fo/iom+/QAx3pqbttE33qZ/y2qgH/AH1/uUIjfeoT+Oj+9QA7+P7tPfb/AHaIf9S3+5TI/wCGpMgd/no3/wCzR/dqb/ljVAQ/x0f+h0f8tU/3am/gqQGL9ymJtRv3tP8A4aYn36AHu/8A3xRs3/LRN/x8R09PvLQAx/n/AOAUfLtpl12qaP8A490oAZ92h33r92nw/wAdE3+rX/eqgIf9379Sp/qab/D/AMBoX+L/AHakBibt1P8AmWmN/qEpv8b1QDnf+9Rv/wCAJSzfcWkk+6n+7QAb1d6ev3KLP/VVF/Cv+/QBL8u2j/vqmU3+7UgS/wAKNR83+5T/AONKe/3KAIXSL71P/h+WoV/gqwv/ACyoAiX79Pm2/I9O/wCW1N/hX/foAZ8v/AKFfZ/uUP8Ax01/uUAI8n/j9Pb7lRfxpTv46AD7n3fuUPt2rTLz7i0+2+4tADf977lO27Henzfd/wCB0f3qAGQp9xv7lPm+RqZ/HT5v4KCAk/jZab8u75qSP770+b770Fg6f8DemJt2fw76f/DUX/LR6AJZE/utTNn8VEP3afQAz5aE+RqfJ96H/dpZv9clBBHJ8n8P+3TXkR1SnXn3noj+49UWCOv3W/74o2L/AA1N/dqFv+Pdf96gB/yv/FQ6f3vu0z+Jv9ynw/8AHvJUkA/yb/m+Smb91PX7lRQ/6n/gNADh935vuUOmzY1FP/hqix//ACyf+Cmf3G3Ufw/8BoX79SQP+58q0x3/AP2Kf/BTG+5QAbNru1D/ACvtb7lEf3HqJKAJXRfvUzZ871NJ/qBTIf46AB/nTbTNjf8AA6en+shpU/1lAEL7kfdRsZ/mqW4+5T2/1KUAQ/Nt303771LB/wCy0yb/AF0NAB0/4DT9j/dp5/8AZVqFv46AH+d/d+d/7lH3/wDbT+5R/GlP/vUAG/5KYnyfNUsNV2/1yf7tAD9/36fvV0+aoW/5Y09fuUAP2N/wCiHbv+Wmf3afD9xqAD5t/wA33KNi/daj/lklH92gBz/3v4Kam7+P7j0Q/wAdPm/11ACTfOm2mtv2/wCxTofu1Bcf66gCXYvlJ/BQmz7tO/5Y0f8ALv8A8BoAiX79P/2f4Pv0Q06gBr/PQ/3KY336ZJ/q3oJH7Gf+P/dpnzJ9756P+WaVJ/8AE0AJR8tCfcWhP4KCAofclC/fqW5/hoAa771RaZ/F833Ke/3f+B1C3/HxFQBMmzbuoT+OpY6ik+5L/vUACPv+WnPt2/8AjlD/AH6fH/y8UFldH2bN33Kf/HRRH996AD5kdKN/yfdpifwUP/7NQQPd23/N8iUVD/dp/wDF/wACoAe+35KN/wA3+xSP9+lj+49AB9ynI67X31FJT4/9YlAAieT/AMCpJtzy7fuVN/y2f/dptn99qAGf6n+KpY3+R/lamH/Wxf71WE/49f8AgNBZE+19+77lRJ935aln/wBY/wDv1FD/AB0AS/NtSKnzJ52/d87pUP8AHT5vvxUAMf7n3fu0/wDi20z/AOJWrD0ARPDs+XdTNjOyVbm/1b1Wh/1L0ASSbX+799qZInyJTm/1n/A6a/8Aq/8AgVAEWxt3zVYdF27m3b0+Smv/AKykb7lAET/J8v8Aep6J/wCOUx6da/6mT/gFQAfKlP3+Z/wCn/3P92mUFDKb/Gm750/v05v9clMm++tBJZeFtu776VXTb5VXbr/lj/vVUT+Ogobv/vfcp1Ph/wCPeSmP9+gkem2iSiH7lC/fqCg2Lv8Al/4FTJk2/I3zp/sUTf66Gib7yf7lWAf3933Kev3KYn/Hqn+5TZv9Wv8AvUAOfbu+f7lM+eP/AHEqaP7j0P8Ad/4HQAzf/d+d/wC5T0/74eq8n3k/3qsSfdT/AHaCRj7ttNhmZ0TbTqms/wDlrQUQ/cpu/wCdKc/+pqJPvf8AAqCSX7nzL/3xQn/oFPf7r/7lM/i/4DQAPuqJHbfViP8A1I/3Kim+5/wOgosPMrp8v32of/VfL9+q0P3as/8ALL/gVAFf5Xfcv36lb7lNf7lMqCR2ym76X/4mkufu/wDAqCg30zzvnSn/APLamN/qX/3asASZkVF/gapf/QKgh+4n+9Uj/wCsf/foAbMmyX5Vp6bv9/d/BR/BTk+9/wACoJIk27ttSx/d/wBuhP46f/FQUCOtDfcpr/eakf8A9moAam6mPt3VYf8Ajqu3/LWoJD5X+an/AC06H/UvUU1A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152" y="1187158"/>
            <a:ext cx="6188686" cy="348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044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62001" y="352475"/>
            <a:ext cx="10328030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600" b="1">
                <a:ln w="10160">
                  <a:noFill/>
                  <a:prstDash val="solid"/>
                </a:ln>
                <a:solidFill>
                  <a:srgbClr val="0070C0"/>
                </a:solidFill>
                <a:latin typeface="Century Gothic"/>
              </a:rPr>
              <a:t>Video 3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185" y="164123"/>
            <a:ext cx="1875692" cy="834683"/>
          </a:xfrm>
          <a:prstGeom prst="rect">
            <a:avLst/>
          </a:prstGeom>
        </p:spPr>
      </p:pic>
      <p:pic>
        <p:nvPicPr>
          <p:cNvPr id="3" name="Online Media 2" title="Micro:bit Beyond Basics Lesson 1 - Video 3">
            <a:hlinkClick r:id="" action="ppaction://media"/>
            <a:extLst>
              <a:ext uri="{FF2B5EF4-FFF2-40B4-BE49-F238E27FC236}">
                <a16:creationId xmlns:a16="http://schemas.microsoft.com/office/drawing/2014/main" id="{1BC624DB-D096-643F-646F-F0B09318AD5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30363" y="1336146"/>
            <a:ext cx="10135809" cy="512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685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62001" y="352475"/>
            <a:ext cx="1032803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>
                <a:ln w="10160">
                  <a:noFill/>
                  <a:prstDash val="solid"/>
                </a:ln>
                <a:solidFill>
                  <a:srgbClr val="0070C0"/>
                </a:solidFill>
                <a:latin typeface="Century Gothic" panose="020B0502020202020204" pitchFamily="34" charset="0"/>
              </a:rPr>
              <a:t>What is Logic (Selection)?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185" y="164123"/>
            <a:ext cx="1875692" cy="8346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16436" y="1187158"/>
            <a:ext cx="494330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00000"/>
                </a:solidFill>
                <a:latin typeface="Century Gothic" panose="020B0502020202020204" pitchFamily="34" charset="0"/>
              </a:rPr>
              <a:t>What instruction is this pedestrian crossing waiting for?</a:t>
            </a:r>
          </a:p>
          <a:p>
            <a:endParaRPr lang="en-GB" sz="2800" b="1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r>
              <a:rPr lang="en-GB" sz="2800" b="1">
                <a:solidFill>
                  <a:srgbClr val="000000"/>
                </a:solidFill>
                <a:latin typeface="Century Gothic" panose="020B0502020202020204" pitchFamily="34" charset="0"/>
              </a:rPr>
              <a:t>What happens when you press the button?</a:t>
            </a:r>
          </a:p>
          <a:p>
            <a:endParaRPr lang="en-GB" sz="2800" b="1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endParaRPr lang="en-GB" sz="2800" b="1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r>
              <a:rPr lang="en-GB" sz="2800" b="1">
                <a:solidFill>
                  <a:srgbClr val="000000"/>
                </a:solidFill>
                <a:latin typeface="Century Gothic" panose="020B0502020202020204" pitchFamily="34" charset="0"/>
              </a:rPr>
              <a:t>What happens if you don’t press the button?</a:t>
            </a:r>
          </a:p>
          <a:p>
            <a:endParaRPr lang="en-GB" sz="2800" b="1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endParaRPr lang="en-GB" sz="2800" b="1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endParaRPr lang="en-GB" sz="2800" b="1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endParaRPr lang="en-GB" sz="2800" b="1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 descr="UK Pedestrian Crossings - YouTub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3" t="3514" r="41841" b="30488"/>
          <a:stretch/>
        </p:blipFill>
        <p:spPr bwMode="auto">
          <a:xfrm>
            <a:off x="889697" y="1818411"/>
            <a:ext cx="1602875" cy="306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verything you need to know about pedestrian crossing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60" t="19024" r="21631" b="15392"/>
          <a:stretch/>
        </p:blipFill>
        <p:spPr bwMode="auto">
          <a:xfrm>
            <a:off x="2732116" y="1818412"/>
            <a:ext cx="1645392" cy="306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raffic light - Wikipedi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6" t="14878" r="24878" b="28268"/>
          <a:stretch/>
        </p:blipFill>
        <p:spPr bwMode="auto">
          <a:xfrm>
            <a:off x="4511039" y="1818411"/>
            <a:ext cx="1706881" cy="311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7750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62001" y="352475"/>
            <a:ext cx="1032803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>
                <a:ln w="10160">
                  <a:noFill/>
                  <a:prstDash val="solid"/>
                </a:ln>
                <a:solidFill>
                  <a:srgbClr val="0070C0"/>
                </a:solidFill>
                <a:latin typeface="Century Gothic" panose="020B0502020202020204" pitchFamily="34" charset="0"/>
              </a:rPr>
              <a:t>What is Logic (Selection)?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185" y="164123"/>
            <a:ext cx="1875692" cy="8346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16436" y="1187158"/>
            <a:ext cx="494330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00000"/>
                </a:solidFill>
                <a:latin typeface="Century Gothic" panose="020B0502020202020204" pitchFamily="34" charset="0"/>
              </a:rPr>
              <a:t>Making different things happen based on different conditions. </a:t>
            </a:r>
          </a:p>
          <a:p>
            <a:endParaRPr lang="en-GB" sz="2800" b="1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endParaRPr lang="en-GB" sz="2800" b="1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endParaRPr lang="en-GB" sz="2800" b="1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r>
              <a:rPr lang="en-GB" sz="2800" b="1">
                <a:solidFill>
                  <a:srgbClr val="0070C0"/>
                </a:solidFill>
                <a:latin typeface="Century Gothic" panose="020B0502020202020204" pitchFamily="34" charset="0"/>
              </a:rPr>
              <a:t>IF</a:t>
            </a:r>
            <a:r>
              <a:rPr lang="en-GB" sz="2800" b="1">
                <a:solidFill>
                  <a:srgbClr val="000000"/>
                </a:solidFill>
                <a:latin typeface="Century Gothic" panose="020B0502020202020204" pitchFamily="34" charset="0"/>
              </a:rPr>
              <a:t> button is pressed </a:t>
            </a:r>
            <a:r>
              <a:rPr lang="en-GB" sz="2800" b="1">
                <a:solidFill>
                  <a:srgbClr val="0070C0"/>
                </a:solidFill>
                <a:latin typeface="Century Gothic" panose="020B0502020202020204" pitchFamily="34" charset="0"/>
              </a:rPr>
              <a:t>THEN</a:t>
            </a:r>
            <a:r>
              <a:rPr lang="en-GB" sz="2800" b="1">
                <a:solidFill>
                  <a:srgbClr val="000000"/>
                </a:solidFill>
                <a:latin typeface="Century Gothic" panose="020B0502020202020204" pitchFamily="34" charset="0"/>
              </a:rPr>
              <a:t> stop traffic and show green man</a:t>
            </a:r>
          </a:p>
          <a:p>
            <a:r>
              <a:rPr lang="en-GB" sz="2800" b="1">
                <a:solidFill>
                  <a:srgbClr val="0070C0"/>
                </a:solidFill>
                <a:latin typeface="Century Gothic" panose="020B0502020202020204" pitchFamily="34" charset="0"/>
              </a:rPr>
              <a:t>ELSE</a:t>
            </a:r>
            <a:r>
              <a:rPr lang="en-GB" sz="2800" b="1">
                <a:solidFill>
                  <a:srgbClr val="000000"/>
                </a:solidFill>
                <a:latin typeface="Century Gothic" panose="020B0502020202020204" pitchFamily="34" charset="0"/>
              </a:rPr>
              <a:t> keep showing red man.</a:t>
            </a:r>
          </a:p>
          <a:p>
            <a:endParaRPr lang="en-GB" sz="2800" b="1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3" r="1649" b="16491"/>
          <a:stretch/>
        </p:blipFill>
        <p:spPr>
          <a:xfrm>
            <a:off x="617220" y="1187158"/>
            <a:ext cx="5763400" cy="4796117"/>
          </a:xfrm>
          <a:prstGeom prst="rect">
            <a:avLst/>
          </a:prstGeom>
        </p:spPr>
      </p:pic>
      <p:pic>
        <p:nvPicPr>
          <p:cNvPr id="5130" name="Picture 10" descr="Someone put googly eyes on the crosswalk buttons. : MildlyVandalised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3" t="30006" r="27762" b="28429"/>
          <a:stretch/>
        </p:blipFill>
        <p:spPr bwMode="auto">
          <a:xfrm>
            <a:off x="4968387" y="1351261"/>
            <a:ext cx="1138222" cy="198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1151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62001" y="352475"/>
            <a:ext cx="1032803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ln w="10160">
                  <a:noFill/>
                  <a:prstDash val="solid"/>
                </a:ln>
                <a:solidFill>
                  <a:srgbClr val="0070C0"/>
                </a:solidFill>
                <a:latin typeface="Century Gothic" panose="020B0502020202020204" pitchFamily="34" charset="0"/>
              </a:rPr>
              <a:t>Magnet Alarm Code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185" y="164123"/>
            <a:ext cx="1875692" cy="8346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540" y="1454624"/>
            <a:ext cx="4684348" cy="43115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63" y="1152351"/>
            <a:ext cx="6185117" cy="491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962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62001" y="352475"/>
            <a:ext cx="1032803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ln w="10160">
                  <a:noFill/>
                  <a:prstDash val="solid"/>
                </a:ln>
                <a:solidFill>
                  <a:srgbClr val="0070C0"/>
                </a:solidFill>
                <a:latin typeface="Century Gothic" panose="020B0502020202020204" pitchFamily="34" charset="0"/>
              </a:rPr>
              <a:t>Magnet Alarm Code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185" y="164123"/>
            <a:ext cx="1875692" cy="8346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42" y="998806"/>
            <a:ext cx="6128239" cy="56405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17550" y="1442570"/>
            <a:ext cx="41131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>
                <a:solidFill>
                  <a:srgbClr val="000000"/>
                </a:solidFill>
                <a:latin typeface="Century Gothic" panose="020B0502020202020204" pitchFamily="34" charset="0"/>
              </a:rPr>
              <a:t>1000</a:t>
            </a:r>
          </a:p>
          <a:p>
            <a:endParaRPr lang="en-GB" sz="3200" b="1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9522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69" y="1653329"/>
            <a:ext cx="3570920" cy="476122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62001" y="352475"/>
            <a:ext cx="1032803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Which one matches the code?</a:t>
            </a:r>
            <a:endParaRPr lang="en-US" sz="3600" b="1" cap="none" spc="0">
              <a:ln w="10160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185" y="164123"/>
            <a:ext cx="1875692" cy="83468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830924" y="1074119"/>
            <a:ext cx="161509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A:</a:t>
            </a:r>
            <a:endParaRPr lang="en-US" sz="3600" b="1" cap="none" spc="0">
              <a:ln w="10160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083116" y="1006998"/>
            <a:ext cx="161509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B:</a:t>
            </a:r>
            <a:endParaRPr lang="en-US" sz="3600" b="1" cap="none" spc="0">
              <a:ln w="10160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861055" y="3413308"/>
            <a:ext cx="161509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C:</a:t>
            </a:r>
            <a:endParaRPr lang="en-US" sz="3600" b="1" cap="none" spc="0">
              <a:ln w="10160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430" y="1187158"/>
            <a:ext cx="3307107" cy="18602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041" y="1187157"/>
            <a:ext cx="3307106" cy="18602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304" y="3458708"/>
            <a:ext cx="3307106" cy="186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9041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62001" y="352475"/>
            <a:ext cx="1032803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Next Lessons…</a:t>
            </a:r>
            <a:endParaRPr lang="en-US" sz="3600" b="1" cap="none" spc="0">
              <a:ln w="10160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185" y="164123"/>
            <a:ext cx="1875692" cy="8346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03" y="2939494"/>
            <a:ext cx="3126640" cy="17587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449" y="2926571"/>
            <a:ext cx="3126640" cy="17587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449" y="998805"/>
            <a:ext cx="3126640" cy="17587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03" y="998806"/>
            <a:ext cx="3126640" cy="17587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715" y="4880182"/>
            <a:ext cx="3126640" cy="17587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2647247" y="6288099"/>
            <a:ext cx="2629576" cy="246221"/>
          </a:xfrm>
          <a:prstGeom prst="rect">
            <a:avLst/>
          </a:prstGeom>
          <a:solidFill>
            <a:srgbClr val="ADB9CA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b="1">
                <a:latin typeface="Century Gothic" panose="020B0502020202020204" pitchFamily="34" charset="0"/>
              </a:rPr>
              <a:t>Lesson 6 – Creating Games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7570" y="994548"/>
            <a:ext cx="3143588" cy="1767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7570" y="2940066"/>
            <a:ext cx="3143588" cy="1767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47570" y="4880182"/>
            <a:ext cx="3126639" cy="175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512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5" r="31454"/>
          <a:stretch/>
        </p:blipFill>
        <p:spPr>
          <a:xfrm rot="16200000">
            <a:off x="4814208" y="-4814207"/>
            <a:ext cx="2563586" cy="12191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3545"/>
            <a:ext cx="4267728" cy="189913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713785" y="462170"/>
            <a:ext cx="447821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10160">
                  <a:solidFill>
                    <a:srgbClr val="FFFFFF"/>
                  </a:solidFill>
                  <a:prstDash val="solid"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Beyond Basics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10160">
                  <a:solidFill>
                    <a:srgbClr val="FFFFFF"/>
                  </a:solidFill>
                  <a:prstDash val="solid"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Challenge</a:t>
            </a:r>
          </a:p>
        </p:txBody>
      </p:sp>
      <p:sp>
        <p:nvSpPr>
          <p:cNvPr id="10" name="Rectangle 9"/>
          <p:cNvSpPr/>
          <p:nvPr/>
        </p:nvSpPr>
        <p:spPr>
          <a:xfrm>
            <a:off x="751113" y="3463766"/>
            <a:ext cx="10983686" cy="72000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ln w="10160">
                  <a:solidFill>
                    <a:srgbClr val="FFFFFF"/>
                  </a:solidFill>
                  <a:prstDash val="solid"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Create or adapt a game for the micro:bit.</a:t>
            </a:r>
            <a:endParaRPr kumimoji="0" lang="en-US" sz="3600" b="1" i="0" u="none" strike="noStrike" kern="1200" cap="none" spc="0" normalizeH="0" baseline="0" noProof="0">
              <a:ln w="10160">
                <a:solidFill>
                  <a:srgbClr val="FFFFFF"/>
                </a:solidFill>
                <a:prstDash val="solid"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96334" y="5557257"/>
            <a:ext cx="379933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GB" sz="2800" b="1">
                <a:solidFill>
                  <a:srgbClr val="ED7D31"/>
                </a:solidFill>
                <a:latin typeface="Century Gothic"/>
              </a:rPr>
              <a:t>DEADLINE TBC</a:t>
            </a:r>
            <a:endParaRPr lang="en-GB" sz="2800" b="1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2050" name="Picture 2" descr="Arcade Machine Free Stock Photo - Public Domain Pictures"/>
          <p:cNvPicPr>
            <a:picLocks noChangeAspect="1" noChangeArrowheads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97" y="4411363"/>
            <a:ext cx="2230004" cy="223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oard Game Ludo · Free vector graphic on Pixab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679" y="4442255"/>
            <a:ext cx="3283108" cy="216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416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62001" y="352475"/>
            <a:ext cx="1032803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600" b="1">
                <a:ln w="10160">
                  <a:noFill/>
                  <a:prstDash val="solid"/>
                </a:ln>
                <a:solidFill>
                  <a:srgbClr val="0070C0"/>
                </a:solidFill>
                <a:latin typeface="Century Gothic" panose="020B0502020202020204" pitchFamily="34" charset="0"/>
              </a:rPr>
              <a:t>Lesson 1: Magnetism and Logic </a:t>
            </a:r>
            <a:endParaRPr lang="en-US" sz="3600" b="1" cap="none" spc="0">
              <a:ln w="10160">
                <a:noFill/>
                <a:prstDash val="solid"/>
              </a:ln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185" y="164123"/>
            <a:ext cx="1875692" cy="8346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54723" y="1383322"/>
            <a:ext cx="9542585" cy="39087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4000" b="1">
                <a:solidFill>
                  <a:srgbClr val="000000"/>
                </a:solidFill>
                <a:latin typeface="Century Gothic" panose="020B0502020202020204" pitchFamily="34" charset="0"/>
              </a:rPr>
              <a:t>We are learning to use the magnetometer on the micro:bit</a:t>
            </a:r>
          </a:p>
          <a:p>
            <a:endParaRPr lang="en-GB" sz="4000" b="1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3200" b="1">
                <a:solidFill>
                  <a:srgbClr val="000000"/>
                </a:solidFill>
                <a:latin typeface="Century Gothic" panose="020B0502020202020204" pitchFamily="34" charset="0"/>
              </a:rPr>
              <a:t>I can explain what magnetism is.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3200" b="1">
                <a:solidFill>
                  <a:srgbClr val="000000"/>
                </a:solidFill>
                <a:latin typeface="Century Gothic" panose="020B0502020202020204" pitchFamily="34" charset="0"/>
              </a:rPr>
              <a:t>I can measure the magnetic strength of a magnet at different distances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3200" b="1">
                <a:solidFill>
                  <a:srgbClr val="000000"/>
                </a:solidFill>
                <a:latin typeface="Century Gothic" panose="020B0502020202020204" pitchFamily="34" charset="0"/>
              </a:rPr>
              <a:t>I can create a simple alarm using logic. </a:t>
            </a:r>
          </a:p>
        </p:txBody>
      </p:sp>
      <p:pic>
        <p:nvPicPr>
          <p:cNvPr id="5" name="Picture 4" descr="Free Stock image of Simple magnet bar on white background ..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6707" y="1383322"/>
            <a:ext cx="1981201" cy="131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6781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2" r="31453"/>
          <a:stretch/>
        </p:blipFill>
        <p:spPr>
          <a:xfrm rot="16200000">
            <a:off x="4572001" y="-2625970"/>
            <a:ext cx="3047999" cy="12191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20461"/>
            <a:ext cx="4267728" cy="189913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31985" y="5568462"/>
            <a:ext cx="1032803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>
                <a:ln w="10160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Thank you for listening and taking part!</a:t>
            </a:r>
          </a:p>
        </p:txBody>
      </p:sp>
      <p:sp>
        <p:nvSpPr>
          <p:cNvPr id="9" name="Rectangle 8"/>
          <p:cNvSpPr/>
          <p:nvPr/>
        </p:nvSpPr>
        <p:spPr>
          <a:xfrm>
            <a:off x="7713785" y="2038975"/>
            <a:ext cx="4478215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>
                <a:ln w="10160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Micro:bit </a:t>
            </a:r>
          </a:p>
          <a:p>
            <a:pPr algn="ctr"/>
            <a:r>
              <a:rPr lang="en-US" sz="6000" b="1">
                <a:ln w="10160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Beyond</a:t>
            </a:r>
          </a:p>
          <a:p>
            <a:pPr algn="ctr"/>
            <a:r>
              <a:rPr lang="en-US" sz="6000" b="1" cap="none" spc="0">
                <a:ln w="10160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Basics</a:t>
            </a:r>
          </a:p>
        </p:txBody>
      </p:sp>
    </p:spTree>
    <p:extLst>
      <p:ext uri="{BB962C8B-B14F-4D97-AF65-F5344CB8AC3E}">
        <p14:creationId xmlns:p14="http://schemas.microsoft.com/office/powerpoint/2010/main" val="1593678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62001" y="352475"/>
            <a:ext cx="10328030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600" b="1">
                <a:ln w="10160">
                  <a:noFill/>
                  <a:prstDash val="solid"/>
                </a:ln>
                <a:solidFill>
                  <a:srgbClr val="0070C0"/>
                </a:solidFill>
                <a:latin typeface="Century Gothic"/>
              </a:rPr>
              <a:t>Introduction Video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185" y="164123"/>
            <a:ext cx="1875692" cy="834683"/>
          </a:xfrm>
          <a:prstGeom prst="rect">
            <a:avLst/>
          </a:prstGeom>
        </p:spPr>
      </p:pic>
      <p:pic>
        <p:nvPicPr>
          <p:cNvPr id="3" name="Online Media 2" title="Micro:bit Beyond Basics Lesson 1 - Video 1">
            <a:hlinkClick r:id="" action="ppaction://media"/>
            <a:extLst>
              <a:ext uri="{FF2B5EF4-FFF2-40B4-BE49-F238E27FC236}">
                <a16:creationId xmlns:a16="http://schemas.microsoft.com/office/drawing/2014/main" id="{ACAB05B1-36BC-FD90-4632-C9AFE9C94CE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09524" y="1175355"/>
            <a:ext cx="9772952" cy="531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791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62001" y="352475"/>
            <a:ext cx="1032803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>
                <a:ln w="10160">
                  <a:noFill/>
                  <a:prstDash val="solid"/>
                </a:ln>
                <a:solidFill>
                  <a:srgbClr val="0070C0"/>
                </a:solidFill>
                <a:latin typeface="Century Gothic" panose="020B0502020202020204" pitchFamily="34" charset="0"/>
              </a:rPr>
              <a:t>Where is the magnetometer?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185" y="164123"/>
            <a:ext cx="1875692" cy="834683"/>
          </a:xfrm>
          <a:prstGeom prst="rect">
            <a:avLst/>
          </a:prstGeom>
        </p:spPr>
      </p:pic>
      <p:pic>
        <p:nvPicPr>
          <p:cNvPr id="5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41BC4BBE-580F-F82A-849A-98DF333C6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360" y="2156915"/>
            <a:ext cx="3324245" cy="2706078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ED2BE7E8-06BA-D9A2-6BDD-30D0B69F8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337" y="2156915"/>
            <a:ext cx="3366616" cy="270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70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62001" y="352475"/>
            <a:ext cx="1032803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>
                <a:ln w="10160">
                  <a:noFill/>
                  <a:prstDash val="solid"/>
                </a:ln>
                <a:solidFill>
                  <a:srgbClr val="0070C0"/>
                </a:solidFill>
                <a:latin typeface="Century Gothic" panose="020B0502020202020204" pitchFamily="34" charset="0"/>
              </a:rPr>
              <a:t>What is a magnet?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185" y="164123"/>
            <a:ext cx="1875692" cy="8346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53743" y="1213970"/>
            <a:ext cx="6267202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>
                <a:solidFill>
                  <a:srgbClr val="000000"/>
                </a:solidFill>
                <a:latin typeface="Century Gothic" panose="020B0502020202020204" pitchFamily="34" charset="0"/>
              </a:rPr>
              <a:t>Magnets are pieces of metal, usually iron or steel, that are able to attract certain kinds of other metals.</a:t>
            </a:r>
          </a:p>
          <a:p>
            <a:endParaRPr lang="en-GB" sz="3200" b="1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r>
              <a:rPr lang="en-GB" sz="3200" b="1">
                <a:solidFill>
                  <a:srgbClr val="000000"/>
                </a:solidFill>
                <a:latin typeface="Century Gothic" panose="020B0502020202020204" pitchFamily="34" charset="0"/>
              </a:rPr>
              <a:t>They have a north and south pole, opposites poles attract.</a:t>
            </a:r>
          </a:p>
          <a:p>
            <a:endParaRPr lang="en-GB" sz="3200" b="1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r>
              <a:rPr lang="en-GB" sz="3200" b="1">
                <a:solidFill>
                  <a:srgbClr val="000000"/>
                </a:solidFill>
                <a:latin typeface="Century Gothic" panose="020B0502020202020204" pitchFamily="34" charset="0"/>
              </a:rPr>
              <a:t>Attraction S + N or N + S</a:t>
            </a:r>
          </a:p>
          <a:p>
            <a:r>
              <a:rPr lang="en-GB" sz="3200" b="1">
                <a:solidFill>
                  <a:srgbClr val="000000"/>
                </a:solidFill>
                <a:latin typeface="Century Gothic" panose="020B0502020202020204" pitchFamily="34" charset="0"/>
              </a:rPr>
              <a:t>Repulsion N + N or S + S</a:t>
            </a:r>
          </a:p>
          <a:p>
            <a:endParaRPr lang="en-GB" sz="3200" b="1">
              <a:solidFill>
                <a:srgbClr val="FFFF00"/>
              </a:solidFill>
              <a:latin typeface="Century Gothic" panose="020B0502020202020204" pitchFamily="34" charset="0"/>
            </a:endParaRPr>
          </a:p>
          <a:p>
            <a:endParaRPr lang="en-GB" sz="3200" b="1">
              <a:solidFill>
                <a:srgbClr val="FFFF00"/>
              </a:solidFill>
              <a:latin typeface="Century Gothic" panose="020B0502020202020204" pitchFamily="34" charset="0"/>
            </a:endParaRPr>
          </a:p>
          <a:p>
            <a:endParaRPr lang="en-GB" sz="3200" b="1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/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3" y="1213970"/>
            <a:ext cx="4572000" cy="2790825"/>
          </a:xfrm>
          <a:prstGeom prst="rect">
            <a:avLst/>
          </a:prstGeom>
        </p:spPr>
      </p:pic>
      <p:pic>
        <p:nvPicPr>
          <p:cNvPr id="2052" name="Picture 4" descr="Free Stock image of Simple magnet bar on white background ...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1" y="4219959"/>
            <a:ext cx="3684814" cy="245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381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62001" y="352475"/>
            <a:ext cx="1032803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>
                <a:ln w="10160">
                  <a:noFill/>
                  <a:prstDash val="solid"/>
                </a:ln>
                <a:solidFill>
                  <a:srgbClr val="0070C0"/>
                </a:solidFill>
                <a:latin typeface="Century Gothic" panose="020B0502020202020204" pitchFamily="34" charset="0"/>
              </a:rPr>
              <a:t>Magnetic or Not?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185" y="164123"/>
            <a:ext cx="1875692" cy="834683"/>
          </a:xfrm>
          <a:prstGeom prst="rect">
            <a:avLst/>
          </a:prstGeom>
        </p:spPr>
      </p:pic>
      <p:pic>
        <p:nvPicPr>
          <p:cNvPr id="3090" name="Picture 18" descr="MCj0290924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" y="5296641"/>
            <a:ext cx="1213757" cy="119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MCj04347760000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38" y="4179521"/>
            <a:ext cx="796925" cy="79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MCj03707180000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09" y="2412020"/>
            <a:ext cx="968561" cy="137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Cj04348720000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1" y="998806"/>
            <a:ext cx="1074469" cy="107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1" name="Picture 19" descr="MCj04325800000[1]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9136" y="3726293"/>
            <a:ext cx="1076325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MCj03517330000[1]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506" y="1187158"/>
            <a:ext cx="1017587" cy="60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MMj03547250000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768" y="2226249"/>
            <a:ext cx="1206614" cy="1150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2699657" y="299357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7" name="Rectangle 22"/>
          <p:cNvSpPr>
            <a:spLocks noChangeArrowheads="1"/>
          </p:cNvSpPr>
          <p:nvPr/>
        </p:nvSpPr>
        <p:spPr bwMode="auto">
          <a:xfrm>
            <a:off x="2699657" y="345077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GB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23"/>
          <p:cNvSpPr>
            <a:spLocks noChangeArrowheads="1"/>
          </p:cNvSpPr>
          <p:nvPr/>
        </p:nvSpPr>
        <p:spPr bwMode="auto">
          <a:xfrm>
            <a:off x="2699657" y="345077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	</a:t>
            </a:r>
            <a:endParaRPr kumimoji="0" lang="en-GB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24"/>
          <p:cNvSpPr>
            <a:spLocks noChangeArrowheads="1"/>
          </p:cNvSpPr>
          <p:nvPr/>
        </p:nvSpPr>
        <p:spPr bwMode="auto">
          <a:xfrm>
            <a:off x="2699657" y="345077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GB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25"/>
          <p:cNvSpPr>
            <a:spLocks noChangeArrowheads="1"/>
          </p:cNvSpPr>
          <p:nvPr/>
        </p:nvSpPr>
        <p:spPr bwMode="auto">
          <a:xfrm>
            <a:off x="2699657" y="345077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26"/>
          <p:cNvSpPr>
            <a:spLocks noChangeArrowheads="1"/>
          </p:cNvSpPr>
          <p:nvPr/>
        </p:nvSpPr>
        <p:spPr bwMode="auto">
          <a:xfrm>
            <a:off x="2699657" y="345077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2" name="Rectangle 27"/>
          <p:cNvSpPr>
            <a:spLocks noChangeArrowheads="1"/>
          </p:cNvSpPr>
          <p:nvPr/>
        </p:nvSpPr>
        <p:spPr bwMode="auto">
          <a:xfrm>
            <a:off x="2699657" y="345077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	</a:t>
            </a:r>
            <a:endParaRPr kumimoji="0" lang="en-GB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GB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Rectangle 28"/>
          <p:cNvSpPr>
            <a:spLocks noChangeArrowheads="1"/>
          </p:cNvSpPr>
          <p:nvPr/>
        </p:nvSpPr>
        <p:spPr bwMode="auto">
          <a:xfrm>
            <a:off x="2699657" y="345077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30"/>
          <p:cNvSpPr>
            <a:spLocks noChangeArrowheads="1"/>
          </p:cNvSpPr>
          <p:nvPr/>
        </p:nvSpPr>
        <p:spPr bwMode="auto">
          <a:xfrm>
            <a:off x="2699657" y="345077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942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942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942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942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942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942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942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942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942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42975" algn="l"/>
              </a:tabLst>
            </a:pP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42975" algn="l"/>
              </a:tabLst>
            </a:pPr>
            <a:r>
              <a:rPr kumimoji="0" lang="en-GB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	</a:t>
            </a:r>
            <a:endParaRPr kumimoji="0" lang="en-GB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42975" algn="l"/>
              </a:tabLst>
            </a:pP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Rectangle 31"/>
          <p:cNvSpPr>
            <a:spLocks noChangeArrowheads="1"/>
          </p:cNvSpPr>
          <p:nvPr/>
        </p:nvSpPr>
        <p:spPr bwMode="auto">
          <a:xfrm>
            <a:off x="2699657" y="345077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	</a:t>
            </a: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716446" y="1614524"/>
            <a:ext cx="2169318" cy="92649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rgbClr val="FFFF00"/>
                </a:solidFill>
                <a:latin typeface="Century Gothic" panose="020B0502020202020204" pitchFamily="34" charset="0"/>
              </a:rPr>
              <a:t>Magnetic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716446" y="2976826"/>
            <a:ext cx="2169318" cy="9264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rgbClr val="FFFF00"/>
                </a:solidFill>
                <a:latin typeface="Century Gothic" panose="020B0502020202020204" pitchFamily="34" charset="0"/>
              </a:rPr>
              <a:t>Non-magnetic</a:t>
            </a:r>
          </a:p>
        </p:txBody>
      </p:sp>
      <p:pic>
        <p:nvPicPr>
          <p:cNvPr id="1028" name="Picture 4" descr="Clipart - Refrigerator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506" y="5050740"/>
            <a:ext cx="816436" cy="128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ook clip art pn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414" y="5378780"/>
            <a:ext cx="1441807" cy="99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lipart - car-red"/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643" y="5445538"/>
            <a:ext cx="2399487" cy="98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52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62001" y="352475"/>
            <a:ext cx="1032803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>
                <a:ln w="10160">
                  <a:noFill/>
                  <a:prstDash val="solid"/>
                </a:ln>
                <a:solidFill>
                  <a:srgbClr val="0070C0"/>
                </a:solidFill>
                <a:latin typeface="Century Gothic" panose="020B0502020202020204" pitchFamily="34" charset="0"/>
              </a:rPr>
              <a:t>Magnetism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185" y="164123"/>
            <a:ext cx="1875692" cy="8346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06686" y="1213970"/>
            <a:ext cx="719342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>
                <a:solidFill>
                  <a:srgbClr val="000000"/>
                </a:solidFill>
                <a:latin typeface="Century Gothic" panose="020B0502020202020204" pitchFamily="34" charset="0"/>
              </a:rPr>
              <a:t>The force drawing objects to a magnet is called magnetism.</a:t>
            </a:r>
          </a:p>
          <a:p>
            <a:endParaRPr lang="en-GB" sz="3200" b="1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r>
              <a:rPr lang="en-GB" sz="3200" b="1">
                <a:solidFill>
                  <a:srgbClr val="000000"/>
                </a:solidFill>
                <a:latin typeface="Century Gothic" panose="020B0502020202020204" pitchFamily="34" charset="0"/>
              </a:rPr>
              <a:t>A magnetic field is created around a magnet, it gets weaker the further from the magnet you are.</a:t>
            </a:r>
          </a:p>
          <a:p>
            <a:endParaRPr lang="en-GB" sz="3200" b="1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r>
              <a:rPr lang="en-GB" sz="3200" b="1">
                <a:solidFill>
                  <a:srgbClr val="000000"/>
                </a:solidFill>
                <a:latin typeface="Century Gothic" panose="020B0502020202020204" pitchFamily="34" charset="0"/>
              </a:rPr>
              <a:t>Earth also has a magnetic field.</a:t>
            </a:r>
          </a:p>
          <a:p>
            <a:endParaRPr lang="en-GB" sz="3200" b="1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endParaRPr lang="en-GB" sz="3200" b="1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52" name="Picture 4" descr="La magnetoricezione e l’evoluzione delle piante: influenza della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16" y="3998999"/>
            <a:ext cx="3942068" cy="2628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isualizing Electromagnetic Induction Using Solenoid, Mag... - Arduino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16" y="1213970"/>
            <a:ext cx="3942068" cy="262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673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62001" y="352475"/>
            <a:ext cx="1032803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>
                <a:ln w="10160">
                  <a:noFill/>
                  <a:prstDash val="solid"/>
                </a:ln>
                <a:solidFill>
                  <a:srgbClr val="0070C0"/>
                </a:solidFill>
                <a:latin typeface="Century Gothic" panose="020B0502020202020204" pitchFamily="34" charset="0"/>
              </a:rPr>
              <a:t>Magnetism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185" y="164123"/>
            <a:ext cx="1875692" cy="834683"/>
          </a:xfrm>
          <a:prstGeom prst="rect">
            <a:avLst/>
          </a:prstGeom>
        </p:spPr>
      </p:pic>
      <p:pic>
        <p:nvPicPr>
          <p:cNvPr id="6" name="Picture 4" descr="Electric Cars, Solar &amp; Clean Energy | Tesla United Kingdom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9" r="8433"/>
          <a:stretch/>
        </p:blipFill>
        <p:spPr bwMode="auto">
          <a:xfrm>
            <a:off x="7587512" y="1625933"/>
            <a:ext cx="3676616" cy="2367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ikola Tesla | Biography, Facts, &amp; Inventions | Britannica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69" y="1239272"/>
            <a:ext cx="2116819" cy="315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ikola Tesla | Biography, Facts, &amp; Inventions | Britannica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608" y="1239272"/>
            <a:ext cx="4156451" cy="314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ultiply 2"/>
          <p:cNvSpPr/>
          <p:nvPr/>
        </p:nvSpPr>
        <p:spPr>
          <a:xfrm>
            <a:off x="6481386" y="1272219"/>
            <a:ext cx="5888867" cy="3120603"/>
          </a:xfrm>
          <a:prstGeom prst="mathMultiply">
            <a:avLst>
              <a:gd name="adj1" fmla="val 771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668169" y="4738900"/>
            <a:ext cx="82831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>
                <a:solidFill>
                  <a:srgbClr val="000000"/>
                </a:solidFill>
                <a:latin typeface="Century Gothic" panose="020B0502020202020204" pitchFamily="34" charset="0"/>
              </a:rPr>
              <a:t>How strong a magnet is, (magnetic strength) is measured in Tesla (T) or (µT) in our case.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770884" y="5754562"/>
            <a:ext cx="33842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>
                <a:solidFill>
                  <a:srgbClr val="000000"/>
                </a:solidFill>
                <a:latin typeface="Century Gothic" panose="020B0502020202020204" pitchFamily="34" charset="0"/>
              </a:rPr>
              <a:t>1µT = 0.000001T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3950" y="4792075"/>
            <a:ext cx="3150755" cy="82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640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62001" y="352475"/>
            <a:ext cx="10328030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600" b="1">
                <a:ln w="10160">
                  <a:noFill/>
                  <a:prstDash val="solid"/>
                </a:ln>
                <a:solidFill>
                  <a:srgbClr val="0070C0"/>
                </a:solidFill>
                <a:latin typeface="Century Gothic" panose="020B0502020202020204" pitchFamily="34" charset="0"/>
              </a:rPr>
              <a:t>makecode.microbit.org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185" y="164123"/>
            <a:ext cx="1875692" cy="8346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599" y="1187157"/>
            <a:ext cx="8091174" cy="27316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3718" y="5698671"/>
            <a:ext cx="2938874" cy="774927"/>
          </a:xfrm>
          <a:prstGeom prst="rect">
            <a:avLst/>
          </a:prstGeom>
        </p:spPr>
      </p:pic>
      <p:cxnSp>
        <p:nvCxnSpPr>
          <p:cNvPr id="6" name="Straight Arrow Connector 5"/>
          <p:cNvCxnSpPr>
            <a:stCxn id="3" idx="0"/>
          </p:cNvCxnSpPr>
          <p:nvPr/>
        </p:nvCxnSpPr>
        <p:spPr>
          <a:xfrm flipH="1" flipV="1">
            <a:off x="5502729" y="3445329"/>
            <a:ext cx="500426" cy="2253342"/>
          </a:xfrm>
          <a:prstGeom prst="straightConnector1">
            <a:avLst/>
          </a:prstGeom>
          <a:ln w="254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8572" y="5372101"/>
            <a:ext cx="2574287" cy="1101498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 flipV="1">
            <a:off x="8907285" y="3118759"/>
            <a:ext cx="955172" cy="2253342"/>
          </a:xfrm>
          <a:prstGeom prst="straightConnector1">
            <a:avLst/>
          </a:prstGeom>
          <a:ln w="254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93926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B3523C1718714AA74272F18AF159CA" ma:contentTypeVersion="2" ma:contentTypeDescription="Create a new document." ma:contentTypeScope="" ma:versionID="5023ee9cdb00f363fadf6847fac04185">
  <xsd:schema xmlns:xsd="http://www.w3.org/2001/XMLSchema" xmlns:xs="http://www.w3.org/2001/XMLSchema" xmlns:p="http://schemas.microsoft.com/office/2006/metadata/properties" xmlns:ns2="fde4cf9a-b357-4977-b184-103da88553c6" targetNamespace="http://schemas.microsoft.com/office/2006/metadata/properties" ma:root="true" ma:fieldsID="dd995762285579855318cff451f3a121" ns2:_="">
    <xsd:import namespace="fde4cf9a-b357-4977-b184-103da88553c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e4cf9a-b357-4977-b184-103da88553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F56FE07-93D0-4409-A625-2630AABF19B7}">
  <ds:schemaRefs>
    <ds:schemaRef ds:uri="638c0ffc-d348-4752-857e-eb1f9a73263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E6A8116-85BB-4F25-9BD2-683C424FF51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57116F0-F02E-4AC3-9BD0-62DAC50B3707}">
  <ds:schemaRefs>
    <ds:schemaRef ds:uri="fde4cf9a-b357-4977-b184-103da88553c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20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Euan Morrison</dc:creator>
  <cp:revision>1</cp:revision>
  <cp:lastPrinted>2021-12-03T08:42:07Z</cp:lastPrinted>
  <dcterms:created xsi:type="dcterms:W3CDTF">2021-08-29T20:45:46Z</dcterms:created>
  <dcterms:modified xsi:type="dcterms:W3CDTF">2023-08-31T10:44:27Z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0x01010095B3523C1718714AA74272F18AF159CA</vt:lpwstr>
  </property>
</Properties>
</file>