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7" r:id="rId8"/>
    <p:sldId id="268" r:id="rId9"/>
    <p:sldId id="264" r:id="rId10"/>
    <p:sldId id="265" r:id="rId11"/>
    <p:sldId id="263" r:id="rId12"/>
    <p:sldId id="266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858AA7-4281-EA1D-19C1-FBE8E2078C3B}" v="11" dt="2023-04-14T20:02:50.197"/>
    <p1510:client id="{DFA69B50-3C34-88DD-61BA-BF3669ED3ED1}" v="10" dt="2023-08-31T11:00:07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 varScale="1">
        <p:scale>
          <a:sx n="38" d="100"/>
          <a:sy n="38" d="100"/>
        </p:scale>
        <p:origin x="54" y="17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DFA69B50-3C34-88DD-61BA-BF3669ED3ED1}"/>
    <pc:docChg chg="modSld">
      <pc:chgData name="Euan Morrison" userId="S::gw22morrisoneuan@glowmail.org.uk::1c1239fc-f294-48eb-89e6-d05184854051" providerId="AD" clId="Web-{DFA69B50-3C34-88DD-61BA-BF3669ED3ED1}" dt="2023-08-31T11:00:07.346" v="9" actId="1076"/>
      <pc:docMkLst>
        <pc:docMk/>
      </pc:docMkLst>
      <pc:sldChg chg="addSp delSp modSp">
        <pc:chgData name="Euan Morrison" userId="S::gw22morrisoneuan@glowmail.org.uk::1c1239fc-f294-48eb-89e6-d05184854051" providerId="AD" clId="Web-{DFA69B50-3C34-88DD-61BA-BF3669ED3ED1}" dt="2023-08-31T10:59:15.703" v="4" actId="1076"/>
        <pc:sldMkLst>
          <pc:docMk/>
          <pc:sldMk cId="3771173430" sldId="259"/>
        </pc:sldMkLst>
        <pc:picChg chg="del">
          <ac:chgData name="Euan Morrison" userId="S::gw22morrisoneuan@glowmail.org.uk::1c1239fc-f294-48eb-89e6-d05184854051" providerId="AD" clId="Web-{DFA69B50-3C34-88DD-61BA-BF3669ED3ED1}" dt="2023-08-31T10:55:37.502" v="0"/>
          <ac:picMkLst>
            <pc:docMk/>
            <pc:sldMk cId="3771173430" sldId="259"/>
            <ac:picMk id="2" creationId="{2C37CCDB-4A02-5DA5-BF95-ED6AC0D0139C}"/>
          </ac:picMkLst>
        </pc:picChg>
        <pc:picChg chg="add mod">
          <ac:chgData name="Euan Morrison" userId="S::gw22morrisoneuan@glowmail.org.uk::1c1239fc-f294-48eb-89e6-d05184854051" providerId="AD" clId="Web-{DFA69B50-3C34-88DD-61BA-BF3669ED3ED1}" dt="2023-08-31T10:59:15.703" v="4" actId="1076"/>
          <ac:picMkLst>
            <pc:docMk/>
            <pc:sldMk cId="3771173430" sldId="259"/>
            <ac:picMk id="3" creationId="{7BC5B3DD-7B87-F007-791D-DEE54C750C33}"/>
          </ac:picMkLst>
        </pc:picChg>
      </pc:sldChg>
      <pc:sldChg chg="addSp delSp modSp">
        <pc:chgData name="Euan Morrison" userId="S::gw22morrisoneuan@glowmail.org.uk::1c1239fc-f294-48eb-89e6-d05184854051" providerId="AD" clId="Web-{DFA69B50-3C34-88DD-61BA-BF3669ED3ED1}" dt="2023-08-31T11:00:07.346" v="9" actId="1076"/>
        <pc:sldMkLst>
          <pc:docMk/>
          <pc:sldMk cId="3563639206" sldId="265"/>
        </pc:sldMkLst>
        <pc:picChg chg="del">
          <ac:chgData name="Euan Morrison" userId="S::gw22morrisoneuan@glowmail.org.uk::1c1239fc-f294-48eb-89e6-d05184854051" providerId="AD" clId="Web-{DFA69B50-3C34-88DD-61BA-BF3669ED3ED1}" dt="2023-08-31T10:59:21.580" v="5"/>
          <ac:picMkLst>
            <pc:docMk/>
            <pc:sldMk cId="3563639206" sldId="265"/>
            <ac:picMk id="2" creationId="{4F806880-AC62-B569-F870-BFB66540C386}"/>
          </ac:picMkLst>
        </pc:picChg>
        <pc:picChg chg="add mod">
          <ac:chgData name="Euan Morrison" userId="S::gw22morrisoneuan@glowmail.org.uk::1c1239fc-f294-48eb-89e6-d05184854051" providerId="AD" clId="Web-{DFA69B50-3C34-88DD-61BA-BF3669ED3ED1}" dt="2023-08-31T11:00:07.346" v="9" actId="1076"/>
          <ac:picMkLst>
            <pc:docMk/>
            <pc:sldMk cId="3563639206" sldId="265"/>
            <ac:picMk id="3" creationId="{44632821-F5EA-8CCE-E4F5-9B66AC65A5B8}"/>
          </ac:picMkLst>
        </pc:picChg>
      </pc:sldChg>
    </pc:docChg>
  </pc:docChgLst>
  <pc:docChgLst>
    <pc:chgData name="Euan Morrison" userId="S::gw22morrisoneuan@glowmail.org.uk::1c1239fc-f294-48eb-89e6-d05184854051" providerId="AD" clId="Web-{8B858AA7-4281-EA1D-19C1-FBE8E2078C3B}"/>
    <pc:docChg chg="modSld">
      <pc:chgData name="Euan Morrison" userId="S::gw22morrisoneuan@glowmail.org.uk::1c1239fc-f294-48eb-89e6-d05184854051" providerId="AD" clId="Web-{8B858AA7-4281-EA1D-19C1-FBE8E2078C3B}" dt="2023-04-14T20:02:50.197" v="9" actId="1076"/>
      <pc:docMkLst>
        <pc:docMk/>
      </pc:docMkLst>
      <pc:sldChg chg="addSp delSp modSp">
        <pc:chgData name="Euan Morrison" userId="S::gw22morrisoneuan@glowmail.org.uk::1c1239fc-f294-48eb-89e6-d05184854051" providerId="AD" clId="Web-{8B858AA7-4281-EA1D-19C1-FBE8E2078C3B}" dt="2023-04-14T20:02:50.197" v="9" actId="1076"/>
        <pc:sldMkLst>
          <pc:docMk/>
          <pc:sldMk cId="3771173430" sldId="259"/>
        </pc:sldMkLst>
        <pc:spChg chg="del">
          <ac:chgData name="Euan Morrison" userId="S::gw22morrisoneuan@glowmail.org.uk::1c1239fc-f294-48eb-89e6-d05184854051" providerId="AD" clId="Web-{8B858AA7-4281-EA1D-19C1-FBE8E2078C3B}" dt="2023-04-14T20:01:48.444" v="5"/>
          <ac:spMkLst>
            <pc:docMk/>
            <pc:sldMk cId="3771173430" sldId="259"/>
            <ac:spMk id="6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8B858AA7-4281-EA1D-19C1-FBE8E2078C3B}" dt="2023-04-14T20:02:50.197" v="9" actId="1076"/>
          <ac:picMkLst>
            <pc:docMk/>
            <pc:sldMk cId="3771173430" sldId="259"/>
            <ac:picMk id="2" creationId="{2C37CCDB-4A02-5DA5-BF95-ED6AC0D0139C}"/>
          </ac:picMkLst>
        </pc:picChg>
      </pc:sldChg>
      <pc:sldChg chg="addSp modSp">
        <pc:chgData name="Euan Morrison" userId="S::gw22morrisoneuan@glowmail.org.uk::1c1239fc-f294-48eb-89e6-d05184854051" providerId="AD" clId="Web-{8B858AA7-4281-EA1D-19C1-FBE8E2078C3B}" dt="2023-04-14T20:01:38.584" v="4" actId="1076"/>
        <pc:sldMkLst>
          <pc:docMk/>
          <pc:sldMk cId="3563639206" sldId="265"/>
        </pc:sldMkLst>
        <pc:picChg chg="add mod">
          <ac:chgData name="Euan Morrison" userId="S::gw22morrisoneuan@glowmail.org.uk::1c1239fc-f294-48eb-89e6-d05184854051" providerId="AD" clId="Web-{8B858AA7-4281-EA1D-19C1-FBE8E2078C3B}" dt="2023-04-14T20:01:38.584" v="4" actId="1076"/>
          <ac:picMkLst>
            <pc:docMk/>
            <pc:sldMk cId="3563639206" sldId="265"/>
            <ac:picMk id="2" creationId="{4F806880-AC62-B569-F870-BFB66540C386}"/>
          </ac:picMkLst>
        </pc:picChg>
      </pc:sldChg>
    </pc:docChg>
  </pc:docChgLst>
  <pc:docChgLst>
    <pc:chgData clId="Web-{8B858AA7-4281-EA1D-19C1-FBE8E2078C3B}"/>
    <pc:docChg chg="modSld">
      <pc:chgData name="" userId="" providerId="" clId="Web-{8B858AA7-4281-EA1D-19C1-FBE8E2078C3B}" dt="2023-04-14T19:59:56.282" v="0"/>
      <pc:docMkLst>
        <pc:docMk/>
      </pc:docMkLst>
      <pc:sldChg chg="delSp">
        <pc:chgData name="" userId="" providerId="" clId="Web-{8B858AA7-4281-EA1D-19C1-FBE8E2078C3B}" dt="2023-04-14T19:59:56.282" v="0"/>
        <pc:sldMkLst>
          <pc:docMk/>
          <pc:sldMk cId="3563639206" sldId="265"/>
        </pc:sldMkLst>
        <pc:spChg chg="del">
          <ac:chgData name="" userId="" providerId="" clId="Web-{8B858AA7-4281-EA1D-19C1-FBE8E2078C3B}" dt="2023-04-14T19:59:56.282" v="0"/>
          <ac:spMkLst>
            <pc:docMk/>
            <pc:sldMk cId="3563639206" sldId="265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37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8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17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3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34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32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4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00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93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96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31/08/2023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96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hx3V7Q2LpA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JDcWScMK48?feature=oembed" TargetMode="Externa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038975"/>
            <a:ext cx="447821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Micro:bit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Beyond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2 – Using Logic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57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were some of the examples of real life logic?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was the difference between the light and the candle?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Why did the candle keep coming back on?</a:t>
            </a:r>
          </a:p>
          <a:p>
            <a:pPr marL="51435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Which of the programs was more useful in real life?</a:t>
            </a:r>
          </a:p>
          <a:p>
            <a:endParaRPr lang="en-GB" sz="32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17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2:</a:t>
            </a:r>
            <a:r>
              <a:rPr kumimoji="0" lang="en-GB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Using </a:t>
            </a: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Logic 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542585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use logic with the micro:bit.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define what logic is.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use the logic blocks in 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MakeCode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create code with logic which reacts to an input.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6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Introduction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Micro:bit Beyond Basics Lesson 2 - Video 1">
            <a:hlinkClick r:id="" action="ppaction://media"/>
            <a:extLst>
              <a:ext uri="{FF2B5EF4-FFF2-40B4-BE49-F238E27FC236}">
                <a16:creationId xmlns:a16="http://schemas.microsoft.com/office/drawing/2014/main" id="{7BC5B3DD-7B87-F007-791D-DEE54C750C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97429" y="1199545"/>
            <a:ext cx="9470571" cy="51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Flow Chart Activity (Worksheet)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9" r="1195" b="8104"/>
          <a:stretch/>
        </p:blipFill>
        <p:spPr>
          <a:xfrm>
            <a:off x="192899" y="1864492"/>
            <a:ext cx="5874836" cy="4814165"/>
          </a:xfrm>
          <a:prstGeom prst="rect">
            <a:avLst/>
          </a:prstGeom>
        </p:spPr>
      </p:pic>
      <p:pic>
        <p:nvPicPr>
          <p:cNvPr id="10" name="Picture 2" descr="Soccer ball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17" y="2144354"/>
            <a:ext cx="1195795" cy="119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eather Cloud Sun · Free vector graphic o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10" y="2182371"/>
            <a:ext cx="1167039" cy="111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3" r="1649" b="16491"/>
          <a:stretch/>
        </p:blipFill>
        <p:spPr>
          <a:xfrm>
            <a:off x="6264477" y="1864492"/>
            <a:ext cx="5763400" cy="4796117"/>
          </a:xfrm>
          <a:prstGeom prst="rect">
            <a:avLst/>
          </a:prstGeom>
        </p:spPr>
      </p:pic>
      <p:pic>
        <p:nvPicPr>
          <p:cNvPr id="13" name="Picture 10" descr="Someone put googly eyes on the crosswalk buttons. : MildlyVandalise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3" t="30006" r="27762" b="28429"/>
          <a:stretch/>
        </p:blipFill>
        <p:spPr bwMode="auto">
          <a:xfrm>
            <a:off x="10615644" y="2028595"/>
            <a:ext cx="1138222" cy="198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7513" y="1187158"/>
            <a:ext cx="11717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Complete your own flow chart with a logic selection from daily life.</a:t>
            </a:r>
          </a:p>
          <a:p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0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Teacher Board Copy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84" y="1187158"/>
            <a:ext cx="8023664" cy="534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7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Clap Lights Code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" y="675640"/>
            <a:ext cx="4245584" cy="5629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587" y="2449622"/>
            <a:ext cx="1636050" cy="70273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1"/>
          </p:cNvCxnSpPr>
          <p:nvPr/>
        </p:nvCxnSpPr>
        <p:spPr>
          <a:xfrm flipH="1" flipV="1">
            <a:off x="2777067" y="2116667"/>
            <a:ext cx="780520" cy="684322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55" y="1473200"/>
            <a:ext cx="5822636" cy="43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1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Video Part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2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Micro:bit Beyond Basics Lesson 2 - Video 2">
            <a:hlinkClick r:id="" action="ppaction://media"/>
            <a:extLst>
              <a:ext uri="{FF2B5EF4-FFF2-40B4-BE49-F238E27FC236}">
                <a16:creationId xmlns:a16="http://schemas.microsoft.com/office/drawing/2014/main" id="{44632821-F5EA-8CCE-E4F5-9B66AC65A5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1810" y="1247926"/>
            <a:ext cx="10196285" cy="50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3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60" y="1097391"/>
            <a:ext cx="7200156" cy="5468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Candle Code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003" y="3481287"/>
            <a:ext cx="2084503" cy="54964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8194074" y="3831821"/>
            <a:ext cx="894929" cy="271732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481" y="1424713"/>
            <a:ext cx="1400175" cy="9906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5715000" y="2064780"/>
            <a:ext cx="3476481" cy="1966152"/>
          </a:xfrm>
          <a:prstGeom prst="straightConnector1">
            <a:avLst/>
          </a:prstGeom>
          <a:ln w="190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51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Extension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2" y="998806"/>
            <a:ext cx="6235712" cy="5508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9867" y="1452469"/>
            <a:ext cx="36901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Investigate this code, what does it do? (Load it onto your micro:bit and see!</a:t>
            </a:r>
          </a:p>
          <a:p>
            <a:pPr lvl="0"/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the IF statement checking?</a:t>
            </a:r>
          </a:p>
          <a:p>
            <a:pPr lvl="0"/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Do you know what the ‘&lt;‘ and ‘&gt;’ signs mean?</a:t>
            </a:r>
          </a:p>
          <a:p>
            <a:pPr lvl="0"/>
            <a:endParaRPr lang="en-GB" sz="2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Why have I not used exact numbers like 0, 90, 180 and 270?</a:t>
            </a:r>
          </a:p>
        </p:txBody>
      </p:sp>
    </p:spTree>
    <p:extLst>
      <p:ext uri="{BB962C8B-B14F-4D97-AF65-F5344CB8AC3E}">
        <p14:creationId xmlns:p14="http://schemas.microsoft.com/office/powerpoint/2010/main" val="22173536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B3523C1718714AA74272F18AF159CA" ma:contentTypeVersion="2" ma:contentTypeDescription="Create a new document." ma:contentTypeScope="" ma:versionID="5023ee9cdb00f363fadf6847fac04185">
  <xsd:schema xmlns:xsd="http://www.w3.org/2001/XMLSchema" xmlns:xs="http://www.w3.org/2001/XMLSchema" xmlns:p="http://schemas.microsoft.com/office/2006/metadata/properties" xmlns:ns2="fde4cf9a-b357-4977-b184-103da88553c6" targetNamespace="http://schemas.microsoft.com/office/2006/metadata/properties" ma:root="true" ma:fieldsID="dd995762285579855318cff451f3a121" ns2:_="">
    <xsd:import namespace="fde4cf9a-b357-4977-b184-103da8855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4cf9a-b357-4977-b184-103da8855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3FC1C2-B26D-4601-85D4-6275587235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4cf9a-b357-4977-b184-103da88553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3E0F5F-B851-4884-8ACF-0486F4BE8F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47E14A-156A-4F54-9CAF-F3C40BD3102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187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26</cp:revision>
  <dcterms:created xsi:type="dcterms:W3CDTF">2023-04-12T14:19:49Z</dcterms:created>
  <dcterms:modified xsi:type="dcterms:W3CDTF">2023-08-31T11:00:12Z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0x01010095B3523C1718714AA74272F18AF159CA</vt:lpwstr>
  </property>
</Properties>
</file>