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9" r:id="rId8"/>
    <p:sldId id="272" r:id="rId9"/>
    <p:sldId id="271" r:id="rId10"/>
    <p:sldId id="265" r:id="rId11"/>
    <p:sldId id="264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83C0B-9892-FA6B-7842-BA07B97EC486}" v="10" dt="2023-08-31T11:09:27.747"/>
    <p1510:client id="{BCB9BD16-610D-63C7-FC68-58F120C9BC54}" v="17" dt="2023-04-18T08:59:42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1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BCB9BD16-610D-63C7-FC68-58F120C9BC54}"/>
    <pc:docChg chg="modSld">
      <pc:chgData name="Euan Morrison" userId="S::gw22morrisoneuan@glowmail.org.uk::1c1239fc-f294-48eb-89e6-d05184854051" providerId="AD" clId="Web-{BCB9BD16-610D-63C7-FC68-58F120C9BC54}" dt="2023-04-18T08:59:42.017" v="14" actId="1076"/>
      <pc:docMkLst>
        <pc:docMk/>
      </pc:docMkLst>
      <pc:sldChg chg="addSp delSp modSp">
        <pc:chgData name="Euan Morrison" userId="S::gw22morrisoneuan@glowmail.org.uk::1c1239fc-f294-48eb-89e6-d05184854051" providerId="AD" clId="Web-{BCB9BD16-610D-63C7-FC68-58F120C9BC54}" dt="2023-04-18T08:58:11.717" v="4" actId="1076"/>
        <pc:sldMkLst>
          <pc:docMk/>
          <pc:sldMk cId="3771173430" sldId="259"/>
        </pc:sldMkLst>
        <pc:spChg chg="del">
          <ac:chgData name="Euan Morrison" userId="S::gw22morrisoneuan@glowmail.org.uk::1c1239fc-f294-48eb-89e6-d05184854051" providerId="AD" clId="Web-{BCB9BD16-610D-63C7-FC68-58F120C9BC54}" dt="2023-04-18T08:57:24.138" v="0"/>
          <ac:spMkLst>
            <pc:docMk/>
            <pc:sldMk cId="3771173430" sldId="259"/>
            <ac:spMk id="6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BCB9BD16-610D-63C7-FC68-58F120C9BC54}" dt="2023-04-18T08:58:11.717" v="4" actId="1076"/>
          <ac:picMkLst>
            <pc:docMk/>
            <pc:sldMk cId="3771173430" sldId="259"/>
            <ac:picMk id="2" creationId="{7D01B046-677F-41C0-C65A-4227D4C53563}"/>
          </ac:picMkLst>
        </pc:picChg>
      </pc:sldChg>
      <pc:sldChg chg="addSp delSp modSp">
        <pc:chgData name="Euan Morrison" userId="S::gw22morrisoneuan@glowmail.org.uk::1c1239fc-f294-48eb-89e6-d05184854051" providerId="AD" clId="Web-{BCB9BD16-610D-63C7-FC68-58F120C9BC54}" dt="2023-04-18T08:59:42.017" v="14" actId="1076"/>
        <pc:sldMkLst>
          <pc:docMk/>
          <pc:sldMk cId="3563639206" sldId="265"/>
        </pc:sldMkLst>
        <pc:spChg chg="add del mod">
          <ac:chgData name="Euan Morrison" userId="S::gw22morrisoneuan@glowmail.org.uk::1c1239fc-f294-48eb-89e6-d05184854051" providerId="AD" clId="Web-{BCB9BD16-610D-63C7-FC68-58F120C9BC54}" dt="2023-04-18T08:59:21.516" v="9"/>
          <ac:spMkLst>
            <pc:docMk/>
            <pc:sldMk cId="3563639206" sldId="265"/>
            <ac:spMk id="2" creationId="{7337AFA3-8DE7-4FDB-136B-E2E232FB8237}"/>
          </ac:spMkLst>
        </pc:spChg>
        <pc:spChg chg="del">
          <ac:chgData name="Euan Morrison" userId="S::gw22morrisoneuan@glowmail.org.uk::1c1239fc-f294-48eb-89e6-d05184854051" providerId="AD" clId="Web-{BCB9BD16-610D-63C7-FC68-58F120C9BC54}" dt="2023-04-18T08:59:16.454" v="5"/>
          <ac:spMkLst>
            <pc:docMk/>
            <pc:sldMk cId="3563639206" sldId="265"/>
            <ac:spMk id="4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BCB9BD16-610D-63C7-FC68-58F120C9BC54}" dt="2023-04-18T08:59:42.017" v="14" actId="1076"/>
          <ac:picMkLst>
            <pc:docMk/>
            <pc:sldMk cId="3563639206" sldId="265"/>
            <ac:picMk id="3" creationId="{E3AA3C55-9E68-3B96-E791-48F202F2543D}"/>
          </ac:picMkLst>
        </pc:picChg>
      </pc:sldChg>
    </pc:docChg>
  </pc:docChgLst>
  <pc:docChgLst>
    <pc:chgData name="Euan Morrison" userId="S::gw22morrisoneuan@glowmail.org.uk::1c1239fc-f294-48eb-89e6-d05184854051" providerId="AD" clId="Web-{23883C0B-9892-FA6B-7842-BA07B97EC486}"/>
    <pc:docChg chg="modSld">
      <pc:chgData name="Euan Morrison" userId="S::gw22morrisoneuan@glowmail.org.uk::1c1239fc-f294-48eb-89e6-d05184854051" providerId="AD" clId="Web-{23883C0B-9892-FA6B-7842-BA07B97EC486}" dt="2023-08-31T11:09:27.747" v="9" actId="1076"/>
      <pc:docMkLst>
        <pc:docMk/>
      </pc:docMkLst>
      <pc:sldChg chg="addSp delSp modSp">
        <pc:chgData name="Euan Morrison" userId="S::gw22morrisoneuan@glowmail.org.uk::1c1239fc-f294-48eb-89e6-d05184854051" providerId="AD" clId="Web-{23883C0B-9892-FA6B-7842-BA07B97EC486}" dt="2023-08-31T11:08:44.073" v="4" actId="1076"/>
        <pc:sldMkLst>
          <pc:docMk/>
          <pc:sldMk cId="3771173430" sldId="259"/>
        </pc:sldMkLst>
        <pc:picChg chg="del">
          <ac:chgData name="Euan Morrison" userId="S::gw22morrisoneuan@glowmail.org.uk::1c1239fc-f294-48eb-89e6-d05184854051" providerId="AD" clId="Web-{23883C0B-9892-FA6B-7842-BA07B97EC486}" dt="2023-08-31T11:08:17.150" v="0"/>
          <ac:picMkLst>
            <pc:docMk/>
            <pc:sldMk cId="3771173430" sldId="259"/>
            <ac:picMk id="2" creationId="{7D01B046-677F-41C0-C65A-4227D4C53563}"/>
          </ac:picMkLst>
        </pc:picChg>
        <pc:picChg chg="add mod">
          <ac:chgData name="Euan Morrison" userId="S::gw22morrisoneuan@glowmail.org.uk::1c1239fc-f294-48eb-89e6-d05184854051" providerId="AD" clId="Web-{23883C0B-9892-FA6B-7842-BA07B97EC486}" dt="2023-08-31T11:08:44.073" v="4" actId="1076"/>
          <ac:picMkLst>
            <pc:docMk/>
            <pc:sldMk cId="3771173430" sldId="259"/>
            <ac:picMk id="3" creationId="{09F1BA9F-5FF5-BBDB-CCDA-5BA2A41B2BE6}"/>
          </ac:picMkLst>
        </pc:picChg>
      </pc:sldChg>
      <pc:sldChg chg="addSp delSp modSp">
        <pc:chgData name="Euan Morrison" userId="S::gw22morrisoneuan@glowmail.org.uk::1c1239fc-f294-48eb-89e6-d05184854051" providerId="AD" clId="Web-{23883C0B-9892-FA6B-7842-BA07B97EC486}" dt="2023-08-31T11:09:27.747" v="9" actId="1076"/>
        <pc:sldMkLst>
          <pc:docMk/>
          <pc:sldMk cId="3563639206" sldId="265"/>
        </pc:sldMkLst>
        <pc:picChg chg="add mod">
          <ac:chgData name="Euan Morrison" userId="S::gw22morrisoneuan@glowmail.org.uk::1c1239fc-f294-48eb-89e6-d05184854051" providerId="AD" clId="Web-{23883C0B-9892-FA6B-7842-BA07B97EC486}" dt="2023-08-31T11:09:27.747" v="9" actId="1076"/>
          <ac:picMkLst>
            <pc:docMk/>
            <pc:sldMk cId="3563639206" sldId="265"/>
            <ac:picMk id="2" creationId="{BE450270-068F-B148-4A76-688663EA5A8A}"/>
          </ac:picMkLst>
        </pc:picChg>
        <pc:picChg chg="del">
          <ac:chgData name="Euan Morrison" userId="S::gw22morrisoneuan@glowmail.org.uk::1c1239fc-f294-48eb-89e6-d05184854051" providerId="AD" clId="Web-{23883C0B-9892-FA6B-7842-BA07B97EC486}" dt="2023-08-31T11:08:51.089" v="5"/>
          <ac:picMkLst>
            <pc:docMk/>
            <pc:sldMk cId="3563639206" sldId="265"/>
            <ac:picMk id="3" creationId="{E3AA3C55-9E68-3B96-E791-48F202F254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3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4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nNrCCFSwH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kRevxXJdfU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Creating Sounds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were your favourite sounds that you used or created?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Did loops make it easy to create longer bits of music?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real life uses could you see for sounds that are programmed by </a:t>
            </a: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a computer? 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3: Creating Sounds</a:t>
            </a: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sounds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the micro:bit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recognise the different ways to create sound using the micro:bit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loops to create longer sounds.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the micro:bit to play a range of different sounds.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6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Micro:bit Beyond Basics Lesson 3 - Video 1">
            <a:hlinkClick r:id="" action="ppaction://media"/>
            <a:extLst>
              <a:ext uri="{FF2B5EF4-FFF2-40B4-BE49-F238E27FC236}">
                <a16:creationId xmlns:a16="http://schemas.microsoft.com/office/drawing/2014/main" id="{09F1BA9F-5FF5-BBDB-CCDA-5BA2A41B2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6286" y="1284211"/>
            <a:ext cx="9579428" cy="522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Where is the speaker?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60" y="2156915"/>
            <a:ext cx="3324245" cy="270607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D2BE7E8-06BA-D9A2-6BDD-30D0B69F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337" y="2156915"/>
            <a:ext cx="3366616" cy="27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Sound Planning Sheet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1" y="1657350"/>
            <a:ext cx="1882248" cy="4744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29" y="1657350"/>
            <a:ext cx="1962150" cy="392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167" b="1"/>
          <a:stretch/>
        </p:blipFill>
        <p:spPr>
          <a:xfrm>
            <a:off x="9413997" y="1657350"/>
            <a:ext cx="1920753" cy="4839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9637" y="1187158"/>
            <a:ext cx="6110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Choose one of these melodies or sounds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16" y="2160456"/>
            <a:ext cx="4334036" cy="29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Sound Emoji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69940"/>
            <a:ext cx="10477500" cy="49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Part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Beyond Basics Lesson 3 - Video 2">
            <a:hlinkClick r:id="" action="ppaction://media"/>
            <a:extLst>
              <a:ext uri="{FF2B5EF4-FFF2-40B4-BE49-F238E27FC236}">
                <a16:creationId xmlns:a16="http://schemas.microsoft.com/office/drawing/2014/main" id="{BE450270-068F-B148-4A76-688663EA5A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7429" y="1163259"/>
            <a:ext cx="9797142" cy="53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Frère Jacques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2" y="352475"/>
            <a:ext cx="3886198" cy="633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415" y="1941183"/>
            <a:ext cx="6860890" cy="1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Jukebox Code (Extension)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52550"/>
            <a:ext cx="7568399" cy="4743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6284" y="1785283"/>
            <a:ext cx="297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different sounds or tunes for each of the inputs. Experiment with the different ways to create these.</a:t>
            </a:r>
          </a:p>
        </p:txBody>
      </p:sp>
    </p:spTree>
    <p:extLst>
      <p:ext uri="{BB962C8B-B14F-4D97-AF65-F5344CB8AC3E}">
        <p14:creationId xmlns:p14="http://schemas.microsoft.com/office/powerpoint/2010/main" val="1354518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392DB4-C3AA-4BB5-9995-B42E83716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C5C1F-9728-4C15-B003-1EF09A73AD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BD775-4739-4B5F-9F4E-C2CD9F878A6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155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34</cp:revision>
  <dcterms:created xsi:type="dcterms:W3CDTF">2023-04-12T14:19:49Z</dcterms:created>
  <dcterms:modified xsi:type="dcterms:W3CDTF">2023-08-31T11:09:28Z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