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9" r:id="rId8"/>
    <p:sldId id="273" r:id="rId9"/>
    <p:sldId id="271" r:id="rId10"/>
    <p:sldId id="265" r:id="rId11"/>
    <p:sldId id="264" r:id="rId12"/>
    <p:sldId id="263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2A5D86-6B48-E6C3-BB48-B523F6626305}" v="17" dt="2023-04-18T09:07:24.379"/>
    <p1510:client id="{F9349E5D-EB76-C8D0-66AF-24DBE2E587E9}" v="16" dt="2023-08-31T11:16:54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>
        <p:scale>
          <a:sx n="50" d="100"/>
          <a:sy n="50" d="100"/>
        </p:scale>
        <p:origin x="36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A32A5D86-6B48-E6C3-BB48-B523F6626305}"/>
    <pc:docChg chg="modSld">
      <pc:chgData name="Euan Morrison" userId="S::gw22morrisoneuan@glowmail.org.uk::1c1239fc-f294-48eb-89e6-d05184854051" providerId="AD" clId="Web-{A32A5D86-6B48-E6C3-BB48-B523F6626305}" dt="2023-04-18T09:07:24.379" v="14" actId="1076"/>
      <pc:docMkLst>
        <pc:docMk/>
      </pc:docMkLst>
      <pc:sldChg chg="addSp delSp modSp">
        <pc:chgData name="Euan Morrison" userId="S::gw22morrisoneuan@glowmail.org.uk::1c1239fc-f294-48eb-89e6-d05184854051" providerId="AD" clId="Web-{A32A5D86-6B48-E6C3-BB48-B523F6626305}" dt="2023-04-18T09:06:01.110" v="8" actId="1076"/>
        <pc:sldMkLst>
          <pc:docMk/>
          <pc:sldMk cId="3771173430" sldId="259"/>
        </pc:sldMkLst>
        <pc:spChg chg="add del mod">
          <ac:chgData name="Euan Morrison" userId="S::gw22morrisoneuan@glowmail.org.uk::1c1239fc-f294-48eb-89e6-d05184854051" providerId="AD" clId="Web-{A32A5D86-6B48-E6C3-BB48-B523F6626305}" dt="2023-04-18T09:05:38.765" v="4"/>
          <ac:spMkLst>
            <pc:docMk/>
            <pc:sldMk cId="3771173430" sldId="259"/>
            <ac:spMk id="2" creationId="{006B3A7C-430A-1AB3-4F5F-B2316E055365}"/>
          </ac:spMkLst>
        </pc:spChg>
        <pc:spChg chg="del">
          <ac:chgData name="Euan Morrison" userId="S::gw22morrisoneuan@glowmail.org.uk::1c1239fc-f294-48eb-89e6-d05184854051" providerId="AD" clId="Web-{A32A5D86-6B48-E6C3-BB48-B523F6626305}" dt="2023-04-18T09:05:28.062" v="0"/>
          <ac:spMkLst>
            <pc:docMk/>
            <pc:sldMk cId="3771173430" sldId="259"/>
            <ac:spMk id="6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A32A5D86-6B48-E6C3-BB48-B523F6626305}" dt="2023-04-18T09:06:01.110" v="8" actId="1076"/>
          <ac:picMkLst>
            <pc:docMk/>
            <pc:sldMk cId="3771173430" sldId="259"/>
            <ac:picMk id="3" creationId="{439DE312-8AA8-6DE8-73DE-90B968516D25}"/>
          </ac:picMkLst>
        </pc:picChg>
      </pc:sldChg>
      <pc:sldChg chg="addSp delSp modSp">
        <pc:chgData name="Euan Morrison" userId="S::gw22morrisoneuan@glowmail.org.uk::1c1239fc-f294-48eb-89e6-d05184854051" providerId="AD" clId="Web-{A32A5D86-6B48-E6C3-BB48-B523F6626305}" dt="2023-04-18T09:07:24.379" v="14" actId="1076"/>
        <pc:sldMkLst>
          <pc:docMk/>
          <pc:sldMk cId="3563639206" sldId="265"/>
        </pc:sldMkLst>
        <pc:spChg chg="del">
          <ac:chgData name="Euan Morrison" userId="S::gw22morrisoneuan@glowmail.org.uk::1c1239fc-f294-48eb-89e6-d05184854051" providerId="AD" clId="Web-{A32A5D86-6B48-E6C3-BB48-B523F6626305}" dt="2023-04-18T09:06:09.298" v="9"/>
          <ac:spMkLst>
            <pc:docMk/>
            <pc:sldMk cId="3563639206" sldId="265"/>
            <ac:spMk id="4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A32A5D86-6B48-E6C3-BB48-B523F6626305}" dt="2023-04-18T09:07:24.379" v="14" actId="1076"/>
          <ac:picMkLst>
            <pc:docMk/>
            <pc:sldMk cId="3563639206" sldId="265"/>
            <ac:picMk id="2" creationId="{E6B37015-8AF4-8ABF-376B-A86DE055ECEE}"/>
          </ac:picMkLst>
        </pc:picChg>
      </pc:sldChg>
    </pc:docChg>
  </pc:docChgLst>
  <pc:docChgLst>
    <pc:chgData name="Euan Morrison" userId="S::gw22morrisoneuan@glowmail.org.uk::1c1239fc-f294-48eb-89e6-d05184854051" providerId="AD" clId="Web-{F9349E5D-EB76-C8D0-66AF-24DBE2E587E9}"/>
    <pc:docChg chg="modSld">
      <pc:chgData name="Euan Morrison" userId="S::gw22morrisoneuan@glowmail.org.uk::1c1239fc-f294-48eb-89e6-d05184854051" providerId="AD" clId="Web-{F9349E5D-EB76-C8D0-66AF-24DBE2E587E9}" dt="2023-08-31T11:16:54.903" v="15" actId="1076"/>
      <pc:docMkLst>
        <pc:docMk/>
      </pc:docMkLst>
      <pc:sldChg chg="addSp delSp modSp">
        <pc:chgData name="Euan Morrison" userId="S::gw22morrisoneuan@glowmail.org.uk::1c1239fc-f294-48eb-89e6-d05184854051" providerId="AD" clId="Web-{F9349E5D-EB76-C8D0-66AF-24DBE2E587E9}" dt="2023-08-31T11:16:54.903" v="15" actId="1076"/>
        <pc:sldMkLst>
          <pc:docMk/>
          <pc:sldMk cId="3771173430" sldId="259"/>
        </pc:sldMkLst>
        <pc:picChg chg="add mod">
          <ac:chgData name="Euan Morrison" userId="S::gw22morrisoneuan@glowmail.org.uk::1c1239fc-f294-48eb-89e6-d05184854051" providerId="AD" clId="Web-{F9349E5D-EB76-C8D0-66AF-24DBE2E587E9}" dt="2023-08-31T11:16:54.903" v="15" actId="1076"/>
          <ac:picMkLst>
            <pc:docMk/>
            <pc:sldMk cId="3771173430" sldId="259"/>
            <ac:picMk id="2" creationId="{DF786FC1-FF55-3C8E-8AC3-C523708E8BF5}"/>
          </ac:picMkLst>
        </pc:picChg>
        <pc:picChg chg="del">
          <ac:chgData name="Euan Morrison" userId="S::gw22morrisoneuan@glowmail.org.uk::1c1239fc-f294-48eb-89e6-d05184854051" providerId="AD" clId="Web-{F9349E5D-EB76-C8D0-66AF-24DBE2E587E9}" dt="2023-08-31T11:15:25.994" v="0"/>
          <ac:picMkLst>
            <pc:docMk/>
            <pc:sldMk cId="3771173430" sldId="259"/>
            <ac:picMk id="3" creationId="{439DE312-8AA8-6DE8-73DE-90B968516D25}"/>
          </ac:picMkLst>
        </pc:picChg>
      </pc:sldChg>
      <pc:sldChg chg="addSp delSp modSp">
        <pc:chgData name="Euan Morrison" userId="S::gw22morrisoneuan@glowmail.org.uk::1c1239fc-f294-48eb-89e6-d05184854051" providerId="AD" clId="Web-{F9349E5D-EB76-C8D0-66AF-24DBE2E587E9}" dt="2023-08-31T11:16:44.231" v="13" actId="1076"/>
        <pc:sldMkLst>
          <pc:docMk/>
          <pc:sldMk cId="3563639206" sldId="265"/>
        </pc:sldMkLst>
        <pc:picChg chg="del">
          <ac:chgData name="Euan Morrison" userId="S::gw22morrisoneuan@glowmail.org.uk::1c1239fc-f294-48eb-89e6-d05184854051" providerId="AD" clId="Web-{F9349E5D-EB76-C8D0-66AF-24DBE2E587E9}" dt="2023-08-31T11:16:13.027" v="7"/>
          <ac:picMkLst>
            <pc:docMk/>
            <pc:sldMk cId="3563639206" sldId="265"/>
            <ac:picMk id="2" creationId="{E6B37015-8AF4-8ABF-376B-A86DE055ECEE}"/>
          </ac:picMkLst>
        </pc:picChg>
        <pc:picChg chg="add mod">
          <ac:chgData name="Euan Morrison" userId="S::gw22morrisoneuan@glowmail.org.uk::1c1239fc-f294-48eb-89e6-d05184854051" providerId="AD" clId="Web-{F9349E5D-EB76-C8D0-66AF-24DBE2E587E9}" dt="2023-08-31T11:16:44.231" v="13" actId="1076"/>
          <ac:picMkLst>
            <pc:docMk/>
            <pc:sldMk cId="3563639206" sldId="265"/>
            <ac:picMk id="3" creationId="{204B79FE-5D9E-BC55-ECC7-D490DFAB6D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37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7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3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34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32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0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3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96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96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GJPbGzMBtE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BsYd8SpCrw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0389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Micro:bit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Beyond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US" sz="3600" b="1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Radio Networks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7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Why was it important to set a ‘radio group’ in our code today?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Why is it important that we know who we are sending ‘data’ our information to online?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a ‘string’ in programming?</a:t>
            </a:r>
          </a:p>
          <a:p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3: Creating Sounds</a:t>
            </a: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93530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use radio networks with the micro:bit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recognise what devices use wireless communication.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understand how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micro:bits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can communicate with each other.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simple wireless communications.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6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Introduction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Micro:bit Beyond Basics Lesson 4 - Video 1">
            <a:hlinkClick r:id="" action="ppaction://media"/>
            <a:extLst>
              <a:ext uri="{FF2B5EF4-FFF2-40B4-BE49-F238E27FC236}">
                <a16:creationId xmlns:a16="http://schemas.microsoft.com/office/drawing/2014/main" id="{DF786FC1-FF55-3C8E-8AC3-C523708E8B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82096" y="1126974"/>
            <a:ext cx="9627809" cy="5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7067" y="1395569"/>
            <a:ext cx="95829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Where have you seen wireless communications in the real world? (Not just internet devices)</a:t>
            </a: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2657475"/>
            <a:ext cx="53911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Where is the Radio Antenna?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1BC4BBE-580F-F82A-849A-98DF333C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360" y="2156915"/>
            <a:ext cx="3324245" cy="270607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D2BE7E8-06BA-D9A2-6BDD-30D0B69F8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337" y="2156915"/>
            <a:ext cx="3366616" cy="27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9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Send a Smile Code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" y="1531820"/>
            <a:ext cx="8260238" cy="46488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589868" y="2116667"/>
            <a:ext cx="2133599" cy="457200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3599" y="1395569"/>
            <a:ext cx="514643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Remember to use a different number for each group. Your teacher can choose this for you.</a:t>
            </a: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1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Part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Micro:bit Beyond Basics Lesson 4 - Video 2">
            <a:hlinkClick r:id="" action="ppaction://media"/>
            <a:extLst>
              <a:ext uri="{FF2B5EF4-FFF2-40B4-BE49-F238E27FC236}">
                <a16:creationId xmlns:a16="http://schemas.microsoft.com/office/drawing/2014/main" id="{204B79FE-5D9E-BC55-ECC7-D490DFAB6DC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5048" y="1187450"/>
            <a:ext cx="10498667" cy="534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Asking Questions Code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1" y="1187158"/>
            <a:ext cx="10414000" cy="50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Extension – Teleporting Duck Game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11068" y="1785283"/>
            <a:ext cx="35270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Flash this program onto two </a:t>
            </a:r>
            <a:r>
              <a:rPr lang="en-GB" sz="20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micro:bits</a:t>
            </a:r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shake one and a duck appears to travel magically through the air from one to the other. Shake the other to send it back.</a:t>
            </a:r>
          </a:p>
          <a:p>
            <a:pPr lvl="0"/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Could be any animal or emoji…</a:t>
            </a:r>
          </a:p>
          <a:p>
            <a:pPr lvl="0"/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Can you create a game out of this? With multiple players?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1" y="1565275"/>
            <a:ext cx="7138928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84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3523C1718714AA74272F18AF159CA" ma:contentTypeVersion="2" ma:contentTypeDescription="Create a new document." ma:contentTypeScope="" ma:versionID="5023ee9cdb00f363fadf6847fac04185">
  <xsd:schema xmlns:xsd="http://www.w3.org/2001/XMLSchema" xmlns:xs="http://www.w3.org/2001/XMLSchema" xmlns:p="http://schemas.microsoft.com/office/2006/metadata/properties" xmlns:ns2="fde4cf9a-b357-4977-b184-103da88553c6" targetNamespace="http://schemas.microsoft.com/office/2006/metadata/properties" ma:root="true" ma:fieldsID="dd995762285579855318cff451f3a121" ns2:_="">
    <xsd:import namespace="fde4cf9a-b357-4977-b184-103da8855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4cf9a-b357-4977-b184-103da8855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44D38E-0678-4B33-9EFC-8BC949C61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4cf9a-b357-4977-b184-103da8855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87B027-6699-4CCD-A224-AFF927E554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C50094-0C75-47D0-8A7A-A7689F6B95F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214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41</cp:revision>
  <dcterms:created xsi:type="dcterms:W3CDTF">2023-04-12T14:19:49Z</dcterms:created>
  <dcterms:modified xsi:type="dcterms:W3CDTF">2023-08-31T11:16:59Z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0x01010095B3523C1718714AA74272F18AF159CA</vt:lpwstr>
  </property>
</Properties>
</file>