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9" r:id="rId8"/>
    <p:sldId id="271" r:id="rId9"/>
    <p:sldId id="265" r:id="rId10"/>
    <p:sldId id="272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C636E-8178-206B-2696-3E64DFDFC2CE}" v="19" dt="2023-04-18T09:12:12.362"/>
    <p1510:client id="{797357D9-DE67-70C3-0E48-A15C0342141B}" v="11" dt="2023-08-31T11:22:05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>
        <p:scale>
          <a:sx n="50" d="100"/>
          <a:sy n="50" d="100"/>
        </p:scale>
        <p:origin x="342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797357D9-DE67-70C3-0E48-A15C0342141B}"/>
    <pc:docChg chg="modSld">
      <pc:chgData name="Euan Morrison" userId="S::gw22morrisoneuan@glowmail.org.uk::1c1239fc-f294-48eb-89e6-d05184854051" providerId="AD" clId="Web-{797357D9-DE67-70C3-0E48-A15C0342141B}" dt="2023-08-31T11:22:05.435" v="10" actId="1076"/>
      <pc:docMkLst>
        <pc:docMk/>
      </pc:docMkLst>
      <pc:sldChg chg="addSp delSp modSp">
        <pc:chgData name="Euan Morrison" userId="S::gw22morrisoneuan@glowmail.org.uk::1c1239fc-f294-48eb-89e6-d05184854051" providerId="AD" clId="Web-{797357D9-DE67-70C3-0E48-A15C0342141B}" dt="2023-08-31T11:21:32.122" v="4" actId="1076"/>
        <pc:sldMkLst>
          <pc:docMk/>
          <pc:sldMk cId="3771173430" sldId="259"/>
        </pc:sldMkLst>
        <pc:picChg chg="add mod">
          <ac:chgData name="Euan Morrison" userId="S::gw22morrisoneuan@glowmail.org.uk::1c1239fc-f294-48eb-89e6-d05184854051" providerId="AD" clId="Web-{797357D9-DE67-70C3-0E48-A15C0342141B}" dt="2023-08-31T11:21:32.122" v="4" actId="1076"/>
          <ac:picMkLst>
            <pc:docMk/>
            <pc:sldMk cId="3771173430" sldId="259"/>
            <ac:picMk id="2" creationId="{BBFEB081-E4A8-50D1-A663-EED86397EAE3}"/>
          </ac:picMkLst>
        </pc:picChg>
        <pc:picChg chg="del">
          <ac:chgData name="Euan Morrison" userId="S::gw22morrisoneuan@glowmail.org.uk::1c1239fc-f294-48eb-89e6-d05184854051" providerId="AD" clId="Web-{797357D9-DE67-70C3-0E48-A15C0342141B}" dt="2023-08-31T11:20:53.949" v="0"/>
          <ac:picMkLst>
            <pc:docMk/>
            <pc:sldMk cId="3771173430" sldId="259"/>
            <ac:picMk id="3" creationId="{743885B6-C889-C989-4F4E-E012638644BD}"/>
          </ac:picMkLst>
        </pc:picChg>
      </pc:sldChg>
      <pc:sldChg chg="addSp delSp modSp">
        <pc:chgData name="Euan Morrison" userId="S::gw22morrisoneuan@glowmail.org.uk::1c1239fc-f294-48eb-89e6-d05184854051" providerId="AD" clId="Web-{797357D9-DE67-70C3-0E48-A15C0342141B}" dt="2023-08-31T11:22:05.435" v="10" actId="1076"/>
        <pc:sldMkLst>
          <pc:docMk/>
          <pc:sldMk cId="3563639206" sldId="265"/>
        </pc:sldMkLst>
        <pc:picChg chg="add mod">
          <ac:chgData name="Euan Morrison" userId="S::gw22morrisoneuan@glowmail.org.uk::1c1239fc-f294-48eb-89e6-d05184854051" providerId="AD" clId="Web-{797357D9-DE67-70C3-0E48-A15C0342141B}" dt="2023-08-31T11:22:05.435" v="10" actId="1076"/>
          <ac:picMkLst>
            <pc:docMk/>
            <pc:sldMk cId="3563639206" sldId="265"/>
            <ac:picMk id="2" creationId="{84936FED-5B6F-54D4-4538-4BB1DE419472}"/>
          </ac:picMkLst>
        </pc:picChg>
        <pc:picChg chg="del">
          <ac:chgData name="Euan Morrison" userId="S::gw22morrisoneuan@glowmail.org.uk::1c1239fc-f294-48eb-89e6-d05184854051" providerId="AD" clId="Web-{797357D9-DE67-70C3-0E48-A15C0342141B}" dt="2023-08-31T11:21:39.247" v="5"/>
          <ac:picMkLst>
            <pc:docMk/>
            <pc:sldMk cId="3563639206" sldId="265"/>
            <ac:picMk id="3" creationId="{9523F642-F383-E4B1-5143-D1619A82FE75}"/>
          </ac:picMkLst>
        </pc:picChg>
      </pc:sldChg>
    </pc:docChg>
  </pc:docChgLst>
  <pc:docChgLst>
    <pc:chgData name="Euan Morrison" userId="S::gw22morrisoneuan@glowmail.org.uk::1c1239fc-f294-48eb-89e6-d05184854051" providerId="AD" clId="Web-{278C636E-8178-206B-2696-3E64DFDFC2CE}"/>
    <pc:docChg chg="modSld">
      <pc:chgData name="Euan Morrison" userId="S::gw22morrisoneuan@glowmail.org.uk::1c1239fc-f294-48eb-89e6-d05184854051" providerId="AD" clId="Web-{278C636E-8178-206B-2696-3E64DFDFC2CE}" dt="2023-04-18T09:12:12.206" v="16" actId="1076"/>
      <pc:docMkLst>
        <pc:docMk/>
      </pc:docMkLst>
      <pc:sldChg chg="addSp delSp modSp">
        <pc:chgData name="Euan Morrison" userId="S::gw22morrisoneuan@glowmail.org.uk::1c1239fc-f294-48eb-89e6-d05184854051" providerId="AD" clId="Web-{278C636E-8178-206B-2696-3E64DFDFC2CE}" dt="2023-04-18T09:11:12.970" v="7" actId="1076"/>
        <pc:sldMkLst>
          <pc:docMk/>
          <pc:sldMk cId="3771173430" sldId="259"/>
        </pc:sldMkLst>
        <pc:spChg chg="add del mod">
          <ac:chgData name="Euan Morrison" userId="S::gw22morrisoneuan@glowmail.org.uk::1c1239fc-f294-48eb-89e6-d05184854051" providerId="AD" clId="Web-{278C636E-8178-206B-2696-3E64DFDFC2CE}" dt="2023-04-18T09:10:51.736" v="3"/>
          <ac:spMkLst>
            <pc:docMk/>
            <pc:sldMk cId="3771173430" sldId="259"/>
            <ac:spMk id="2" creationId="{08DE2879-DBA1-A599-5E50-919940353740}"/>
          </ac:spMkLst>
        </pc:spChg>
        <pc:spChg chg="del">
          <ac:chgData name="Euan Morrison" userId="S::gw22morrisoneuan@glowmail.org.uk::1c1239fc-f294-48eb-89e6-d05184854051" providerId="AD" clId="Web-{278C636E-8178-206B-2696-3E64DFDFC2CE}" dt="2023-04-18T09:10:30.501" v="0"/>
          <ac:spMkLst>
            <pc:docMk/>
            <pc:sldMk cId="3771173430" sldId="259"/>
            <ac:spMk id="6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278C636E-8178-206B-2696-3E64DFDFC2CE}" dt="2023-04-18T09:11:12.970" v="7" actId="1076"/>
          <ac:picMkLst>
            <pc:docMk/>
            <pc:sldMk cId="3771173430" sldId="259"/>
            <ac:picMk id="3" creationId="{743885B6-C889-C989-4F4E-E012638644BD}"/>
          </ac:picMkLst>
        </pc:picChg>
      </pc:sldChg>
      <pc:sldChg chg="addSp delSp modSp">
        <pc:chgData name="Euan Morrison" userId="S::gw22morrisoneuan@glowmail.org.uk::1c1239fc-f294-48eb-89e6-d05184854051" providerId="AD" clId="Web-{278C636E-8178-206B-2696-3E64DFDFC2CE}" dt="2023-04-18T09:12:12.206" v="16" actId="1076"/>
        <pc:sldMkLst>
          <pc:docMk/>
          <pc:sldMk cId="3563639206" sldId="265"/>
        </pc:sldMkLst>
        <pc:spChg chg="add del mod">
          <ac:chgData name="Euan Morrison" userId="S::gw22morrisoneuan@glowmail.org.uk::1c1239fc-f294-48eb-89e6-d05184854051" providerId="AD" clId="Web-{278C636E-8178-206B-2696-3E64DFDFC2CE}" dt="2023-04-18T09:11:56.893" v="11"/>
          <ac:spMkLst>
            <pc:docMk/>
            <pc:sldMk cId="3563639206" sldId="265"/>
            <ac:spMk id="2" creationId="{AB7BCF07-AFC9-56FA-E505-986727ED3652}"/>
          </ac:spMkLst>
        </pc:spChg>
        <pc:spChg chg="del">
          <ac:chgData name="Euan Morrison" userId="S::gw22morrisoneuan@glowmail.org.uk::1c1239fc-f294-48eb-89e6-d05184854051" providerId="AD" clId="Web-{278C636E-8178-206B-2696-3E64DFDFC2CE}" dt="2023-04-18T09:11:53.627" v="8"/>
          <ac:spMkLst>
            <pc:docMk/>
            <pc:sldMk cId="3563639206" sldId="265"/>
            <ac:spMk id="4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278C636E-8178-206B-2696-3E64DFDFC2CE}" dt="2023-04-18T09:12:12.206" v="16" actId="1076"/>
          <ac:picMkLst>
            <pc:docMk/>
            <pc:sldMk cId="3563639206" sldId="265"/>
            <ac:picMk id="3" creationId="{9523F642-F383-E4B1-5143-D1619A82FE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4QPp-Jh6Z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Ab_tlWjlSk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More Radio Networks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3: Creating Sounds</a:t>
            </a: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use radio networks with the micro:bit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the challenges of radio networks.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describe the difference between transmitting and receiving.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transmitter and receiver beacons with the micro:bit.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Beyond Basics Lesson 5 - Video 1">
            <a:hlinkClick r:id="" action="ppaction://media"/>
            <a:extLst>
              <a:ext uri="{FF2B5EF4-FFF2-40B4-BE49-F238E27FC236}">
                <a16:creationId xmlns:a16="http://schemas.microsoft.com/office/drawing/2014/main" id="{BBFEB081-E4A8-50D1-A663-EED86397EA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1810" y="1114878"/>
            <a:ext cx="10196285" cy="5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7067" y="1395569"/>
            <a:ext cx="95829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Have you experienced radio signals that don’t work in certain places? Or certain distances from the transmitter?</a:t>
            </a: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03" y="2798864"/>
            <a:ext cx="5737347" cy="37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Radio Beacons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7267" y="5939760"/>
            <a:ext cx="8298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Remember to use a different number for each group. Your teacher can choose this for you.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7" y="1962105"/>
            <a:ext cx="6197536" cy="38986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727" y="1155116"/>
            <a:ext cx="297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Transmitter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2152" y="1187158"/>
            <a:ext cx="297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Receiver 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52" y="1962105"/>
            <a:ext cx="3275176" cy="378532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143750" y="1334508"/>
            <a:ext cx="0" cy="4412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1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Part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bit Beyond Basics Lesson 5 - Video 2">
            <a:hlinkClick r:id="" action="ppaction://media"/>
            <a:extLst>
              <a:ext uri="{FF2B5EF4-FFF2-40B4-BE49-F238E27FC236}">
                <a16:creationId xmlns:a16="http://schemas.microsoft.com/office/drawing/2014/main" id="{84936FED-5B6F-54D4-4538-4BB1DE4194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0000" y="1078592"/>
            <a:ext cx="9639904" cy="5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Proximity Beacon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7267" y="5939760"/>
            <a:ext cx="8298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Remember to use a different number for each group. Your teacher can choose this for you.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727" y="1016823"/>
            <a:ext cx="297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Transmitter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6916" y="1030848"/>
            <a:ext cx="297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Receiver 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71950" y="1372367"/>
            <a:ext cx="0" cy="4412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7" y="1725767"/>
            <a:ext cx="3293849" cy="4181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10" y="1725767"/>
            <a:ext cx="7480167" cy="37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Extension – Treasure Hunt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0" y="1187158"/>
            <a:ext cx="8877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Hide one micro:bit somewhere in the classroom (or outside if you put it inside a plastic bag/box). Everyone else in the game has a receiver. Who is going to find the micro:bit first?</a:t>
            </a:r>
          </a:p>
        </p:txBody>
      </p:sp>
      <p:pic>
        <p:nvPicPr>
          <p:cNvPr id="1026" name="Picture 2" descr="A micro:bit and a treasur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3033843"/>
            <a:ext cx="5681663" cy="32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1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the explanation for some radio stations not working in certain places?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far away did your beacon code work?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Was it easier to find the beacon using the proximity </a:t>
            </a: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sensor?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42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895D6-78CB-4FC7-B1E7-BF82F1330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A448E-3058-4E8E-9856-D714665233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BFCEF4-1FEF-4CD0-B27E-2DCDFF1F0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210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45</cp:revision>
  <dcterms:created xsi:type="dcterms:W3CDTF">2023-04-12T14:19:49Z</dcterms:created>
  <dcterms:modified xsi:type="dcterms:W3CDTF">2023-08-31T11:22:11Z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