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9" r:id="rId8"/>
    <p:sldId id="275" r:id="rId9"/>
    <p:sldId id="273" r:id="rId10"/>
    <p:sldId id="279" r:id="rId11"/>
    <p:sldId id="271" r:id="rId12"/>
    <p:sldId id="265" r:id="rId13"/>
    <p:sldId id="277" r:id="rId14"/>
    <p:sldId id="264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DB655-0556-179B-E8CD-6E577CE5B32F}" v="12" dt="2023-08-31T11:26:51.071"/>
    <p1510:client id="{981F9BF5-7AD2-AED3-2608-5B11565D4CF0}" v="21" dt="2023-05-05T14:21:23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8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981F9BF5-7AD2-AED3-2608-5B11565D4CF0}"/>
    <pc:docChg chg="modSld">
      <pc:chgData name="Euan Morrison" userId="S::gw22morrisoneuan@glowmail.org.uk::1c1239fc-f294-48eb-89e6-d05184854051" providerId="AD" clId="Web-{981F9BF5-7AD2-AED3-2608-5B11565D4CF0}" dt="2023-05-05T14:21:23.759" v="18"/>
      <pc:docMkLst>
        <pc:docMk/>
      </pc:docMkLst>
      <pc:sldChg chg="addSp delSp modSp">
        <pc:chgData name="Euan Morrison" userId="S::gw22morrisoneuan@glowmail.org.uk::1c1239fc-f294-48eb-89e6-d05184854051" providerId="AD" clId="Web-{981F9BF5-7AD2-AED3-2608-5B11565D4CF0}" dt="2023-05-05T14:20:30.724" v="6"/>
        <pc:sldMkLst>
          <pc:docMk/>
          <pc:sldMk cId="3771173430" sldId="259"/>
        </pc:sldMkLst>
        <pc:spChg chg="del">
          <ac:chgData name="Euan Morrison" userId="S::gw22morrisoneuan@glowmail.org.uk::1c1239fc-f294-48eb-89e6-d05184854051" providerId="AD" clId="Web-{981F9BF5-7AD2-AED3-2608-5B11565D4CF0}" dt="2023-05-05T14:19:15.562" v="0"/>
          <ac:spMkLst>
            <pc:docMk/>
            <pc:sldMk cId="3771173430" sldId="259"/>
            <ac:spMk id="6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981F9BF5-7AD2-AED3-2608-5B11565D4CF0}" dt="2023-05-05T14:20:30.724" v="6"/>
          <ac:picMkLst>
            <pc:docMk/>
            <pc:sldMk cId="3771173430" sldId="259"/>
            <ac:picMk id="2" creationId="{0F90DF83-ADAE-AC0E-9BCF-AEF6CAF76817}"/>
          </ac:picMkLst>
        </pc:picChg>
      </pc:sldChg>
      <pc:sldChg chg="addSp delSp modSp">
        <pc:chgData name="Euan Morrison" userId="S::gw22morrisoneuan@glowmail.org.uk::1c1239fc-f294-48eb-89e6-d05184854051" providerId="AD" clId="Web-{981F9BF5-7AD2-AED3-2608-5B11565D4CF0}" dt="2023-05-05T14:21:23.759" v="18"/>
        <pc:sldMkLst>
          <pc:docMk/>
          <pc:sldMk cId="3563639206" sldId="265"/>
        </pc:sldMkLst>
        <pc:spChg chg="add del mod">
          <ac:chgData name="Euan Morrison" userId="S::gw22morrisoneuan@glowmail.org.uk::1c1239fc-f294-48eb-89e6-d05184854051" providerId="AD" clId="Web-{981F9BF5-7AD2-AED3-2608-5B11565D4CF0}" dt="2023-05-05T14:20:47.194" v="10"/>
          <ac:spMkLst>
            <pc:docMk/>
            <pc:sldMk cId="3563639206" sldId="265"/>
            <ac:spMk id="2" creationId="{AEAAB3BD-C478-ECF3-D8FA-4B731A40581F}"/>
          </ac:spMkLst>
        </pc:spChg>
        <pc:spChg chg="del">
          <ac:chgData name="Euan Morrison" userId="S::gw22morrisoneuan@glowmail.org.uk::1c1239fc-f294-48eb-89e6-d05184854051" providerId="AD" clId="Web-{981F9BF5-7AD2-AED3-2608-5B11565D4CF0}" dt="2023-05-05T14:20:40.131" v="7"/>
          <ac:spMkLst>
            <pc:docMk/>
            <pc:sldMk cId="3563639206" sldId="265"/>
            <ac:spMk id="4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981F9BF5-7AD2-AED3-2608-5B11565D4CF0}" dt="2023-05-05T14:21:23.759" v="18"/>
          <ac:picMkLst>
            <pc:docMk/>
            <pc:sldMk cId="3563639206" sldId="265"/>
            <ac:picMk id="3" creationId="{C192FF7F-0EF1-34EF-EDC2-29D72A70500C}"/>
          </ac:picMkLst>
        </pc:picChg>
      </pc:sldChg>
    </pc:docChg>
  </pc:docChgLst>
  <pc:docChgLst>
    <pc:chgData name="Euan Morrison" userId="S::gw22morrisoneuan@glowmail.org.uk::1c1239fc-f294-48eb-89e6-d05184854051" providerId="AD" clId="Web-{0CFDB655-0556-179B-E8CD-6E577CE5B32F}"/>
    <pc:docChg chg="modSld">
      <pc:chgData name="Euan Morrison" userId="S::gw22morrisoneuan@glowmail.org.uk::1c1239fc-f294-48eb-89e6-d05184854051" providerId="AD" clId="Web-{0CFDB655-0556-179B-E8CD-6E577CE5B32F}" dt="2023-08-31T11:26:51.071" v="11" actId="14100"/>
      <pc:docMkLst>
        <pc:docMk/>
      </pc:docMkLst>
      <pc:sldChg chg="addSp delSp modSp">
        <pc:chgData name="Euan Morrison" userId="S::gw22morrisoneuan@glowmail.org.uk::1c1239fc-f294-48eb-89e6-d05184854051" providerId="AD" clId="Web-{0CFDB655-0556-179B-E8CD-6E577CE5B32F}" dt="2023-08-31T11:26:09.882" v="5" actId="1076"/>
        <pc:sldMkLst>
          <pc:docMk/>
          <pc:sldMk cId="3771173430" sldId="259"/>
        </pc:sldMkLst>
        <pc:picChg chg="del">
          <ac:chgData name="Euan Morrison" userId="S::gw22morrisoneuan@glowmail.org.uk::1c1239fc-f294-48eb-89e6-d05184854051" providerId="AD" clId="Web-{0CFDB655-0556-179B-E8CD-6E577CE5B32F}" dt="2023-08-31T11:25:21.100" v="0"/>
          <ac:picMkLst>
            <pc:docMk/>
            <pc:sldMk cId="3771173430" sldId="259"/>
            <ac:picMk id="2" creationId="{0F90DF83-ADAE-AC0E-9BCF-AEF6CAF76817}"/>
          </ac:picMkLst>
        </pc:picChg>
        <pc:picChg chg="add mod">
          <ac:chgData name="Euan Morrison" userId="S::gw22morrisoneuan@glowmail.org.uk::1c1239fc-f294-48eb-89e6-d05184854051" providerId="AD" clId="Web-{0CFDB655-0556-179B-E8CD-6E577CE5B32F}" dt="2023-08-31T11:26:09.882" v="5" actId="1076"/>
          <ac:picMkLst>
            <pc:docMk/>
            <pc:sldMk cId="3771173430" sldId="259"/>
            <ac:picMk id="3" creationId="{D6123AE2-5AC2-9567-F0FA-CD9DD9E57B84}"/>
          </ac:picMkLst>
        </pc:picChg>
      </pc:sldChg>
      <pc:sldChg chg="addSp delSp modSp">
        <pc:chgData name="Euan Morrison" userId="S::gw22morrisoneuan@glowmail.org.uk::1c1239fc-f294-48eb-89e6-d05184854051" providerId="AD" clId="Web-{0CFDB655-0556-179B-E8CD-6E577CE5B32F}" dt="2023-08-31T11:26:51.071" v="11" actId="14100"/>
        <pc:sldMkLst>
          <pc:docMk/>
          <pc:sldMk cId="3563639206" sldId="265"/>
        </pc:sldMkLst>
        <pc:picChg chg="add mod">
          <ac:chgData name="Euan Morrison" userId="S::gw22morrisoneuan@glowmail.org.uk::1c1239fc-f294-48eb-89e6-d05184854051" providerId="AD" clId="Web-{0CFDB655-0556-179B-E8CD-6E577CE5B32F}" dt="2023-08-31T11:26:51.071" v="11" actId="14100"/>
          <ac:picMkLst>
            <pc:docMk/>
            <pc:sldMk cId="3563639206" sldId="265"/>
            <ac:picMk id="2" creationId="{A5C69638-2CD6-D7FB-174F-6FD04E652B5C}"/>
          </ac:picMkLst>
        </pc:picChg>
        <pc:picChg chg="del">
          <ac:chgData name="Euan Morrison" userId="S::gw22morrisoneuan@glowmail.org.uk::1c1239fc-f294-48eb-89e6-d05184854051" providerId="AD" clId="Web-{0CFDB655-0556-179B-E8CD-6E577CE5B32F}" dt="2023-08-31T11:26:15.711" v="6"/>
          <ac:picMkLst>
            <pc:docMk/>
            <pc:sldMk cId="3563639206" sldId="265"/>
            <ac:picMk id="3" creationId="{C192FF7F-0EF1-34EF-EDC2-29D72A7050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37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1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17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13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34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32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4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00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93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96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96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HXnicH2Xe4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NRWLgfHlWI?feature=oembed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038975"/>
            <a:ext cx="447821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Micro:bit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Beyond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US" sz="3600" b="1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6</a:t>
            </a: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Creating Games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7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Corner Game Code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5" y="971071"/>
            <a:ext cx="7621348" cy="568198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349999" y="1905270"/>
            <a:ext cx="2618215" cy="685530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326613" y="3660548"/>
            <a:ext cx="2641601" cy="504233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214" y="2324100"/>
            <a:ext cx="1400175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8214" y="3785380"/>
            <a:ext cx="14001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8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Tilt Game Code (Extension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89"/>
          <a:stretch/>
        </p:blipFill>
        <p:spPr>
          <a:xfrm>
            <a:off x="255065" y="711200"/>
            <a:ext cx="4249202" cy="60466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96933" y="1811591"/>
            <a:ext cx="57234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Load it onto your micro:bit and test it. See if you can understand what the code is doing.</a:t>
            </a:r>
          </a:p>
        </p:txBody>
      </p:sp>
    </p:spTree>
    <p:extLst>
      <p:ext uri="{BB962C8B-B14F-4D97-AF65-F5344CB8AC3E}">
        <p14:creationId xmlns:p14="http://schemas.microsoft.com/office/powerpoint/2010/main" val="3603613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Why was a sprite in today’s lesson?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was important about x and y for our games?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is a ‘string’ in programming?</a:t>
            </a:r>
          </a:p>
          <a:p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GB" sz="3600" b="1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6</a:t>
            </a:r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: Creating Games</a:t>
            </a: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935308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create games on our micro:bit.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recognise some of the features of a simple arcade game.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code a simple arcade game onto the micro:bit.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investigate the features of a more complex game.</a:t>
            </a:r>
          </a:p>
        </p:txBody>
      </p:sp>
    </p:spTree>
    <p:extLst>
      <p:ext uri="{BB962C8B-B14F-4D97-AF65-F5344CB8AC3E}">
        <p14:creationId xmlns:p14="http://schemas.microsoft.com/office/powerpoint/2010/main" val="340886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Introduction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Micro:bit Beyond Basics Lesson 6 - Video 1">
            <a:hlinkClick r:id="" action="ppaction://media"/>
            <a:extLst>
              <a:ext uri="{FF2B5EF4-FFF2-40B4-BE49-F238E27FC236}">
                <a16:creationId xmlns:a16="http://schemas.microsoft.com/office/drawing/2014/main" id="{D6123AE2-5AC2-9567-F0FA-CD9DD9E57B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31333" y="1308402"/>
            <a:ext cx="10329333" cy="51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7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07067" y="1395569"/>
            <a:ext cx="95829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features do most </a:t>
            </a:r>
            <a:r>
              <a:rPr lang="en-GB" sz="2800" b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simple</a:t>
            </a: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video/online/arcade games have?</a:t>
            </a: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Arcade Machine Free Stock Photo - Public Domain Pictu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556000"/>
            <a:ext cx="2932967" cy="29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Brown Knowser: Beer O'Clock: Space Invad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68" y="3961430"/>
            <a:ext cx="3772631" cy="212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appy Bird deve sair do ar às 15h - GameBla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67" y="3830485"/>
            <a:ext cx="3863568" cy="228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66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07067" y="1395569"/>
            <a:ext cx="958296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features do most </a:t>
            </a:r>
            <a:r>
              <a:rPr lang="en-GB" sz="2800" b="1" u="sng" dirty="0">
                <a:solidFill>
                  <a:srgbClr val="000000"/>
                </a:solidFill>
                <a:latin typeface="Century Gothic" panose="020B0502020202020204" pitchFamily="34" charset="0"/>
              </a:rPr>
              <a:t>simple</a:t>
            </a: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video/online/arcade games have? </a:t>
            </a:r>
            <a:r>
              <a:rPr lang="en-GB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Suggested answers: A character that moves, easy controls, short levels, a game over screen, high scores and Lives.</a:t>
            </a: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Arcade Machine Free Stock Photo - Public Domain Pictur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556000"/>
            <a:ext cx="2932967" cy="29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Brown Knowser: Beer O'Clock: Space Invad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68" y="3961430"/>
            <a:ext cx="3772631" cy="212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appy Bird deve sair do ar às 15h - GameBla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67" y="3830485"/>
            <a:ext cx="3863568" cy="228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1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Do you see similarities?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1BC4BBE-580F-F82A-849A-98DF333C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827" y="2156914"/>
            <a:ext cx="3324245" cy="2706078"/>
          </a:xfrm>
          <a:prstGeom prst="rect">
            <a:avLst/>
          </a:prstGeom>
        </p:spPr>
      </p:pic>
      <p:pic>
        <p:nvPicPr>
          <p:cNvPr id="1028" name="Picture 4" descr="Download Game Controller PNG Download Free HQ PNG Image | FreePNGIm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181" y="2000240"/>
            <a:ext cx="45148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492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Screen x and y Coordinates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5122" name="Picture 2" descr="https://s3.amazonaws.com/cdn.freshdesk.com/data/helpdesk/attachments/production/19077864028/original/1yHj7RUnttKxTtRMTy2dZIOcvkjP4BTv-Q.png?16245293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7" y="1354667"/>
            <a:ext cx="5099699" cy="419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091414" y="3948416"/>
            <a:ext cx="2698853" cy="420384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59599" y="3948416"/>
            <a:ext cx="14224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x = 4 </a:t>
            </a:r>
          </a:p>
          <a:p>
            <a:pPr lvl="0"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y = 3</a:t>
            </a: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735815" y="2253280"/>
            <a:ext cx="3054452" cy="730661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959598" y="1864557"/>
            <a:ext cx="14224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x = 3 </a:t>
            </a:r>
          </a:p>
          <a:p>
            <a:pPr lvl="0">
              <a:defRPr/>
            </a:pPr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y = 1</a:t>
            </a: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0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3" y="998806"/>
            <a:ext cx="9565602" cy="56708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Apple Catching Game Code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343795" y="2297966"/>
            <a:ext cx="2618215" cy="685530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583475" y="4968186"/>
            <a:ext cx="2641601" cy="504233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482" y="2640731"/>
            <a:ext cx="1327253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2185" y="5118533"/>
            <a:ext cx="14001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12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Part</a:t>
            </a:r>
            <a:r>
              <a:rPr kumimoji="0" lang="en-US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2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Online Media 1" title="Micro:bit Beyond Basics Lesson 6 - Video 2">
            <a:hlinkClick r:id="" action="ppaction://media"/>
            <a:extLst>
              <a:ext uri="{FF2B5EF4-FFF2-40B4-BE49-F238E27FC236}">
                <a16:creationId xmlns:a16="http://schemas.microsoft.com/office/drawing/2014/main" id="{A5C69638-2CD6-D7FB-174F-6FD04E652B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46667" y="1235831"/>
            <a:ext cx="10486571" cy="51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392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3523C1718714AA74272F18AF159CA" ma:contentTypeVersion="2" ma:contentTypeDescription="Create a new document." ma:contentTypeScope="" ma:versionID="5023ee9cdb00f363fadf6847fac04185">
  <xsd:schema xmlns:xsd="http://www.w3.org/2001/XMLSchema" xmlns:xs="http://www.w3.org/2001/XMLSchema" xmlns:p="http://schemas.microsoft.com/office/2006/metadata/properties" xmlns:ns2="fde4cf9a-b357-4977-b184-103da88553c6" targetNamespace="http://schemas.microsoft.com/office/2006/metadata/properties" ma:root="true" ma:fieldsID="dd995762285579855318cff451f3a121" ns2:_="">
    <xsd:import namespace="fde4cf9a-b357-4977-b184-103da88553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4cf9a-b357-4977-b184-103da8855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94015-2EDB-423F-80CC-5251F29F5E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ACCA16-E476-4603-A860-BE173648ECA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803CDA-552B-425F-8CE3-FF36A84B4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e4cf9a-b357-4977-b184-103da88553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198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66</cp:revision>
  <dcterms:created xsi:type="dcterms:W3CDTF">2023-04-12T14:19:49Z</dcterms:created>
  <dcterms:modified xsi:type="dcterms:W3CDTF">2023-08-31T11:26:52Z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0x01010095B3523C1718714AA74272F18AF159CA</vt:lpwstr>
  </property>
</Properties>
</file>