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5"/>
  </p:notesMasterIdLst>
  <p:sldIdLst>
    <p:sldId id="1389" r:id="rId5"/>
    <p:sldId id="1330" r:id="rId6"/>
    <p:sldId id="1371" r:id="rId7"/>
    <p:sldId id="1391" r:id="rId8"/>
    <p:sldId id="1363" r:id="rId9"/>
    <p:sldId id="1394" r:id="rId10"/>
    <p:sldId id="1395" r:id="rId11"/>
    <p:sldId id="1393" r:id="rId12"/>
    <p:sldId id="1396" r:id="rId13"/>
    <p:sldId id="1381" r:id="rId14"/>
  </p:sldIdLst>
  <p:sldSz cx="12192000" cy="6858000"/>
  <p:notesSz cx="6808788" cy="9940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DB9CA"/>
    <a:srgbClr val="0000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143C594-9857-FDBB-CA63-A2F0E36656CB}" v="6" dt="2024-01-16T17:07:49.543"/>
    <p1510:client id="{4299E507-2174-DD19-538F-B1D3F26EEA0D}" v="32" dt="2024-01-16T12:59:17.223"/>
    <p1510:client id="{8AF76EB5-14E5-188D-5093-948E8744F2EF}" v="4" dt="2024-01-16T12:21:46.31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639" autoAdjust="0"/>
  </p:normalViewPr>
  <p:slideViewPr>
    <p:cSldViewPr snapToGrid="0">
      <p:cViewPr varScale="1">
        <p:scale>
          <a:sx n="100" d="100"/>
          <a:sy n="100" d="100"/>
        </p:scale>
        <p:origin x="96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B13029-3F0E-4C31-9083-D32194ED30C5}" type="datetimeFigureOut">
              <a:rPr lang="en-GB" smtClean="0"/>
              <a:t>16/01/2024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3013"/>
            <a:ext cx="5961062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879" y="4784070"/>
            <a:ext cx="5447030" cy="3914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F6FE74-E7E4-42D6-808F-7A5FA52798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7860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F6FE74-E7E4-42D6-808F-7A5FA52798F4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09642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47356D-ECDC-4CBF-A77B-AC03973639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CE7209-E9A4-4850-A28E-1546A25D71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E02DC3-BDEC-4001-B512-828A81330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FF8D7-E22E-4AB6-AE53-1412753D5539}" type="datetimeFigureOut">
              <a:rPr lang="en-GB" smtClean="0"/>
              <a:t>16/01/2024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FA28EC-2598-499D-B38D-442C17DE30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7E3E94-18AE-4F64-8370-66713D941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E7F4-FDA9-402A-9804-19831C9442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8612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7EF7B4-962A-4AED-99F1-6090B28420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89BBAB-8216-40B4-A7C6-46253748E2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DEF65B-C0FF-460A-AB93-2650AC064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FF8D7-E22E-4AB6-AE53-1412753D5539}" type="datetimeFigureOut">
              <a:rPr lang="en-GB" smtClean="0"/>
              <a:t>16/01/2024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2D07C7-C575-4D72-9116-BDF3AE09A2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86474C-2FC4-4889-B5E2-5275D3757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E7F4-FDA9-402A-9804-19831C9442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6565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9CDEB1B-2593-45DC-AB6B-A0C3FD5FAD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A3A35B-62FD-4FD6-B261-5309CDA79C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D36C31-059B-4EF7-BEBB-7D1EA1A5E6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FF8D7-E22E-4AB6-AE53-1412753D5539}" type="datetimeFigureOut">
              <a:rPr lang="en-GB" smtClean="0"/>
              <a:t>16/01/2024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82F031-4982-4431-AE3F-88E23B4C85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E63974-F516-4988-AB04-78ABA25339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E7F4-FDA9-402A-9804-19831C9442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1406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1C1A81-4FBE-46AD-B3DA-BC7A5C8F5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9BD059-4BEB-4477-8400-B55DD9C147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7FF083-7975-43BC-AA9E-6B44709C9E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FF8D7-E22E-4AB6-AE53-1412753D5539}" type="datetimeFigureOut">
              <a:rPr lang="en-GB" smtClean="0"/>
              <a:t>16/01/2024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18F5D3-4406-460B-BC95-633439E7F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547E80-0871-4E25-95B0-D24C2C9A5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E7F4-FDA9-402A-9804-19831C9442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3782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069CF-D0AF-4AA2-ADA2-49D68B17E8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67E462-A9D9-4623-9635-D66DB399ED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18EC85-A04E-4D18-8EFA-3AEA86F580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FF8D7-E22E-4AB6-AE53-1412753D5539}" type="datetimeFigureOut">
              <a:rPr lang="en-GB" smtClean="0"/>
              <a:t>16/01/2024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E3B316-C1E7-4433-8A1B-24073C0A0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88C73B-2338-4969-9FE3-9D9F27DB5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E7F4-FDA9-402A-9804-19831C9442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0749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FB802C-D795-412B-BD1D-7F81007006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E1623A-BA39-4624-83B7-C87F724A81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625F65-8AF3-4E08-B3BA-C8CDAF285B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4D202D-D2DE-42EF-A3EA-0EAF0EC44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FF8D7-E22E-4AB6-AE53-1412753D5539}" type="datetimeFigureOut">
              <a:rPr lang="en-GB" smtClean="0"/>
              <a:t>16/01/2024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B28824-BE7A-43E3-9607-2807E32931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566A19-C4DD-414B-9409-B5CB3DB8F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E7F4-FDA9-402A-9804-19831C9442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8005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785285-ACA5-4B79-B25E-1A8DF9559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9E2B10-E937-4243-BE0B-5A6EEE17B1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513834-04C4-4533-B3BF-BACFAAD2CA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4B3F3DD-E633-4C3A-B427-E75FB3661A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9B8FD0B-5D2F-40E8-A243-1BD2F4D588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5F57793-5975-4D91-A26B-2953A1720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FF8D7-E22E-4AB6-AE53-1412753D5539}" type="datetimeFigureOut">
              <a:rPr lang="en-GB" smtClean="0"/>
              <a:t>16/01/2024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C2DFE07-85D6-48D7-9EF4-B96354939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7DEB514-4285-4DDD-B0C6-157882EE3A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E7F4-FDA9-402A-9804-19831C9442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0597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431354-7EB3-444D-84E9-A798DA6BA2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F6F3661-08F5-4263-BB8C-FD094378C6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FF8D7-E22E-4AB6-AE53-1412753D5539}" type="datetimeFigureOut">
              <a:rPr lang="en-GB" smtClean="0"/>
              <a:t>16/01/2024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194242-E40C-427B-8A68-115F642EF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C1AF7B-E911-408D-A388-2BA0E7541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E7F4-FDA9-402A-9804-19831C9442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6949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49A4411-1E4A-4B34-B271-97700F351A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FF8D7-E22E-4AB6-AE53-1412753D5539}" type="datetimeFigureOut">
              <a:rPr lang="en-GB" smtClean="0"/>
              <a:t>16/01/2024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B18473E-5DE8-4CF4-9947-F6B8CD9D54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EAA09A-FA62-440C-BAD7-A62B480F5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E7F4-FDA9-402A-9804-19831C9442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78463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157BB9-6768-4445-BF1E-AD6E1FF2B1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A87238-6567-47D8-8B69-47C326C54C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6CF764-50DD-42C1-9EEF-0D30AD1F19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690913-142A-4CF5-A47E-0379B7D853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FF8D7-E22E-4AB6-AE53-1412753D5539}" type="datetimeFigureOut">
              <a:rPr lang="en-GB" smtClean="0"/>
              <a:t>16/01/2024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B24B0D-988A-43E9-BE3F-AAA9CECFD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87D781-5D36-4867-90C0-5E273B3577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E7F4-FDA9-402A-9804-19831C9442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3241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0B7B2E-22DF-44DC-A9E4-CD4ACFA9DD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B63C5DC-9549-42EA-9B8C-22742D82A0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5D4E6D-482F-4DA1-A493-00F5BF116C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EE8922-A90F-4C2E-92C3-EB0C6A698B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FF8D7-E22E-4AB6-AE53-1412753D5539}" type="datetimeFigureOut">
              <a:rPr lang="en-GB" smtClean="0"/>
              <a:t>16/01/2024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1E03A3-E859-499D-A102-D968BAF591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90BAD2-BAE8-4695-A48E-B26AB5F71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E7F4-FDA9-402A-9804-19831C9442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3713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DB9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115B43-FFD1-4B78-90D3-DD8C0850D4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09E976-217C-4FA5-B0D7-36F6FC865C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FA3D56-3882-4625-AC9A-0A50A9F510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6FF8D7-E22E-4AB6-AE53-1412753D5539}" type="datetimeFigureOut">
              <a:rPr lang="en-GB" smtClean="0"/>
              <a:t>16/01/2024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ED2EF6-3221-4E81-9F41-CBCB635A27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1C8A42-184F-4F8C-98BD-DD9270FD84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E2E7F4-FDA9-402A-9804-19831C9442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5315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video" Target="https://www.youtube.com/embed/SMgCaT5iJzY?feature=oembed" TargetMode="Externa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931985" y="5568462"/>
            <a:ext cx="10328030" cy="64633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>
              <a:defRPr/>
            </a:pPr>
            <a:r>
              <a:rPr lang="en-US" sz="3600" b="1" dirty="0">
                <a:ln w="10160">
                  <a:noFill/>
                  <a:prstDash val="solid"/>
                </a:ln>
                <a:solidFill>
                  <a:srgbClr val="000000"/>
                </a:solidFill>
                <a:latin typeface="Century Gothic"/>
              </a:rPr>
              <a:t>Coding</a:t>
            </a:r>
            <a:r>
              <a:rPr kumimoji="0" lang="en-US" sz="3600" b="1" i="0" u="none" strike="noStrike" kern="1200" cap="none" spc="0" normalizeH="0" baseline="0" noProof="0" dirty="0">
                <a:ln w="10160">
                  <a:noFill/>
                  <a:prstDash val="solid"/>
                </a:ln>
                <a:solidFill>
                  <a:srgbClr val="000000"/>
                </a:solidFill>
                <a:effectLst/>
                <a:uLnTx/>
                <a:uFillTx/>
                <a:latin typeface="Century Gothic"/>
              </a:rPr>
              <a:t> a Scots Poem</a:t>
            </a:r>
            <a:r>
              <a:rPr lang="en-US" sz="3600" b="1" dirty="0">
                <a:ln w="10160">
                  <a:noFill/>
                  <a:prstDash val="solid"/>
                </a:ln>
                <a:solidFill>
                  <a:srgbClr val="000000"/>
                </a:solidFill>
                <a:latin typeface="Century Gothic"/>
              </a:rPr>
              <a:t> on Scratch</a:t>
            </a:r>
            <a:endParaRPr kumimoji="0" lang="en-US" sz="3600" b="1" i="0" u="none" strike="noStrike" kern="1200" cap="none" spc="0" normalizeH="0" baseline="0" noProof="0" dirty="0">
              <a:ln w="10160">
                <a:solidFill>
                  <a:srgbClr val="000000"/>
                </a:solidFill>
                <a:prstDash val="solid"/>
              </a:ln>
              <a:solidFill>
                <a:srgbClr val="000000"/>
              </a:solidFill>
              <a:effectLst/>
              <a:uLnTx/>
              <a:uFillTx/>
              <a:latin typeface="Century Gothic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9814" y="291494"/>
            <a:ext cx="2505740" cy="1115054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54415" y="1825392"/>
            <a:ext cx="4076700" cy="332422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</p:spTree>
    <p:extLst>
      <p:ext uri="{BB962C8B-B14F-4D97-AF65-F5344CB8AC3E}">
        <p14:creationId xmlns:p14="http://schemas.microsoft.com/office/powerpoint/2010/main" val="30042963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62001" y="352475"/>
            <a:ext cx="1032803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 w="10160">
                  <a:noFill/>
                  <a:prstDash val="solid"/>
                </a:ln>
                <a:solidFill>
                  <a:srgbClr val="0070C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Plenary Discussion Questions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2185" y="164123"/>
            <a:ext cx="1875692" cy="83468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62001" y="1187158"/>
            <a:ext cx="10700656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GB" sz="32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Why might it be useful to use both the speech bubbles and spoken word?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What did the ‘say’ block do?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What was the most difficult part of creating</a:t>
            </a:r>
            <a:r>
              <a:rPr kumimoji="0" lang="en-GB" sz="32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this project?</a:t>
            </a:r>
            <a:endParaRPr kumimoji="0" lang="en-GB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What was your favourite part</a:t>
            </a:r>
            <a:r>
              <a:rPr kumimoji="0" lang="en-GB" sz="32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of creating this project?</a:t>
            </a:r>
            <a:endParaRPr kumimoji="0" lang="en-GB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32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001478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62001" y="352475"/>
            <a:ext cx="1032803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3600" b="1" dirty="0">
                <a:ln w="10160">
                  <a:noFill/>
                  <a:prstDash val="solid"/>
                </a:ln>
                <a:solidFill>
                  <a:srgbClr val="0070C0"/>
                </a:solidFill>
                <a:latin typeface="Century Gothic" panose="020B0502020202020204" pitchFamily="34" charset="0"/>
              </a:rPr>
              <a:t>Lesson: Coding a Scots Poem</a:t>
            </a:r>
            <a:endParaRPr lang="en-US" sz="3600" b="1" cap="none" spc="0" dirty="0">
              <a:ln w="10160">
                <a:noFill/>
                <a:prstDash val="solid"/>
              </a:ln>
              <a:solidFill>
                <a:srgbClr val="0070C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2185" y="164123"/>
            <a:ext cx="1875692" cy="834683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154723" y="1383322"/>
            <a:ext cx="9542585" cy="489364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40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We are learning code a Scots poem using Scratch.</a:t>
            </a:r>
          </a:p>
          <a:p>
            <a:endParaRPr lang="en-GB" sz="4000" b="1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I can create a Scottish character and background in Scratch.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I can create a program to display speech bubble blocks and recorded voice.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I can input a Scots Poem into my program by typing and speaking.</a:t>
            </a:r>
          </a:p>
        </p:txBody>
      </p:sp>
    </p:spTree>
    <p:extLst>
      <p:ext uri="{BB962C8B-B14F-4D97-AF65-F5344CB8AC3E}">
        <p14:creationId xmlns:p14="http://schemas.microsoft.com/office/powerpoint/2010/main" val="35596781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62001" y="352475"/>
            <a:ext cx="10328030" cy="64633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3600" b="1" dirty="0">
                <a:ln w="10160">
                  <a:noFill/>
                  <a:prstDash val="solid"/>
                </a:ln>
                <a:solidFill>
                  <a:srgbClr val="0070C0"/>
                </a:solidFill>
                <a:latin typeface="Century Gothic"/>
              </a:rPr>
              <a:t>Video Tutorial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2185" y="164123"/>
            <a:ext cx="1875692" cy="834683"/>
          </a:xfrm>
          <a:prstGeom prst="rect">
            <a:avLst/>
          </a:prstGeom>
        </p:spPr>
      </p:pic>
      <p:pic>
        <p:nvPicPr>
          <p:cNvPr id="3" name="Online Media 2" title="Coding a Scots Poem with Scratch">
            <a:hlinkClick r:id="" action="ppaction://media"/>
            <a:extLst>
              <a:ext uri="{FF2B5EF4-FFF2-40B4-BE49-F238E27FC236}">
                <a16:creationId xmlns:a16="http://schemas.microsoft.com/office/drawing/2014/main" id="{390C1D68-E327-BB3D-C316-37D5EEB52C0A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1241425" y="1088366"/>
            <a:ext cx="9710738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77914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62001" y="352475"/>
            <a:ext cx="1032803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ln w="10160">
                  <a:noFill/>
                  <a:prstDash val="solid"/>
                </a:ln>
                <a:solidFill>
                  <a:srgbClr val="0070C0"/>
                </a:solidFill>
                <a:latin typeface="Century Gothic" panose="020B0502020202020204" pitchFamily="34" charset="0"/>
              </a:rPr>
              <a:t>Creating your Character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2185" y="164123"/>
            <a:ext cx="1875692" cy="83468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264969" y="3853731"/>
            <a:ext cx="760096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Create one character.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Then Copy and Paste them 3 times.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Change the mouths to smiling, fully open and half open (speaking).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Name these clearly.</a:t>
            </a:r>
            <a:endParaRPr lang="en-GB" sz="3200" b="1" dirty="0">
              <a:solidFill>
                <a:srgbClr val="FFFF0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2941" y="1191928"/>
            <a:ext cx="3177822" cy="247595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29740" y="1187158"/>
            <a:ext cx="3200399" cy="248072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97315" y="1187158"/>
            <a:ext cx="3252250" cy="247822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6"/>
          <a:srcRect l="15663" r="19845"/>
          <a:stretch/>
        </p:blipFill>
        <p:spPr>
          <a:xfrm>
            <a:off x="532941" y="3861004"/>
            <a:ext cx="3732028" cy="941128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713155" y="4304358"/>
            <a:ext cx="946298" cy="49973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91700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62001" y="352475"/>
            <a:ext cx="1032803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ln w="10160">
                  <a:noFill/>
                  <a:prstDash val="solid"/>
                </a:ln>
                <a:solidFill>
                  <a:srgbClr val="0070C0"/>
                </a:solidFill>
                <a:latin typeface="Century Gothic" panose="020B0502020202020204" pitchFamily="34" charset="0"/>
              </a:rPr>
              <a:t>What do these blocks do?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2185" y="164123"/>
            <a:ext cx="1875692" cy="83468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9344" y="1632984"/>
            <a:ext cx="10055554" cy="2928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53813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62001" y="352475"/>
            <a:ext cx="1032803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ln w="10160">
                  <a:noFill/>
                  <a:prstDash val="solid"/>
                </a:ln>
                <a:solidFill>
                  <a:srgbClr val="0070C0"/>
                </a:solidFill>
                <a:latin typeface="Century Gothic" panose="020B0502020202020204" pitchFamily="34" charset="0"/>
              </a:rPr>
              <a:t>Creating the Poem Program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2185" y="164123"/>
            <a:ext cx="1875692" cy="83468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362554" y="1187158"/>
            <a:ext cx="5936833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Type out the words, remember to not make each line too long to fit in the speech bubble.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Choose the length as 2 seconds and add a wait 0.5 between the blocks.</a:t>
            </a:r>
          </a:p>
          <a:p>
            <a:endParaRPr lang="en-GB" sz="3200" b="1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endParaRPr lang="en-GB" sz="3200" b="1" dirty="0">
              <a:solidFill>
                <a:srgbClr val="FFFF00"/>
              </a:solidFill>
              <a:latin typeface="Century Gothic" panose="020B0502020202020204" pitchFamily="34" charset="0"/>
            </a:endParaRPr>
          </a:p>
          <a:p>
            <a:endParaRPr lang="en-GB" sz="3200" b="1" dirty="0">
              <a:solidFill>
                <a:srgbClr val="FFFF0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6055" y="1187158"/>
            <a:ext cx="4284921" cy="5272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53038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62001" y="352475"/>
            <a:ext cx="1032803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ln w="10160">
                  <a:noFill/>
                  <a:prstDash val="solid"/>
                </a:ln>
                <a:solidFill>
                  <a:srgbClr val="0070C0"/>
                </a:solidFill>
                <a:latin typeface="Century Gothic" panose="020B0502020202020204" pitchFamily="34" charset="0"/>
              </a:rPr>
              <a:t>Creating the Poem Program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2185" y="164123"/>
            <a:ext cx="1875692" cy="83468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309392" y="1191152"/>
            <a:ext cx="593683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Go to the sound tab.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Record your Poem.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Try to say it in one go!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Name your code.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Insert these blocks to put it in your program.</a:t>
            </a:r>
          </a:p>
          <a:p>
            <a:endParaRPr lang="en-GB" sz="3200" b="1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endParaRPr lang="en-GB" sz="3200" b="1" dirty="0">
              <a:solidFill>
                <a:srgbClr val="FFFF00"/>
              </a:solidFill>
              <a:latin typeface="Century Gothic" panose="020B0502020202020204" pitchFamily="34" charset="0"/>
            </a:endParaRPr>
          </a:p>
          <a:p>
            <a:endParaRPr lang="en-GB" sz="3200" b="1" dirty="0">
              <a:solidFill>
                <a:srgbClr val="FFFF0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54551" y="4369981"/>
            <a:ext cx="4086082" cy="2325134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1" y="1187157"/>
            <a:ext cx="2525515" cy="103504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2001" y="2410554"/>
            <a:ext cx="3361215" cy="3841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62734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62001" y="352475"/>
            <a:ext cx="1032803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ln w="10160">
                  <a:noFill/>
                  <a:prstDash val="solid"/>
                </a:ln>
                <a:solidFill>
                  <a:srgbClr val="0070C0"/>
                </a:solidFill>
                <a:latin typeface="Century Gothic" panose="020B0502020202020204" pitchFamily="34" charset="0"/>
              </a:rPr>
              <a:t>Making the mouth move…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2185" y="164123"/>
            <a:ext cx="1875692" cy="83468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113721" y="1213970"/>
            <a:ext cx="5607224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Create code like this.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Change the repeat depending on how many seconds are in your poem code. My code has 12 seconds so I have chosen 6 times.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This will stop with the mouth smiling at the end.</a:t>
            </a:r>
          </a:p>
          <a:p>
            <a:endParaRPr lang="en-GB" sz="3200" b="1" dirty="0">
              <a:solidFill>
                <a:srgbClr val="FFFF00"/>
              </a:solidFill>
              <a:latin typeface="Century Gothic" panose="020B0502020202020204" pitchFamily="34" charset="0"/>
            </a:endParaRPr>
          </a:p>
          <a:p>
            <a:endParaRPr lang="en-GB" sz="3200" b="1" dirty="0">
              <a:solidFill>
                <a:srgbClr val="FFFF0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4962" y="998806"/>
            <a:ext cx="5157080" cy="5444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15943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62001" y="352475"/>
            <a:ext cx="1032803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ln w="10160">
                  <a:noFill/>
                  <a:prstDash val="solid"/>
                </a:ln>
                <a:solidFill>
                  <a:srgbClr val="0070C0"/>
                </a:solidFill>
                <a:latin typeface="Century Gothic" panose="020B0502020202020204" pitchFamily="34" charset="0"/>
              </a:rPr>
              <a:t>(Extension)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2185" y="164123"/>
            <a:ext cx="1875692" cy="83468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62001" y="1213970"/>
            <a:ext cx="1095894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Can you add different characters in your scene who say different poems? Can you add in some Scottish music? Can your characters move?</a:t>
            </a:r>
          </a:p>
          <a:p>
            <a:endParaRPr lang="en-GB" sz="3200" b="1" dirty="0">
              <a:solidFill>
                <a:srgbClr val="FFFF00"/>
              </a:solidFill>
              <a:latin typeface="Century Gothic" panose="020B0502020202020204" pitchFamily="34" charset="0"/>
            </a:endParaRPr>
          </a:p>
          <a:p>
            <a:endParaRPr lang="en-GB" sz="3200" b="1" dirty="0">
              <a:solidFill>
                <a:srgbClr val="FFFF0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11022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DAB462464232C47B81B91BC5C06E053" ma:contentTypeVersion="14" ma:contentTypeDescription="Create a new document." ma:contentTypeScope="" ma:versionID="4a279f7cea2e60fab4db8a3bbcb0ad24">
  <xsd:schema xmlns:xsd="http://www.w3.org/2001/XMLSchema" xmlns:xs="http://www.w3.org/2001/XMLSchema" xmlns:p="http://schemas.microsoft.com/office/2006/metadata/properties" xmlns:ns2="88899d94-a4ca-4aff-a6db-2c818aaafad6" xmlns:ns3="a722f282-2783-49c2-920d-0cc1469bc977" targetNamespace="http://schemas.microsoft.com/office/2006/metadata/properties" ma:root="true" ma:fieldsID="ae20d0cf36155ee8633455b752ed6bcf" ns2:_="" ns3:_="">
    <xsd:import namespace="88899d94-a4ca-4aff-a6db-2c818aaafad6"/>
    <xsd:import namespace="a722f282-2783-49c2-920d-0cc1469bc9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899d94-a4ca-4aff-a6db-2c818aaafad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ca8110b4-7946-418e-8ab0-d3d0ec8bffd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22f282-2783-49c2-920d-0cc1469bc977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0d89123f-dd7d-4270-985a-a41fbdbca451}" ma:internalName="TaxCatchAll" ma:showField="CatchAllData" ma:web="db3a0de3-15d9-46fe-941c-d6d58ddd32f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722f282-2783-49c2-920d-0cc1469bc977" xsi:nil="true"/>
    <lcf76f155ced4ddcb4097134ff3c332f xmlns="88899d94-a4ca-4aff-a6db-2c818aaafad6">
      <Terms xmlns="http://schemas.microsoft.com/office/infopath/2007/PartnerControls"/>
    </lcf76f155ced4ddcb4097134ff3c332f>
    <MediaLengthInSeconds xmlns="88899d94-a4ca-4aff-a6db-2c818aaafad6" xsi:nil="true"/>
  </documentManagement>
</p:properties>
</file>

<file path=customXml/itemProps1.xml><?xml version="1.0" encoding="utf-8"?>
<ds:datastoreItem xmlns:ds="http://schemas.openxmlformats.org/officeDocument/2006/customXml" ds:itemID="{8E6A8116-85BB-4F25-9BD2-683C424FF51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6D62722-5C2C-41B6-8561-B06FF5EAFA0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8899d94-a4ca-4aff-a6db-2c818aaafad6"/>
    <ds:schemaRef ds:uri="a722f282-2783-49c2-920d-0cc1469bc9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F56FE07-93D0-4409-A625-2630AABF19B7}">
  <ds:schemaRefs>
    <ds:schemaRef ds:uri="http://schemas.microsoft.com/office/infopath/2007/PartnerControl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schemas.microsoft.com/office/2006/metadata/properties"/>
    <ds:schemaRef ds:uri="fde4cf9a-b357-4977-b184-103da88553c6"/>
    <ds:schemaRef ds:uri="http://www.w3.org/XML/1998/namespace"/>
    <ds:schemaRef ds:uri="http://purl.org/dc/dcmitype/"/>
    <ds:schemaRef ds:uri="a722f282-2783-49c2-920d-0cc1469bc977"/>
    <ds:schemaRef ds:uri="88899d94-a4ca-4aff-a6db-2c818aaafad6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1323</TotalTime>
  <Words>305</Words>
  <Application>Microsoft Office PowerPoint</Application>
  <PresentationFormat>Widescreen</PresentationFormat>
  <Paragraphs>38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Euan Morrison</dc:creator>
  <cp:lastModifiedBy>Euan Morrison</cp:lastModifiedBy>
  <cp:revision>75</cp:revision>
  <cp:lastPrinted>2021-12-03T08:42:07Z</cp:lastPrinted>
  <dcterms:created xsi:type="dcterms:W3CDTF">2021-08-29T20:45:46Z</dcterms:created>
  <dcterms:modified xsi:type="dcterms:W3CDTF">2024-01-16T17:07:57Z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0x010100ADAB462464232C47B81B91BC5C06E053</vt:lpwstr>
  </property>
  <property fmtid="{D5CDD505-2E9C-101B-9397-08002B2CF9AE}" pid="3" name="MediaServiceImageTags">
    <vt:lpwstr/>
  </property>
  <property fmtid="{D5CDD505-2E9C-101B-9397-08002B2CF9AE}" pid="4" name="_SourceUrl">
    <vt:lpwstr/>
  </property>
  <property fmtid="{D5CDD505-2E9C-101B-9397-08002B2CF9AE}" pid="5" name="_SharedFileIndex">
    <vt:lpwstr/>
  </property>
  <property fmtid="{D5CDD505-2E9C-101B-9397-08002B2CF9AE}" pid="6" name="ComplianceAssetId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</Properties>
</file>