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1380" r:id="rId5"/>
    <p:sldId id="1330" r:id="rId6"/>
    <p:sldId id="1371" r:id="rId7"/>
    <p:sldId id="1385" r:id="rId8"/>
    <p:sldId id="1410" r:id="rId9"/>
    <p:sldId id="1413" r:id="rId10"/>
    <p:sldId id="269" r:id="rId11"/>
    <p:sldId id="1411" r:id="rId12"/>
    <p:sldId id="1387" r:id="rId13"/>
    <p:sldId id="1381" r:id="rId14"/>
    <p:sldId id="1400" r:id="rId15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5C5C"/>
    <a:srgbClr val="ADB9CA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30" autoAdjust="0"/>
  </p:normalViewPr>
  <p:slideViewPr>
    <p:cSldViewPr snapToGrid="0">
      <p:cViewPr>
        <p:scale>
          <a:sx n="70" d="100"/>
          <a:sy n="70" d="100"/>
        </p:scale>
        <p:origin x="-318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13029-3F0E-4C31-9083-D32194ED30C5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6FE74-E7E4-42D6-808F-7A5FA5279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86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resource can be found on www.mrmorrison.co.uk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741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582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60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785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30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6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56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40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78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4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00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59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94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4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4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1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31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0.jpg"/><Relationship Id="rId5" Type="http://schemas.openxmlformats.org/officeDocument/2006/relationships/image" Target="../media/image5.png"/><Relationship Id="rId10" Type="http://schemas.openxmlformats.org/officeDocument/2006/relationships/image" Target="../media/image4.svg"/><Relationship Id="rId4" Type="http://schemas.openxmlformats.org/officeDocument/2006/relationships/image" Target="../media/image2.sv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0.jpg"/><Relationship Id="rId5" Type="http://schemas.openxmlformats.org/officeDocument/2006/relationships/image" Target="../media/image5.png"/><Relationship Id="rId10" Type="http://schemas.openxmlformats.org/officeDocument/2006/relationships/image" Target="../media/image4.svg"/><Relationship Id="rId4" Type="http://schemas.openxmlformats.org/officeDocument/2006/relationships/image" Target="../media/image2.sv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hh5ScUOfm0?feature=oembed" TargetMode="External"/><Relationship Id="rId6" Type="http://schemas.openxmlformats.org/officeDocument/2006/relationships/image" Target="../media/image6.svg"/><Relationship Id="rId11" Type="http://schemas.openxmlformats.org/officeDocument/2006/relationships/image" Target="../media/image10.jpg"/><Relationship Id="rId5" Type="http://schemas.openxmlformats.org/officeDocument/2006/relationships/image" Target="../media/image5.png"/><Relationship Id="rId10" Type="http://schemas.openxmlformats.org/officeDocument/2006/relationships/image" Target="../media/image4.svg"/><Relationship Id="rId4" Type="http://schemas.openxmlformats.org/officeDocument/2006/relationships/image" Target="../media/image2.sv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svg"/><Relationship Id="rId10" Type="http://schemas.openxmlformats.org/officeDocument/2006/relationships/image" Target="../media/image10.jpg"/><Relationship Id="rId4" Type="http://schemas.openxmlformats.org/officeDocument/2006/relationships/image" Target="../media/image5.png"/><Relationship Id="rId9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svg"/><Relationship Id="rId10" Type="http://schemas.openxmlformats.org/officeDocument/2006/relationships/image" Target="../media/image10.jpg"/><Relationship Id="rId4" Type="http://schemas.openxmlformats.org/officeDocument/2006/relationships/image" Target="../media/image5.png"/><Relationship Id="rId9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Muc8NRWNHU?feature=oembed" TargetMode="External"/><Relationship Id="rId6" Type="http://schemas.openxmlformats.org/officeDocument/2006/relationships/image" Target="../media/image6.svg"/><Relationship Id="rId11" Type="http://schemas.openxmlformats.org/officeDocument/2006/relationships/image" Target="../media/image10.jpg"/><Relationship Id="rId5" Type="http://schemas.openxmlformats.org/officeDocument/2006/relationships/image" Target="../media/image5.png"/><Relationship Id="rId10" Type="http://schemas.openxmlformats.org/officeDocument/2006/relationships/image" Target="../media/image4.svg"/><Relationship Id="rId4" Type="http://schemas.openxmlformats.org/officeDocument/2006/relationships/image" Target="../media/image2.sv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svg"/><Relationship Id="rId10" Type="http://schemas.openxmlformats.org/officeDocument/2006/relationships/image" Target="../media/image10.jpg"/><Relationship Id="rId4" Type="http://schemas.openxmlformats.org/officeDocument/2006/relationships/image" Target="../media/image5.png"/><Relationship Id="rId9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0.jpg"/><Relationship Id="rId5" Type="http://schemas.openxmlformats.org/officeDocument/2006/relationships/image" Target="../media/image5.png"/><Relationship Id="rId10" Type="http://schemas.openxmlformats.org/officeDocument/2006/relationships/image" Target="../media/image4.svg"/><Relationship Id="rId4" Type="http://schemas.openxmlformats.org/officeDocument/2006/relationships/image" Target="../media/image2.sv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143" y="5147413"/>
            <a:ext cx="1590248" cy="1584802"/>
          </a:xfrm>
          <a:prstGeom prst="rect">
            <a:avLst/>
          </a:prstGeom>
        </p:spPr>
      </p:pic>
      <p:pic>
        <p:nvPicPr>
          <p:cNvPr id="19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0816" y="5102820"/>
            <a:ext cx="1663796" cy="1663796"/>
          </a:xfrm>
          <a:prstGeom prst="rect">
            <a:avLst/>
          </a:prstGeom>
        </p:spPr>
      </p:pic>
      <p:pic>
        <p:nvPicPr>
          <p:cNvPr id="20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32683" y="5092876"/>
            <a:ext cx="1673988" cy="1673988"/>
          </a:xfrm>
          <a:prstGeom prst="rect">
            <a:avLst/>
          </a:prstGeom>
        </p:spPr>
      </p:pic>
      <p:pic>
        <p:nvPicPr>
          <p:cNvPr id="21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74742" y="5102820"/>
            <a:ext cx="1643907" cy="16439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2" r="31453"/>
          <a:stretch/>
        </p:blipFill>
        <p:spPr>
          <a:xfrm rot="16200000">
            <a:off x="4572001" y="-2625970"/>
            <a:ext cx="3047999" cy="12191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13785" y="2304982"/>
            <a:ext cx="447821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Christmas</a:t>
            </a:r>
          </a:p>
          <a:p>
            <a:pPr algn="ctr"/>
            <a:r>
              <a:rPr lang="en-US" sz="4800" b="1" dirty="0" err="1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micro:bit</a:t>
            </a:r>
            <a:endParaRPr lang="en-US" sz="4800" b="1" dirty="0">
              <a:ln w="10160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48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Lessons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Coding a Snow Globe</a:t>
            </a:r>
          </a:p>
        </p:txBody>
      </p:sp>
      <p:pic>
        <p:nvPicPr>
          <p:cNvPr id="6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143" y="217788"/>
            <a:ext cx="1590248" cy="1584802"/>
          </a:xfrm>
          <a:prstGeom prst="rect">
            <a:avLst/>
          </a:prstGeom>
        </p:spPr>
      </p:pic>
      <p:pic>
        <p:nvPicPr>
          <p:cNvPr id="11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0816" y="173195"/>
            <a:ext cx="1663796" cy="1663796"/>
          </a:xfrm>
          <a:prstGeom prst="rect">
            <a:avLst/>
          </a:prstGeom>
        </p:spPr>
      </p:pic>
      <p:pic>
        <p:nvPicPr>
          <p:cNvPr id="13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32683" y="163251"/>
            <a:ext cx="1673988" cy="1673988"/>
          </a:xfrm>
          <a:prstGeom prst="rect">
            <a:avLst/>
          </a:prstGeom>
        </p:spPr>
      </p:pic>
      <p:pic>
        <p:nvPicPr>
          <p:cNvPr id="14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74742" y="173195"/>
            <a:ext cx="1643907" cy="1643907"/>
          </a:xfrm>
          <a:prstGeom prst="rect">
            <a:avLst/>
          </a:prstGeom>
        </p:spPr>
      </p:pic>
      <p:pic>
        <p:nvPicPr>
          <p:cNvPr id="5" name="Picture 4" descr="A close up of a person and a child&#10;&#10;Description automatically generated">
            <a:extLst>
              <a:ext uri="{FF2B5EF4-FFF2-40B4-BE49-F238E27FC236}">
                <a16:creationId xmlns:a16="http://schemas.microsoft.com/office/drawing/2014/main" id="{CE376DB5-2E17-4F3E-3DF2-D85AA2191A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42" y="2537616"/>
            <a:ext cx="1782768" cy="178276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098" name="Picture 2" descr="Santa Hat PNG Transparent Images Free Download - Pngfr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4070">
            <a:off x="1158198" y="2391600"/>
            <a:ext cx="1248652" cy="12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8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6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10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11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2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3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4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5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Plenary Discussion Questions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7015" y="1186848"/>
            <a:ext cx="107006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What 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is the accelerometer used for?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What is the pause block for?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What things do you change brightness on?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How could you improve this project?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3200" b="1" noProof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3200" b="1" i="0" u="none" strike="noStrike" kern="1200" cap="none" spc="0" normalizeH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8413EAC-3B6F-DF9F-52AA-102D5F25E7D3}"/>
              </a:ext>
            </a:extLst>
          </p:cNvPr>
          <p:cNvGrpSpPr/>
          <p:nvPr/>
        </p:nvGrpSpPr>
        <p:grpSpPr>
          <a:xfrm>
            <a:off x="10968234" y="140536"/>
            <a:ext cx="967456" cy="933951"/>
            <a:chOff x="10828590" y="1152024"/>
            <a:chExt cx="1922412" cy="1928784"/>
          </a:xfrm>
        </p:grpSpPr>
        <p:pic>
          <p:nvPicPr>
            <p:cNvPr id="3" name="Picture 2" descr="A close up of a person and a child&#10;&#10;Description automatically generated">
              <a:extLst>
                <a:ext uri="{FF2B5EF4-FFF2-40B4-BE49-F238E27FC236}">
                  <a16:creationId xmlns:a16="http://schemas.microsoft.com/office/drawing/2014/main" id="{B7E31DF9-8272-90D9-5E1A-FC12BF293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8234" y="1298040"/>
              <a:ext cx="1782768" cy="1782768"/>
            </a:xfrm>
            <a:prstGeom prst="rect">
              <a:avLst/>
            </a:prstGeom>
          </p:spPr>
        </p:pic>
        <p:pic>
          <p:nvPicPr>
            <p:cNvPr id="4" name="Picture 2" descr="Santa Hat PNG Transparent Images Free Download - Pngfre">
              <a:extLst>
                <a:ext uri="{FF2B5EF4-FFF2-40B4-BE49-F238E27FC236}">
                  <a16:creationId xmlns:a16="http://schemas.microsoft.com/office/drawing/2014/main" id="{1379ADD8-A23F-A920-5DC1-D640CBFE03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34070">
              <a:off x="10828590" y="1152024"/>
              <a:ext cx="1248652" cy="1248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0147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143" y="5147413"/>
            <a:ext cx="1590248" cy="1584802"/>
          </a:xfrm>
          <a:prstGeom prst="rect">
            <a:avLst/>
          </a:prstGeom>
        </p:spPr>
      </p:pic>
      <p:pic>
        <p:nvPicPr>
          <p:cNvPr id="19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0816" y="5102820"/>
            <a:ext cx="1663796" cy="1663796"/>
          </a:xfrm>
          <a:prstGeom prst="rect">
            <a:avLst/>
          </a:prstGeom>
        </p:spPr>
      </p:pic>
      <p:pic>
        <p:nvPicPr>
          <p:cNvPr id="20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32683" y="5092876"/>
            <a:ext cx="1673988" cy="1673988"/>
          </a:xfrm>
          <a:prstGeom prst="rect">
            <a:avLst/>
          </a:prstGeom>
        </p:spPr>
      </p:pic>
      <p:pic>
        <p:nvPicPr>
          <p:cNvPr id="21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74742" y="5102820"/>
            <a:ext cx="1643907" cy="16439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2" r="31453"/>
          <a:stretch/>
        </p:blipFill>
        <p:spPr>
          <a:xfrm rot="16200000">
            <a:off x="4572001" y="-2625970"/>
            <a:ext cx="3047999" cy="12191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13785" y="2304982"/>
            <a:ext cx="447821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Christmas</a:t>
            </a:r>
          </a:p>
          <a:p>
            <a:pPr algn="ctr"/>
            <a:r>
              <a:rPr lang="en-US" sz="4800" b="1" dirty="0" err="1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micro:bit</a:t>
            </a:r>
            <a:endParaRPr lang="en-US" sz="4800" b="1" dirty="0">
              <a:ln w="10160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48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Lessons</a:t>
            </a:r>
          </a:p>
        </p:txBody>
      </p:sp>
      <p:pic>
        <p:nvPicPr>
          <p:cNvPr id="6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143" y="217788"/>
            <a:ext cx="1590248" cy="1584802"/>
          </a:xfrm>
          <a:prstGeom prst="rect">
            <a:avLst/>
          </a:prstGeom>
        </p:spPr>
      </p:pic>
      <p:pic>
        <p:nvPicPr>
          <p:cNvPr id="11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0816" y="173195"/>
            <a:ext cx="1663796" cy="1663796"/>
          </a:xfrm>
          <a:prstGeom prst="rect">
            <a:avLst/>
          </a:prstGeom>
        </p:spPr>
      </p:pic>
      <p:pic>
        <p:nvPicPr>
          <p:cNvPr id="13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32683" y="163251"/>
            <a:ext cx="1673988" cy="1673988"/>
          </a:xfrm>
          <a:prstGeom prst="rect">
            <a:avLst/>
          </a:prstGeom>
        </p:spPr>
      </p:pic>
      <p:pic>
        <p:nvPicPr>
          <p:cNvPr id="14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74742" y="173195"/>
            <a:ext cx="1643907" cy="1643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83779" y="5611551"/>
            <a:ext cx="5805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Have a great Christmas!!!</a:t>
            </a:r>
          </a:p>
        </p:txBody>
      </p:sp>
      <p:pic>
        <p:nvPicPr>
          <p:cNvPr id="5" name="Picture 4" descr="A close up of a person and a child&#10;&#10;Description automatically generated">
            <a:extLst>
              <a:ext uri="{FF2B5EF4-FFF2-40B4-BE49-F238E27FC236}">
                <a16:creationId xmlns:a16="http://schemas.microsoft.com/office/drawing/2014/main" id="{413A138F-DF94-F957-BF9B-058D1440BD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42" y="2537616"/>
            <a:ext cx="1782768" cy="178276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Picture 2" descr="Santa Hat PNG Transparent Images Free Download - Pngfre">
            <a:extLst>
              <a:ext uri="{FF2B5EF4-FFF2-40B4-BE49-F238E27FC236}">
                <a16:creationId xmlns:a16="http://schemas.microsoft.com/office/drawing/2014/main" id="{7F0D84F8-F589-E5FC-832B-6381093CA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4070">
            <a:off x="1158198" y="2391600"/>
            <a:ext cx="1248652" cy="12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463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16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17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18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1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2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3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4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Coding a Snow Globe</a:t>
            </a:r>
            <a:endParaRPr lang="en-US" sz="3600" b="1" cap="none" spc="0" dirty="0">
              <a:ln w="10160">
                <a:noFill/>
                <a:prstDash val="solid"/>
              </a:ln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9867" y="1383322"/>
            <a:ext cx="10193866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We are learning to create a snow globe with the micro:bit.</a:t>
            </a:r>
          </a:p>
          <a:p>
            <a:endParaRPr lang="en-GB" sz="4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identify the accelerometer on the micro:bit and explain its purpose.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use the shake and LED blocks in </a:t>
            </a:r>
            <a:r>
              <a:rPr lang="en-GB" sz="32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MakeCode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to create a snow globe.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add extra blocks to my code to improve my snow globe.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CBA292-1402-81DB-E677-BBE41B41C7C2}"/>
              </a:ext>
            </a:extLst>
          </p:cNvPr>
          <p:cNvGrpSpPr/>
          <p:nvPr/>
        </p:nvGrpSpPr>
        <p:grpSpPr>
          <a:xfrm>
            <a:off x="10968234" y="140536"/>
            <a:ext cx="967456" cy="933951"/>
            <a:chOff x="10828590" y="1152024"/>
            <a:chExt cx="1922412" cy="1928784"/>
          </a:xfrm>
        </p:grpSpPr>
        <p:pic>
          <p:nvPicPr>
            <p:cNvPr id="3" name="Picture 2" descr="A close up of a person and a child&#10;&#10;Description automatically generated">
              <a:extLst>
                <a:ext uri="{FF2B5EF4-FFF2-40B4-BE49-F238E27FC236}">
                  <a16:creationId xmlns:a16="http://schemas.microsoft.com/office/drawing/2014/main" id="{20BE6423-63FA-27DD-87CC-1C1361060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8234" y="1298040"/>
              <a:ext cx="1782768" cy="1782768"/>
            </a:xfrm>
            <a:prstGeom prst="rect">
              <a:avLst/>
            </a:prstGeom>
          </p:spPr>
        </p:pic>
        <p:pic>
          <p:nvPicPr>
            <p:cNvPr id="4" name="Picture 2" descr="Santa Hat PNG Transparent Images Free Download - Pngfre">
              <a:extLst>
                <a:ext uri="{FF2B5EF4-FFF2-40B4-BE49-F238E27FC236}">
                  <a16:creationId xmlns:a16="http://schemas.microsoft.com/office/drawing/2014/main" id="{92685A46-78B1-E62B-177F-5DDB7D68DE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34070">
              <a:off x="10828590" y="1152024"/>
              <a:ext cx="1248652" cy="1248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967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Tutorial Video – Part 1</a:t>
            </a:r>
            <a:endParaRPr lang="en-US" dirty="0"/>
          </a:p>
        </p:txBody>
      </p:sp>
      <p:pic>
        <p:nvPicPr>
          <p:cNvPr id="6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7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10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11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2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3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4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5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5D9448C-4CF2-CAD5-70AF-C0966C10FFC3}"/>
              </a:ext>
            </a:extLst>
          </p:cNvPr>
          <p:cNvGrpSpPr/>
          <p:nvPr/>
        </p:nvGrpSpPr>
        <p:grpSpPr>
          <a:xfrm>
            <a:off x="10968234" y="140536"/>
            <a:ext cx="967456" cy="933951"/>
            <a:chOff x="10828590" y="1152024"/>
            <a:chExt cx="1922412" cy="1928784"/>
          </a:xfrm>
        </p:grpSpPr>
        <p:pic>
          <p:nvPicPr>
            <p:cNvPr id="18" name="Picture 17" descr="A close up of a person and a child&#10;&#10;Description automatically generated">
              <a:extLst>
                <a:ext uri="{FF2B5EF4-FFF2-40B4-BE49-F238E27FC236}">
                  <a16:creationId xmlns:a16="http://schemas.microsoft.com/office/drawing/2014/main" id="{AF126186-F02D-E34D-5412-8584237E2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8234" y="1298040"/>
              <a:ext cx="1782768" cy="1782768"/>
            </a:xfrm>
            <a:prstGeom prst="rect">
              <a:avLst/>
            </a:prstGeom>
          </p:spPr>
        </p:pic>
        <p:pic>
          <p:nvPicPr>
            <p:cNvPr id="19" name="Picture 2" descr="Santa Hat PNG Transparent Images Free Download - Pngfre">
              <a:extLst>
                <a:ext uri="{FF2B5EF4-FFF2-40B4-BE49-F238E27FC236}">
                  <a16:creationId xmlns:a16="http://schemas.microsoft.com/office/drawing/2014/main" id="{65D5E6E0-41CA-9056-F58F-99E73EC57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34070">
              <a:off x="10828590" y="1152024"/>
              <a:ext cx="1248652" cy="1248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Online Media 1" title="micro:bit Coding a Snow Globe - Part 1">
            <a:hlinkClick r:id="" action="ppaction://media"/>
            <a:extLst>
              <a:ext uri="{FF2B5EF4-FFF2-40B4-BE49-F238E27FC236}">
                <a16:creationId xmlns:a16="http://schemas.microsoft.com/office/drawing/2014/main" id="{5513AE48-6D10-4892-A678-3E7BE8158F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/>
          <a:stretch>
            <a:fillRect/>
          </a:stretch>
        </p:blipFill>
        <p:spPr>
          <a:xfrm>
            <a:off x="1375874" y="1074487"/>
            <a:ext cx="9440252" cy="533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9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6451" y="517123"/>
            <a:ext cx="960119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 err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micro:bit</a:t>
            </a:r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 inputs</a:t>
            </a:r>
            <a:endParaRPr lang="en-US" dirty="0"/>
          </a:p>
        </p:txBody>
      </p:sp>
      <p:pic>
        <p:nvPicPr>
          <p:cNvPr id="4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5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6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7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0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1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2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3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726D296-8C4A-782B-7AD4-C5D965592F6C}"/>
              </a:ext>
            </a:extLst>
          </p:cNvPr>
          <p:cNvGrpSpPr/>
          <p:nvPr/>
        </p:nvGrpSpPr>
        <p:grpSpPr>
          <a:xfrm>
            <a:off x="10968234" y="140536"/>
            <a:ext cx="967456" cy="933951"/>
            <a:chOff x="10828590" y="1152024"/>
            <a:chExt cx="1922412" cy="1928784"/>
          </a:xfrm>
        </p:grpSpPr>
        <p:pic>
          <p:nvPicPr>
            <p:cNvPr id="3" name="Picture 2" descr="A close up of a person and a child&#10;&#10;Description automatically generated">
              <a:extLst>
                <a:ext uri="{FF2B5EF4-FFF2-40B4-BE49-F238E27FC236}">
                  <a16:creationId xmlns:a16="http://schemas.microsoft.com/office/drawing/2014/main" id="{F9876AB1-5310-AA6A-2924-DFE6F1BE0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8234" y="1298040"/>
              <a:ext cx="1782768" cy="1782768"/>
            </a:xfrm>
            <a:prstGeom prst="rect">
              <a:avLst/>
            </a:prstGeom>
          </p:spPr>
        </p:pic>
        <p:pic>
          <p:nvPicPr>
            <p:cNvPr id="15" name="Picture 2" descr="Santa Hat PNG Transparent Images Free Download - Pngfre">
              <a:extLst>
                <a:ext uri="{FF2B5EF4-FFF2-40B4-BE49-F238E27FC236}">
                  <a16:creationId xmlns:a16="http://schemas.microsoft.com/office/drawing/2014/main" id="{35CC9FD7-3BBC-C7D2-7611-39F95508CF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34070">
              <a:off x="10828590" y="1152024"/>
              <a:ext cx="1248652" cy="1248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15" descr="A close up of a computer chip&#10;&#10;Description automatically generated">
            <a:extLst>
              <a:ext uri="{FF2B5EF4-FFF2-40B4-BE49-F238E27FC236}">
                <a16:creationId xmlns:a16="http://schemas.microsoft.com/office/drawing/2014/main" id="{61B63FB1-546D-359C-B519-3E7C95BDCF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785" y="2087379"/>
            <a:ext cx="3775622" cy="3034835"/>
          </a:xfrm>
          <a:prstGeom prst="rect">
            <a:avLst/>
          </a:prstGeom>
        </p:spPr>
      </p:pic>
      <p:pic>
        <p:nvPicPr>
          <p:cNvPr id="18" name="Picture 17" descr="A black and yellow electronic device with red lights&#10;&#10;Description automatically generated">
            <a:extLst>
              <a:ext uri="{FF2B5EF4-FFF2-40B4-BE49-F238E27FC236}">
                <a16:creationId xmlns:a16="http://schemas.microsoft.com/office/drawing/2014/main" id="{6694C6CC-986F-4380-48CB-A4D7A8744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07" y="2087379"/>
            <a:ext cx="3773294" cy="303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Snow Globe - Simple</a:t>
            </a:r>
            <a:endParaRPr lang="en-US" dirty="0"/>
          </a:p>
        </p:txBody>
      </p:sp>
      <p:pic>
        <p:nvPicPr>
          <p:cNvPr id="6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7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10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11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2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3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4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5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C9A6ECA-C378-2B3C-AD14-7F035D78D7D8}"/>
              </a:ext>
            </a:extLst>
          </p:cNvPr>
          <p:cNvGrpSpPr/>
          <p:nvPr/>
        </p:nvGrpSpPr>
        <p:grpSpPr>
          <a:xfrm>
            <a:off x="10968234" y="140536"/>
            <a:ext cx="967456" cy="933951"/>
            <a:chOff x="10828590" y="1152024"/>
            <a:chExt cx="1922412" cy="1928784"/>
          </a:xfrm>
        </p:grpSpPr>
        <p:pic>
          <p:nvPicPr>
            <p:cNvPr id="24" name="Picture 23" descr="A close up of a person and a child&#10;&#10;Description automatically generated">
              <a:extLst>
                <a:ext uri="{FF2B5EF4-FFF2-40B4-BE49-F238E27FC236}">
                  <a16:creationId xmlns:a16="http://schemas.microsoft.com/office/drawing/2014/main" id="{F16CC35B-6A82-F457-4D1C-2739AE5E2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8234" y="1298040"/>
              <a:ext cx="1782768" cy="1782768"/>
            </a:xfrm>
            <a:prstGeom prst="rect">
              <a:avLst/>
            </a:prstGeom>
          </p:spPr>
        </p:pic>
        <p:pic>
          <p:nvPicPr>
            <p:cNvPr id="25" name="Picture 2" descr="Santa Hat PNG Transparent Images Free Download - Pngfre">
              <a:extLst>
                <a:ext uri="{FF2B5EF4-FFF2-40B4-BE49-F238E27FC236}">
                  <a16:creationId xmlns:a16="http://schemas.microsoft.com/office/drawing/2014/main" id="{096B7907-3487-9333-2424-411A5A4AFB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34070">
              <a:off x="10828590" y="1152024"/>
              <a:ext cx="1248652" cy="1248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A screenshot of a game&#10;&#10;Description automatically generated">
            <a:extLst>
              <a:ext uri="{FF2B5EF4-FFF2-40B4-BE49-F238E27FC236}">
                <a16:creationId xmlns:a16="http://schemas.microsoft.com/office/drawing/2014/main" id="{C1F3452F-7D87-B453-8352-A39253B4A5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476" y="672656"/>
            <a:ext cx="2465514" cy="58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3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Tutorial Video – Part 2</a:t>
            </a:r>
            <a:endParaRPr lang="en-US" dirty="0"/>
          </a:p>
        </p:txBody>
      </p:sp>
      <p:pic>
        <p:nvPicPr>
          <p:cNvPr id="6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7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10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11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2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3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4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5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5D9448C-4CF2-CAD5-70AF-C0966C10FFC3}"/>
              </a:ext>
            </a:extLst>
          </p:cNvPr>
          <p:cNvGrpSpPr/>
          <p:nvPr/>
        </p:nvGrpSpPr>
        <p:grpSpPr>
          <a:xfrm>
            <a:off x="10968234" y="140536"/>
            <a:ext cx="967456" cy="933951"/>
            <a:chOff x="10828590" y="1152024"/>
            <a:chExt cx="1922412" cy="1928784"/>
          </a:xfrm>
        </p:grpSpPr>
        <p:pic>
          <p:nvPicPr>
            <p:cNvPr id="18" name="Picture 17" descr="A close up of a person and a child&#10;&#10;Description automatically generated">
              <a:extLst>
                <a:ext uri="{FF2B5EF4-FFF2-40B4-BE49-F238E27FC236}">
                  <a16:creationId xmlns:a16="http://schemas.microsoft.com/office/drawing/2014/main" id="{AF126186-F02D-E34D-5412-8584237E2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8234" y="1298040"/>
              <a:ext cx="1782768" cy="1782768"/>
            </a:xfrm>
            <a:prstGeom prst="rect">
              <a:avLst/>
            </a:prstGeom>
          </p:spPr>
        </p:pic>
        <p:pic>
          <p:nvPicPr>
            <p:cNvPr id="19" name="Picture 2" descr="Santa Hat PNG Transparent Images Free Download - Pngfre">
              <a:extLst>
                <a:ext uri="{FF2B5EF4-FFF2-40B4-BE49-F238E27FC236}">
                  <a16:creationId xmlns:a16="http://schemas.microsoft.com/office/drawing/2014/main" id="{65D5E6E0-41CA-9056-F58F-99E73EC57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34070">
              <a:off x="10828590" y="1152024"/>
              <a:ext cx="1248652" cy="1248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Online Media 1" title="micro:bit Coding a Snow Globe - Part 2">
            <a:hlinkClick r:id="" action="ppaction://media"/>
            <a:extLst>
              <a:ext uri="{FF2B5EF4-FFF2-40B4-BE49-F238E27FC236}">
                <a16:creationId xmlns:a16="http://schemas.microsoft.com/office/drawing/2014/main" id="{09033497-4AE8-E7D2-964B-73ED29D9162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/>
          <a:stretch>
            <a:fillRect/>
          </a:stretch>
        </p:blipFill>
        <p:spPr>
          <a:xfrm>
            <a:off x="1327279" y="1140041"/>
            <a:ext cx="9537442" cy="538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0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Discussion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7067" y="1395569"/>
            <a:ext cx="958296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What is brightness? Where do you change the brightness of something?</a:t>
            </a:r>
          </a:p>
          <a:p>
            <a:pPr lvl="0">
              <a:defRPr/>
            </a:pPr>
            <a:endParaRPr lang="en-GB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endParaRPr lang="en-GB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A black and white rectangular object with a black and white design&#10;&#10;Description automatically generated">
            <a:extLst>
              <a:ext uri="{FF2B5EF4-FFF2-40B4-BE49-F238E27FC236}">
                <a16:creationId xmlns:a16="http://schemas.microsoft.com/office/drawing/2014/main" id="{18713C81-BBDA-1598-5440-6DC963B05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9" y="2926619"/>
            <a:ext cx="2494546" cy="1280533"/>
          </a:xfrm>
          <a:prstGeom prst="rect">
            <a:avLst/>
          </a:prstGeom>
        </p:spPr>
      </p:pic>
      <p:pic>
        <p:nvPicPr>
          <p:cNvPr id="11" name="Picture 10" descr="A collage of a light bulb&#10;&#10;Description automatically generated">
            <a:extLst>
              <a:ext uri="{FF2B5EF4-FFF2-40B4-BE49-F238E27FC236}">
                <a16:creationId xmlns:a16="http://schemas.microsoft.com/office/drawing/2014/main" id="{C892DA51-8575-FC57-4A35-96229F6AF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40" y="2865642"/>
            <a:ext cx="4530791" cy="2592882"/>
          </a:xfrm>
          <a:prstGeom prst="rect">
            <a:avLst/>
          </a:prstGeom>
        </p:spPr>
      </p:pic>
      <p:pic>
        <p:nvPicPr>
          <p:cNvPr id="14" name="Picture 13" descr="A white switch with a round knob&#10;&#10;Description automatically generated">
            <a:extLst>
              <a:ext uri="{FF2B5EF4-FFF2-40B4-BE49-F238E27FC236}">
                <a16:creationId xmlns:a16="http://schemas.microsoft.com/office/drawing/2014/main" id="{1833A64B-E42C-DC36-045E-E0B02A8E7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54" y="3003306"/>
            <a:ext cx="2325627" cy="2325627"/>
          </a:xfrm>
          <a:prstGeom prst="rect">
            <a:avLst/>
          </a:prstGeom>
        </p:spPr>
      </p:pic>
      <p:pic>
        <p:nvPicPr>
          <p:cNvPr id="16" name="Picture 15" descr="A screenshot of a video player&#10;&#10;Description automatically generated">
            <a:extLst>
              <a:ext uri="{FF2B5EF4-FFF2-40B4-BE49-F238E27FC236}">
                <a16:creationId xmlns:a16="http://schemas.microsoft.com/office/drawing/2014/main" id="{3E296117-F8AB-65ED-6316-3C804FCE63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57590" r="8875" b="14027"/>
          <a:stretch/>
        </p:blipFill>
        <p:spPr>
          <a:xfrm>
            <a:off x="474749" y="4540163"/>
            <a:ext cx="2759681" cy="58264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8EF7F42-ADAF-5C70-A715-4392A3466D29}"/>
              </a:ext>
            </a:extLst>
          </p:cNvPr>
          <p:cNvGrpSpPr/>
          <p:nvPr/>
        </p:nvGrpSpPr>
        <p:grpSpPr>
          <a:xfrm>
            <a:off x="10968234" y="140536"/>
            <a:ext cx="967456" cy="933951"/>
            <a:chOff x="10828590" y="1152024"/>
            <a:chExt cx="1922412" cy="1928784"/>
          </a:xfrm>
        </p:grpSpPr>
        <p:pic>
          <p:nvPicPr>
            <p:cNvPr id="18" name="Picture 17" descr="A close up of a person and a child&#10;&#10;Description automatically generated">
              <a:extLst>
                <a:ext uri="{FF2B5EF4-FFF2-40B4-BE49-F238E27FC236}">
                  <a16:creationId xmlns:a16="http://schemas.microsoft.com/office/drawing/2014/main" id="{80AF8270-52CF-71B9-DBF2-F0557A6B8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8234" y="1298040"/>
              <a:ext cx="1782768" cy="1782768"/>
            </a:xfrm>
            <a:prstGeom prst="rect">
              <a:avLst/>
            </a:prstGeom>
          </p:spPr>
        </p:pic>
        <p:pic>
          <p:nvPicPr>
            <p:cNvPr id="19" name="Picture 2" descr="Santa Hat PNG Transparent Images Free Download - Pngfre">
              <a:extLst>
                <a:ext uri="{FF2B5EF4-FFF2-40B4-BE49-F238E27FC236}">
                  <a16:creationId xmlns:a16="http://schemas.microsoft.com/office/drawing/2014/main" id="{08EA1A9A-4817-E1D2-1AA2-B30CA9B8C8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34070">
              <a:off x="10828590" y="1152024"/>
              <a:ext cx="1248652" cy="1248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2667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77672-E8BA-F3C9-62A6-5E948C906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2D351A8-1916-FA7F-380D-FF3C546FEC69}"/>
              </a:ext>
            </a:extLst>
          </p:cNvPr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Snow Globe with Fade.</a:t>
            </a:r>
            <a:endParaRPr lang="en-US" dirty="0"/>
          </a:p>
        </p:txBody>
      </p:sp>
      <p:pic>
        <p:nvPicPr>
          <p:cNvPr id="6" name="Graphic 4" descr="A snowflake">
            <a:extLst>
              <a:ext uri="{FF2B5EF4-FFF2-40B4-BE49-F238E27FC236}">
                <a16:creationId xmlns:a16="http://schemas.microsoft.com/office/drawing/2014/main" id="{A1D00D48-72A8-F4F0-27E4-010001230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7" name="Graphic 5" descr="A snowflake">
            <a:extLst>
              <a:ext uri="{FF2B5EF4-FFF2-40B4-BE49-F238E27FC236}">
                <a16:creationId xmlns:a16="http://schemas.microsoft.com/office/drawing/2014/main" id="{EB964CCC-EE7E-3030-21E5-41A716488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10" name="Graphic 6" descr="A snowflake">
            <a:extLst>
              <a:ext uri="{FF2B5EF4-FFF2-40B4-BE49-F238E27FC236}">
                <a16:creationId xmlns:a16="http://schemas.microsoft.com/office/drawing/2014/main" id="{8BD4A405-5910-BD51-638D-650CCB517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11" name="Graphic 7" descr="A snowflake">
            <a:extLst>
              <a:ext uri="{FF2B5EF4-FFF2-40B4-BE49-F238E27FC236}">
                <a16:creationId xmlns:a16="http://schemas.microsoft.com/office/drawing/2014/main" id="{2031F353-4700-316A-916D-37798F3F8E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2" name="Graphic 4" descr="A snowflake">
            <a:extLst>
              <a:ext uri="{FF2B5EF4-FFF2-40B4-BE49-F238E27FC236}">
                <a16:creationId xmlns:a16="http://schemas.microsoft.com/office/drawing/2014/main" id="{69448403-2D4E-3021-3E25-1C3591BA8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3" name="Graphic 5" descr="A snowflake">
            <a:extLst>
              <a:ext uri="{FF2B5EF4-FFF2-40B4-BE49-F238E27FC236}">
                <a16:creationId xmlns:a16="http://schemas.microsoft.com/office/drawing/2014/main" id="{931B508A-5B9E-5D91-E0D8-E46EF2731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4" name="Graphic 6" descr="A snowflake">
            <a:extLst>
              <a:ext uri="{FF2B5EF4-FFF2-40B4-BE49-F238E27FC236}">
                <a16:creationId xmlns:a16="http://schemas.microsoft.com/office/drawing/2014/main" id="{1A28BCA4-576B-7C01-982E-853374E73A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5" name="Graphic 7" descr="A snowflake">
            <a:extLst>
              <a:ext uri="{FF2B5EF4-FFF2-40B4-BE49-F238E27FC236}">
                <a16:creationId xmlns:a16="http://schemas.microsoft.com/office/drawing/2014/main" id="{8FE82317-3B91-65F5-D755-8A5EFCB1CC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143B7D4-C667-0852-5B94-A9AEF29F98C3}"/>
              </a:ext>
            </a:extLst>
          </p:cNvPr>
          <p:cNvCxnSpPr>
            <a:cxnSpLocks/>
          </p:cNvCxnSpPr>
          <p:nvPr/>
        </p:nvCxnSpPr>
        <p:spPr>
          <a:xfrm flipH="1" flipV="1">
            <a:off x="3210466" y="2389519"/>
            <a:ext cx="1177483" cy="374164"/>
          </a:xfrm>
          <a:prstGeom prst="straightConnector1">
            <a:avLst/>
          </a:prstGeom>
          <a:ln w="152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2B0B31-FF17-3DA4-1669-DF7574C9DE10}"/>
              </a:ext>
            </a:extLst>
          </p:cNvPr>
          <p:cNvGrpSpPr/>
          <p:nvPr/>
        </p:nvGrpSpPr>
        <p:grpSpPr>
          <a:xfrm>
            <a:off x="10968234" y="140536"/>
            <a:ext cx="967456" cy="933951"/>
            <a:chOff x="10828590" y="1152024"/>
            <a:chExt cx="1922412" cy="1928784"/>
          </a:xfrm>
        </p:grpSpPr>
        <p:pic>
          <p:nvPicPr>
            <p:cNvPr id="18" name="Picture 17" descr="A close up of a person and a child&#10;&#10;Description automatically generated">
              <a:extLst>
                <a:ext uri="{FF2B5EF4-FFF2-40B4-BE49-F238E27FC236}">
                  <a16:creationId xmlns:a16="http://schemas.microsoft.com/office/drawing/2014/main" id="{55AE30DB-C409-8935-E9F7-F6F45A4F2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8234" y="1298040"/>
              <a:ext cx="1782768" cy="1782768"/>
            </a:xfrm>
            <a:prstGeom prst="rect">
              <a:avLst/>
            </a:prstGeom>
          </p:spPr>
        </p:pic>
        <p:pic>
          <p:nvPicPr>
            <p:cNvPr id="19" name="Picture 2" descr="Santa Hat PNG Transparent Images Free Download - Pngfre">
              <a:extLst>
                <a:ext uri="{FF2B5EF4-FFF2-40B4-BE49-F238E27FC236}">
                  <a16:creationId xmlns:a16="http://schemas.microsoft.com/office/drawing/2014/main" id="{47973280-CE9C-63FF-66B6-D3274FA89A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34070">
              <a:off x="10828590" y="1152024"/>
              <a:ext cx="1248652" cy="1248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 descr="A screenshot of a game&#10;&#10;Description automatically generated">
            <a:extLst>
              <a:ext uri="{FF2B5EF4-FFF2-40B4-BE49-F238E27FC236}">
                <a16:creationId xmlns:a16="http://schemas.microsoft.com/office/drawing/2014/main" id="{F425B0FA-283E-6EA2-FC83-39222E2E80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99" y="1030847"/>
            <a:ext cx="1961856" cy="5474678"/>
          </a:xfrm>
          <a:prstGeom prst="rect">
            <a:avLst/>
          </a:prstGeom>
        </p:spPr>
      </p:pic>
      <p:pic>
        <p:nvPicPr>
          <p:cNvPr id="9" name="Picture 8" descr="A screenshot of a game&#10;&#10;Description automatically generated">
            <a:extLst>
              <a:ext uri="{FF2B5EF4-FFF2-40B4-BE49-F238E27FC236}">
                <a16:creationId xmlns:a16="http://schemas.microsoft.com/office/drawing/2014/main" id="{8D667869-0909-5B50-BC01-899FCFFC11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22"/>
          <a:stretch/>
        </p:blipFill>
        <p:spPr>
          <a:xfrm>
            <a:off x="4223649" y="1448380"/>
            <a:ext cx="3115975" cy="26762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1" name="Picture 20" descr="A screenshot of a game&#10;&#10;Description automatically generated">
            <a:extLst>
              <a:ext uri="{FF2B5EF4-FFF2-40B4-BE49-F238E27FC236}">
                <a16:creationId xmlns:a16="http://schemas.microsoft.com/office/drawing/2014/main" id="{2CB4163B-E04C-07EA-1070-48E76186B5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8"/>
          <a:stretch/>
        </p:blipFill>
        <p:spPr>
          <a:xfrm>
            <a:off x="8253567" y="1135160"/>
            <a:ext cx="2784943" cy="54387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FEC65A7-A264-2B47-7127-1AB03E0A5D22}"/>
              </a:ext>
            </a:extLst>
          </p:cNvPr>
          <p:cNvCxnSpPr>
            <a:cxnSpLocks/>
          </p:cNvCxnSpPr>
          <p:nvPr/>
        </p:nvCxnSpPr>
        <p:spPr>
          <a:xfrm flipH="1" flipV="1">
            <a:off x="2887579" y="5409620"/>
            <a:ext cx="5365988" cy="799624"/>
          </a:xfrm>
          <a:prstGeom prst="straightConnector1">
            <a:avLst/>
          </a:prstGeom>
          <a:ln w="152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">
            <a:extLst>
              <a:ext uri="{FF2B5EF4-FFF2-40B4-BE49-F238E27FC236}">
                <a16:creationId xmlns:a16="http://schemas.microsoft.com/office/drawing/2014/main" id="{A37553E6-7025-10BF-0D74-27FD7D764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843" y="6235310"/>
            <a:ext cx="44662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On micro:bit - 0 (darkest) to 255 (brightest) </a:t>
            </a:r>
          </a:p>
        </p:txBody>
      </p:sp>
    </p:spTree>
    <p:extLst>
      <p:ext uri="{BB962C8B-B14F-4D97-AF65-F5344CB8AC3E}">
        <p14:creationId xmlns:p14="http://schemas.microsoft.com/office/powerpoint/2010/main" val="2885538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8234" y="5436309"/>
            <a:ext cx="1167620" cy="1163621"/>
          </a:xfrm>
          <a:prstGeom prst="rect">
            <a:avLst/>
          </a:prstGeom>
        </p:spPr>
      </p:pic>
      <p:pic>
        <p:nvPicPr>
          <p:cNvPr id="7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8235" y="4101817"/>
            <a:ext cx="1146450" cy="1146450"/>
          </a:xfrm>
          <a:prstGeom prst="rect">
            <a:avLst/>
          </a:prstGeom>
        </p:spPr>
      </p:pic>
      <p:pic>
        <p:nvPicPr>
          <p:cNvPr id="10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68236" y="1383322"/>
            <a:ext cx="1146450" cy="1146450"/>
          </a:xfrm>
          <a:prstGeom prst="rect">
            <a:avLst/>
          </a:prstGeom>
        </p:spPr>
      </p:pic>
      <p:pic>
        <p:nvPicPr>
          <p:cNvPr id="11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68235" y="2738238"/>
            <a:ext cx="1146450" cy="1146450"/>
          </a:xfrm>
          <a:prstGeom prst="rect">
            <a:avLst/>
          </a:prstGeom>
        </p:spPr>
      </p:pic>
      <p:pic>
        <p:nvPicPr>
          <p:cNvPr id="12" name="Graphic 4" descr="A snowflake">
            <a:extLst>
              <a:ext uri="{FF2B5EF4-FFF2-40B4-BE49-F238E27FC236}">
                <a16:creationId xmlns:a16="http://schemas.microsoft.com/office/drawing/2014/main" id="{4D3858D4-1155-8E92-F380-6B7D62F4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436309"/>
            <a:ext cx="1167620" cy="1163621"/>
          </a:xfrm>
          <a:prstGeom prst="rect">
            <a:avLst/>
          </a:prstGeom>
        </p:spPr>
      </p:pic>
      <p:pic>
        <p:nvPicPr>
          <p:cNvPr id="13" name="Graphic 5" descr="A snowflake">
            <a:extLst>
              <a:ext uri="{FF2B5EF4-FFF2-40B4-BE49-F238E27FC236}">
                <a16:creationId xmlns:a16="http://schemas.microsoft.com/office/drawing/2014/main" id="{0B5920FE-5B0F-8DBC-D047-298F65EA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" y="4101817"/>
            <a:ext cx="1146450" cy="1146450"/>
          </a:xfrm>
          <a:prstGeom prst="rect">
            <a:avLst/>
          </a:prstGeom>
        </p:spPr>
      </p:pic>
      <p:pic>
        <p:nvPicPr>
          <p:cNvPr id="14" name="Graphic 6" descr="A snowflake">
            <a:extLst>
              <a:ext uri="{FF2B5EF4-FFF2-40B4-BE49-F238E27FC236}">
                <a16:creationId xmlns:a16="http://schemas.microsoft.com/office/drawing/2014/main" id="{FE9C59D8-5FF5-8656-34FE-CE70B120F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" y="1383322"/>
            <a:ext cx="1146450" cy="1146450"/>
          </a:xfrm>
          <a:prstGeom prst="rect">
            <a:avLst/>
          </a:prstGeom>
        </p:spPr>
      </p:pic>
      <p:pic>
        <p:nvPicPr>
          <p:cNvPr id="15" name="Graphic 7" descr="A snowflake">
            <a:extLst>
              <a:ext uri="{FF2B5EF4-FFF2-40B4-BE49-F238E27FC236}">
                <a16:creationId xmlns:a16="http://schemas.microsoft.com/office/drawing/2014/main" id="{CA53F370-4647-CFE8-91A8-F1BD7535A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" y="2738238"/>
            <a:ext cx="1146450" cy="1146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31985" y="164123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(Extension)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1" y="1187158"/>
            <a:ext cx="107006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Can you make changes to the snow to make it more realistic? Can you add a longer sound to your project?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B8AFED-109B-EC5A-049F-273B2C008B9F}"/>
              </a:ext>
            </a:extLst>
          </p:cNvPr>
          <p:cNvGrpSpPr/>
          <p:nvPr/>
        </p:nvGrpSpPr>
        <p:grpSpPr>
          <a:xfrm>
            <a:off x="10968234" y="140536"/>
            <a:ext cx="967456" cy="933951"/>
            <a:chOff x="10828590" y="1152024"/>
            <a:chExt cx="1922412" cy="1928784"/>
          </a:xfrm>
        </p:grpSpPr>
        <p:pic>
          <p:nvPicPr>
            <p:cNvPr id="3" name="Picture 2" descr="A close up of a person and a child&#10;&#10;Description automatically generated">
              <a:extLst>
                <a:ext uri="{FF2B5EF4-FFF2-40B4-BE49-F238E27FC236}">
                  <a16:creationId xmlns:a16="http://schemas.microsoft.com/office/drawing/2014/main" id="{0E6448AD-81A8-919B-9836-C47BA6442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8234" y="1298040"/>
              <a:ext cx="1782768" cy="1782768"/>
            </a:xfrm>
            <a:prstGeom prst="rect">
              <a:avLst/>
            </a:prstGeom>
          </p:spPr>
        </p:pic>
        <p:pic>
          <p:nvPicPr>
            <p:cNvPr id="4" name="Picture 2" descr="Santa Hat PNG Transparent Images Free Download - Pngfre">
              <a:extLst>
                <a:ext uri="{FF2B5EF4-FFF2-40B4-BE49-F238E27FC236}">
                  <a16:creationId xmlns:a16="http://schemas.microsoft.com/office/drawing/2014/main" id="{7450BDC5-F728-7D6E-F5C8-42FDA3CD10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34070">
              <a:off x="10828590" y="1152024"/>
              <a:ext cx="1248652" cy="1248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306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F2F0C995489F409627C821198A70D2" ma:contentTypeVersion="3" ma:contentTypeDescription="Create a new document." ma:contentTypeScope="" ma:versionID="f898700f9e54a87c3cb4ca0b0a09b226">
  <xsd:schema xmlns:xsd="http://www.w3.org/2001/XMLSchema" xmlns:xs="http://www.w3.org/2001/XMLSchema" xmlns:p="http://schemas.microsoft.com/office/2006/metadata/properties" xmlns:ns2="aa5f2ba4-6b0b-4eb4-8de5-abfdeef69078" targetNamespace="http://schemas.microsoft.com/office/2006/metadata/properties" ma:root="true" ma:fieldsID="d7ccaabacf0aab9560a7c994bdcb0eb4" ns2:_="">
    <xsd:import namespace="aa5f2ba4-6b0b-4eb4-8de5-abfdeef690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5f2ba4-6b0b-4eb4-8de5-abfdeef690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6A8116-85BB-4F25-9BD2-683C424FF5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682F54-644D-41D6-98AE-763FCFD71D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5f2ba4-6b0b-4eb4-8de5-abfdeef690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56FE07-93D0-4409-A625-2630AABF19B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de4cf9a-b357-4977-b184-103da88553c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8996</TotalTime>
  <Words>209</Words>
  <Application>Microsoft Office PowerPoint</Application>
  <PresentationFormat>Widescreen</PresentationFormat>
  <Paragraphs>37</Paragraphs>
  <Slides>11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lastModifiedBy>Euan Morrison</cp:lastModifiedBy>
  <cp:revision>134</cp:revision>
  <cp:lastPrinted>2021-12-03T08:42:07Z</cp:lastPrinted>
  <dcterms:created xsi:type="dcterms:W3CDTF">2021-08-29T20:45:46Z</dcterms:created>
  <dcterms:modified xsi:type="dcterms:W3CDTF">2024-12-02T22:17:14Z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0x010100BEF2F0C995489F409627C821198A70D2</vt:lpwstr>
  </property>
</Properties>
</file>