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380" r:id="rId5"/>
    <p:sldId id="1330" r:id="rId6"/>
    <p:sldId id="1371" r:id="rId7"/>
    <p:sldId id="1385" r:id="rId8"/>
    <p:sldId id="1410" r:id="rId9"/>
    <p:sldId id="1412" r:id="rId10"/>
    <p:sldId id="1413" r:id="rId11"/>
    <p:sldId id="269" r:id="rId12"/>
    <p:sldId id="1411" r:id="rId13"/>
    <p:sldId id="1387" r:id="rId14"/>
    <p:sldId id="1381" r:id="rId15"/>
    <p:sldId id="1400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5C"/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0" autoAdjust="0"/>
  </p:normalViewPr>
  <p:slideViewPr>
    <p:cSldViewPr snapToGrid="0">
      <p:cViewPr>
        <p:scale>
          <a:sx n="60" d="100"/>
          <a:sy n="60" d="100"/>
        </p:scale>
        <p:origin x="251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resource can be found on www.mrmorrison.co.uk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4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8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8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3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XhkQ0XBjOw?feature=oembed" TargetMode="Externa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4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IRgFWgBhXs?feature=oembed" TargetMode="Externa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5147413"/>
            <a:ext cx="1590248" cy="1584802"/>
          </a:xfrm>
          <a:prstGeom prst="rect">
            <a:avLst/>
          </a:prstGeom>
        </p:spPr>
      </p:pic>
      <p:pic>
        <p:nvPicPr>
          <p:cNvPr id="19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5102820"/>
            <a:ext cx="1663796" cy="1663796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5092876"/>
            <a:ext cx="1673988" cy="1673988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5102820"/>
            <a:ext cx="1643907" cy="164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4800" b="1" dirty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  <a:endParaRPr lang="en-US" sz="4800" b="1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Coding Christmas Decorations</a:t>
            </a:r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217788"/>
            <a:ext cx="1590248" cy="1584802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173195"/>
            <a:ext cx="1663796" cy="1663796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163251"/>
            <a:ext cx="1673988" cy="1673988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173195"/>
            <a:ext cx="1643907" cy="1643907"/>
          </a:xfrm>
          <a:prstGeom prst="rect">
            <a:avLst/>
          </a:prstGeom>
        </p:spPr>
      </p:pic>
      <p:pic>
        <p:nvPicPr>
          <p:cNvPr id="5" name="Picture 4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CE376DB5-2E17-4F3E-3DF2-D85AA2191A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42" y="2537616"/>
            <a:ext cx="1782768" cy="17827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9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158198" y="2391600"/>
            <a:ext cx="1248652" cy="1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(Extension)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1" y="1187158"/>
            <a:ext cx="10700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 you create a more complex sequence of pictures for your decoration? Can you add music to your decoration?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B8AFED-109B-EC5A-049F-273B2C008B9F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0E6448AD-81A8-919B-9836-C47BA6442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4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7450BDC5-F728-7D6E-F5C8-42FDA3CD1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0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015" y="1186848"/>
            <a:ext cx="10700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are some inputs of the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micro:bit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What other inputs on the </a:t>
            </a:r>
            <a:r>
              <a:rPr lang="en-GB" sz="3200" b="1" noProof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micro:bit</a:t>
            </a: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 could we use turn on the decoration?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your favourite way to turn on the decoration?</a:t>
            </a:r>
            <a:endParaRPr lang="en-GB" sz="32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For what other projects could this radio feature be useful?</a:t>
            </a:r>
            <a:endParaRPr lang="en-GB" sz="32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could you improve your decoration?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32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413EAC-3B6F-DF9F-52AA-102D5F25E7D3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B7E31DF9-8272-90D9-5E1A-FC12BF29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4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1379ADD8-A23F-A920-5DC1-D640CBFE0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5147413"/>
            <a:ext cx="1590248" cy="1584802"/>
          </a:xfrm>
          <a:prstGeom prst="rect">
            <a:avLst/>
          </a:prstGeom>
        </p:spPr>
      </p:pic>
      <p:pic>
        <p:nvPicPr>
          <p:cNvPr id="19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5102820"/>
            <a:ext cx="1663796" cy="1663796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5092876"/>
            <a:ext cx="1673988" cy="1673988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5102820"/>
            <a:ext cx="1643907" cy="164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4800" b="1" dirty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  <a:endParaRPr lang="en-US" sz="4800" b="1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217788"/>
            <a:ext cx="1590248" cy="1584802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173195"/>
            <a:ext cx="1663796" cy="1663796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163251"/>
            <a:ext cx="1673988" cy="1673988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173195"/>
            <a:ext cx="1643907" cy="1643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3779" y="5611551"/>
            <a:ext cx="5805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Have a great Christmas!!!</a:t>
            </a:r>
          </a:p>
        </p:txBody>
      </p:sp>
      <p:pic>
        <p:nvPicPr>
          <p:cNvPr id="5" name="Picture 4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413A138F-DF94-F957-BF9B-058D1440B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42" y="2537616"/>
            <a:ext cx="1782768" cy="17827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2" descr="Santa Hat PNG Transparent Images Free Download - Pngfre">
            <a:extLst>
              <a:ext uri="{FF2B5EF4-FFF2-40B4-BE49-F238E27FC236}">
                <a16:creationId xmlns:a16="http://schemas.microsoft.com/office/drawing/2014/main" id="{7F0D84F8-F589-E5FC-832B-6381093CA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158198" y="2391600"/>
            <a:ext cx="1248652" cy="1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6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8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Coding Christmas Decorations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9867" y="1383322"/>
            <a:ext cx="1019386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create Christmas decorations with the Micro:bit.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recognise and use some of the inputs of the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micro:bit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understand how to use some of the logic blocks on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MakeCode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a working and creative Christmas decoration using the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micro:bit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CBA292-1402-81DB-E677-BBE41B41C7C2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20BE6423-63FA-27DD-87CC-1C1361060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4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92685A46-78B1-E62B-177F-5DDB7D68D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Tutorial Video – Part 1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5D9448C-4CF2-CAD5-70AF-C0966C10FFC3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AF126186-F02D-E34D-5412-8584237E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65D5E6E0-41CA-9056-F58F-99E73EC57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nline Media 1" title="micro:bit Coding Christmas Decorations - Part 1">
            <a:hlinkClick r:id="" action="ppaction://media"/>
            <a:extLst>
              <a:ext uri="{FF2B5EF4-FFF2-40B4-BE49-F238E27FC236}">
                <a16:creationId xmlns:a16="http://schemas.microsoft.com/office/drawing/2014/main" id="{6AFD26B9-07AE-52C2-C226-5ED17A58B2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389396" y="998806"/>
            <a:ext cx="9470835" cy="53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6451" y="517123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micro:bit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 inputs</a:t>
            </a:r>
            <a:endParaRPr lang="en-US" dirty="0"/>
          </a:p>
        </p:txBody>
      </p:sp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26D296-8C4A-782B-7AD4-C5D965592F6C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F9876AB1-5310-AA6A-2924-DFE6F1BE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5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35CC9FD7-3BBC-C7D2-7611-39F95508C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54033FE-86EA-BD92-A496-8949ED9F411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629012" y="1645167"/>
            <a:ext cx="9231219" cy="37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Decoration using light level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21" name="Picture 20" descr="A screenshot of a game&#10;&#10;Description automatically generated">
            <a:extLst>
              <a:ext uri="{FF2B5EF4-FFF2-40B4-BE49-F238E27FC236}">
                <a16:creationId xmlns:a16="http://schemas.microsoft.com/office/drawing/2014/main" id="{874FA013-8269-EEB2-3EED-C038D225A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82" y="998806"/>
            <a:ext cx="2711668" cy="569028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9A6ECA-C378-2B3C-AD14-7F035D78D7D8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24" name="Picture 23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F16CC35B-6A82-F457-4D1C-2739AE5E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25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096B7907-3487-9333-2424-411A5A4AF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1A5427-13BF-C099-EF1A-B4BDE133DFF8}"/>
              </a:ext>
            </a:extLst>
          </p:cNvPr>
          <p:cNvCxnSpPr>
            <a:cxnSpLocks/>
          </p:cNvCxnSpPr>
          <p:nvPr/>
        </p:nvCxnSpPr>
        <p:spPr>
          <a:xfrm flipH="1" flipV="1">
            <a:off x="4857750" y="1484509"/>
            <a:ext cx="1827462" cy="1944491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screenshot of a game&#10;&#10;Description automatically generated">
            <a:extLst>
              <a:ext uri="{FF2B5EF4-FFF2-40B4-BE49-F238E27FC236}">
                <a16:creationId xmlns:a16="http://schemas.microsoft.com/office/drawing/2014/main" id="{E7854273-E103-0DD8-71D0-5A4284A13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86876"/>
          <a:stretch/>
        </p:blipFill>
        <p:spPr>
          <a:xfrm>
            <a:off x="5074942" y="3091347"/>
            <a:ext cx="5252465" cy="7933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1C74CE-8FCB-F648-EE62-767226013A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41336"/>
          <a:stretch/>
        </p:blipFill>
        <p:spPr>
          <a:xfrm>
            <a:off x="7900659" y="1468929"/>
            <a:ext cx="2040907" cy="51229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FDA7CB-50E8-50C3-F1AD-6A9A0375608F}"/>
              </a:ext>
            </a:extLst>
          </p:cNvPr>
          <p:cNvCxnSpPr>
            <a:cxnSpLocks/>
          </p:cNvCxnSpPr>
          <p:nvPr/>
        </p:nvCxnSpPr>
        <p:spPr>
          <a:xfrm flipH="1">
            <a:off x="7569418" y="1870755"/>
            <a:ext cx="802260" cy="1440708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F52EDD8-AB51-2673-335C-7C0D8E73A39D}"/>
              </a:ext>
            </a:extLst>
          </p:cNvPr>
          <p:cNvCxnSpPr>
            <a:cxnSpLocks/>
          </p:cNvCxnSpPr>
          <p:nvPr/>
        </p:nvCxnSpPr>
        <p:spPr>
          <a:xfrm flipH="1" flipV="1">
            <a:off x="5836212" y="3731714"/>
            <a:ext cx="1199294" cy="1211179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8047F6DA-8347-2840-0B1B-F8F7AC91D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7126" y="4834535"/>
            <a:ext cx="20193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C436-2380-6E12-D0EA-3C5207AB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7A7CF7-BE26-D2A5-CF34-A1444415314C}"/>
              </a:ext>
            </a:extLst>
          </p:cNvPr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Decoration using sound level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CEBE9941-7EBC-3A1D-CB58-7B05C6DF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1206A8E0-92CB-F722-8D83-5F79CB1C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14F9B886-2E28-7CFD-0F2C-3CA56984E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43868ADF-122E-6ECB-ECD6-B321EC4A7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C39F6AA9-6891-4D56-8ABA-36769851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97A6C542-E3A0-D4F0-29BF-2FCD714DF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41C5A53D-8C21-A252-6477-A07F9DE63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EB4D59CC-9DB1-C23E-8B44-956E1D3670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C4351978-E2BB-B028-815C-B6DD9FBE61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91" y="1041904"/>
            <a:ext cx="2667084" cy="55967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7E3B76B-C016-14EB-746D-3A37D7F5570C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A923113D-4933-29DB-A2DF-F734C81A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ECAB59B5-E8C2-FB12-E640-9F2CD57CA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06F289-1248-CD02-C58A-C0BA3C781D94}"/>
              </a:ext>
            </a:extLst>
          </p:cNvPr>
          <p:cNvCxnSpPr>
            <a:cxnSpLocks/>
          </p:cNvCxnSpPr>
          <p:nvPr/>
        </p:nvCxnSpPr>
        <p:spPr>
          <a:xfrm flipH="1" flipV="1">
            <a:off x="4486275" y="1578066"/>
            <a:ext cx="1827462" cy="1944491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338F13-7D61-AA97-C2A1-29BF496A7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7846" y="3180843"/>
            <a:ext cx="4548188" cy="7660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71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Tutorial Video – Part 2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5D9448C-4CF2-CAD5-70AF-C0966C10FFC3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AF126186-F02D-E34D-5412-8584237E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65D5E6E0-41CA-9056-F58F-99E73EC57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nline Media 1" title="micro:bit Coding Christmas Decorations Part 2">
            <a:hlinkClick r:id="" action="ppaction://media"/>
            <a:extLst>
              <a:ext uri="{FF2B5EF4-FFF2-40B4-BE49-F238E27FC236}">
                <a16:creationId xmlns:a16="http://schemas.microsoft.com/office/drawing/2014/main" id="{F5FD05A4-443D-09C9-B587-E539583AFC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451526" y="1140041"/>
            <a:ext cx="9288947" cy="52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7067" y="1395569"/>
            <a:ext cx="95829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 have you seen remote control used? What devices?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657475"/>
            <a:ext cx="53911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7672-E8BA-F3C9-62A6-5E948C90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D351A8-1916-FA7F-380D-FF3C546FEC69}"/>
              </a:ext>
            </a:extLst>
          </p:cNvPr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Decoration using radio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A1D00D48-72A8-F4F0-27E4-01000123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EB964CCC-EE7E-3030-21E5-41A716488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8BD4A405-5910-BD51-638D-650CCB517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2031F353-4700-316A-916D-37798F3F8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69448403-2D4E-3021-3E25-1C3591BA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931B508A-5B9E-5D91-E0D8-E46EF2731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1A28BCA4-576B-7C01-982E-853374E73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8FE82317-3B91-65F5-D755-8A5EFCB1C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6AD26D7-C86E-5110-0A48-0D1A4BA5D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42" y="1763129"/>
            <a:ext cx="2216703" cy="4507543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F51B944-4F68-E1AD-615B-84B8EC1DAB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1" y="946741"/>
            <a:ext cx="5494981" cy="56844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12B0B31-FF17-3DA4-1669-DF7574C9DE10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55AE30DB-C409-8935-E9F7-F6F45A4F2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47973280-CE9C-63FF-66B6-D3274FA89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287FB0-4D9C-6D39-70DA-9347C11BDA41}"/>
              </a:ext>
            </a:extLst>
          </p:cNvPr>
          <p:cNvSpPr/>
          <p:nvPr/>
        </p:nvSpPr>
        <p:spPr>
          <a:xfrm>
            <a:off x="7083169" y="1163499"/>
            <a:ext cx="3885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Transmitter </a:t>
            </a:r>
            <a:r>
              <a:rPr lang="en-GB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(Remote Control)</a:t>
            </a: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2A99A4-2FDC-CB9F-A28A-13C5C2E48F23}"/>
              </a:ext>
            </a:extLst>
          </p:cNvPr>
          <p:cNvSpPr/>
          <p:nvPr/>
        </p:nvSpPr>
        <p:spPr>
          <a:xfrm>
            <a:off x="1054309" y="765467"/>
            <a:ext cx="297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Receiver 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(Decoration) </a:t>
            </a: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FCC784-73C6-D968-52EA-0C0F8428B6ED}"/>
              </a:ext>
            </a:extLst>
          </p:cNvPr>
          <p:cNvSpPr/>
          <p:nvPr/>
        </p:nvSpPr>
        <p:spPr>
          <a:xfrm>
            <a:off x="7083169" y="1171965"/>
            <a:ext cx="3777061" cy="53738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3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2F0C995489F409627C821198A70D2" ma:contentTypeVersion="3" ma:contentTypeDescription="Create a new document." ma:contentTypeScope="" ma:versionID="f898700f9e54a87c3cb4ca0b0a09b226">
  <xsd:schema xmlns:xsd="http://www.w3.org/2001/XMLSchema" xmlns:xs="http://www.w3.org/2001/XMLSchema" xmlns:p="http://schemas.microsoft.com/office/2006/metadata/properties" xmlns:ns2="aa5f2ba4-6b0b-4eb4-8de5-abfdeef69078" targetNamespace="http://schemas.microsoft.com/office/2006/metadata/properties" ma:root="true" ma:fieldsID="d7ccaabacf0aab9560a7c994bdcb0eb4" ns2:_="">
    <xsd:import namespace="aa5f2ba4-6b0b-4eb4-8de5-abfdeef69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f2ba4-6b0b-4eb4-8de5-abfdeef69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682F54-644D-41D6-98AE-763FCFD71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5f2ba4-6b0b-4eb4-8de5-abfdeef69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e4cf9a-b357-4977-b184-103da88553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8947</TotalTime>
  <Words>224</Words>
  <Application>Microsoft Office PowerPoint</Application>
  <PresentationFormat>Widescreen</PresentationFormat>
  <Paragraphs>40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125</cp:revision>
  <cp:lastPrinted>2021-12-03T08:42:07Z</cp:lastPrinted>
  <dcterms:created xsi:type="dcterms:W3CDTF">2021-08-29T20:45:46Z</dcterms:created>
  <dcterms:modified xsi:type="dcterms:W3CDTF">2024-12-02T22:00:56Z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0x010100BEF2F0C995489F409627C821198A70D2</vt:lpwstr>
  </property>
</Properties>
</file>