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1380" r:id="rId5"/>
    <p:sldId id="1330" r:id="rId6"/>
    <p:sldId id="1371" r:id="rId7"/>
    <p:sldId id="1385" r:id="rId8"/>
    <p:sldId id="1386" r:id="rId9"/>
    <p:sldId id="1396" r:id="rId10"/>
    <p:sldId id="1402" r:id="rId11"/>
    <p:sldId id="1410" r:id="rId12"/>
    <p:sldId id="1395" r:id="rId13"/>
    <p:sldId id="1404" r:id="rId14"/>
    <p:sldId id="1407" r:id="rId15"/>
    <p:sldId id="1409" r:id="rId16"/>
    <p:sldId id="1411" r:id="rId17"/>
    <p:sldId id="1403" r:id="rId18"/>
    <p:sldId id="1406" r:id="rId19"/>
    <p:sldId id="1405" r:id="rId20"/>
    <p:sldId id="1408" r:id="rId21"/>
    <p:sldId id="1387" r:id="rId22"/>
    <p:sldId id="1381" r:id="rId23"/>
    <p:sldId id="1400" r:id="rId2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C5C"/>
    <a:srgbClr val="ADB9C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23B13-F230-3523-B27A-0936C00C9062}" v="64" dt="2022-11-08T10:33:33.241"/>
    <p1510:client id="{44DAA7F6-21AE-C0EF-5A18-74BE8B63C25C}" v="46" dt="2023-08-31T10:43:52.341"/>
    <p1510:client id="{7ACD7ED4-E958-42CC-0F97-9C266127AF35}" v="11" dt="2022-11-11T09:56:45.764"/>
    <p1510:client id="{A6AE22E3-B8BD-9ED5-E91A-F33E6B927F9B}" v="4" dt="2023-12-14T20:15:59.027"/>
    <p1510:client id="{C5064B3A-2006-E35D-FCC2-FA446B763B53}" v="60" dt="2023-05-10T15:22:00.510"/>
    <p1510:client id="{DD856F35-1638-8B34-32C9-6CB94AD0AC43}" v="15" dt="2023-12-14T18:48:58.615"/>
    <p1510:client id="{F1EB36D4-2D00-D9F5-866D-3C04755F8117}" v="9" dt="2023-08-31T10:26:05.897"/>
    <p1510:client id="{F41F8DD4-4733-148A-1443-5474021FBBDE}" v="6" dt="2023-08-31T10:35:26.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30" autoAdjust="0"/>
  </p:normalViewPr>
  <p:slideViewPr>
    <p:cSldViewPr snapToGrid="0">
      <p:cViewPr>
        <p:scale>
          <a:sx n="80" d="100"/>
          <a:sy n="80" d="100"/>
        </p:scale>
        <p:origin x="12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an Morrison" userId="S::gw22morrisoneuan@glowmail.org.uk::1c1239fc-f294-48eb-89e6-d05184854051" providerId="AD" clId="Web-{44DAA7F6-21AE-C0EF-5A18-74BE8B63C25C}"/>
    <pc:docChg chg="modSld">
      <pc:chgData name="Euan Morrison" userId="S::gw22morrisoneuan@glowmail.org.uk::1c1239fc-f294-48eb-89e6-d05184854051" providerId="AD" clId="Web-{44DAA7F6-21AE-C0EF-5A18-74BE8B63C25C}" dt="2023-08-31T10:43:49.872" v="22" actId="20577"/>
      <pc:docMkLst>
        <pc:docMk/>
      </pc:docMkLst>
      <pc:sldChg chg="modSp">
        <pc:chgData name="Euan Morrison" userId="S::gw22morrisoneuan@glowmail.org.uk::1c1239fc-f294-48eb-89e6-d05184854051" providerId="AD" clId="Web-{44DAA7F6-21AE-C0EF-5A18-74BE8B63C25C}" dt="2023-08-31T10:43:49.872" v="22" actId="20577"/>
        <pc:sldMkLst>
          <pc:docMk/>
          <pc:sldMk cId="900416376" sldId="1347"/>
        </pc:sldMkLst>
        <pc:spChg chg="mod">
          <ac:chgData name="Euan Morrison" userId="S::gw22morrisoneuan@glowmail.org.uk::1c1239fc-f294-48eb-89e6-d05184854051" providerId="AD" clId="Web-{44DAA7F6-21AE-C0EF-5A18-74BE8B63C25C}" dt="2023-08-31T10:43:49.872" v="22" actId="20577"/>
          <ac:spMkLst>
            <pc:docMk/>
            <pc:sldMk cId="900416376" sldId="1347"/>
            <ac:spMk id="11" creationId="{00000000-0000-0000-0000-000000000000}"/>
          </ac:spMkLst>
        </pc:spChg>
      </pc:sldChg>
      <pc:sldChg chg="modSp">
        <pc:chgData name="Euan Morrison" userId="S::gw22morrisoneuan@glowmail.org.uk::1c1239fc-f294-48eb-89e6-d05184854051" providerId="AD" clId="Web-{44DAA7F6-21AE-C0EF-5A18-74BE8B63C25C}" dt="2023-08-31T10:42:58.449" v="1" actId="1076"/>
        <pc:sldMkLst>
          <pc:docMk/>
          <pc:sldMk cId="3882685319" sldId="1373"/>
        </pc:sldMkLst>
        <pc:picChg chg="mod">
          <ac:chgData name="Euan Morrison" userId="S::gw22morrisoneuan@glowmail.org.uk::1c1239fc-f294-48eb-89e6-d05184854051" providerId="AD" clId="Web-{44DAA7F6-21AE-C0EF-5A18-74BE8B63C25C}" dt="2023-08-31T10:42:58.449" v="1" actId="1076"/>
          <ac:picMkLst>
            <pc:docMk/>
            <pc:sldMk cId="3882685319" sldId="1373"/>
            <ac:picMk id="3" creationId="{1BC624DB-D096-643F-646F-F0B09318AD5D}"/>
          </ac:picMkLst>
        </pc:picChg>
      </pc:sldChg>
    </pc:docChg>
  </pc:docChgLst>
  <pc:docChgLst>
    <pc:chgData name="Euan Morrison" userId="S::gw22morrisoneuan@glowmail.org.uk::1c1239fc-f294-48eb-89e6-d05184854051" providerId="AD" clId="Web-{F41F8DD4-4733-148A-1443-5474021FBBDE}"/>
    <pc:docChg chg="modSld">
      <pc:chgData name="Euan Morrison" userId="S::gw22morrisoneuan@glowmail.org.uk::1c1239fc-f294-48eb-89e6-d05184854051" providerId="AD" clId="Web-{F41F8DD4-4733-148A-1443-5474021FBBDE}" dt="2023-08-31T10:35:26.620" v="5" actId="1076"/>
      <pc:docMkLst>
        <pc:docMk/>
      </pc:docMkLst>
      <pc:sldChg chg="modSp">
        <pc:chgData name="Euan Morrison" userId="S::gw22morrisoneuan@glowmail.org.uk::1c1239fc-f294-48eb-89e6-d05184854051" providerId="AD" clId="Web-{F41F8DD4-4733-148A-1443-5474021FBBDE}" dt="2023-08-31T10:30:45.344" v="2" actId="1076"/>
        <pc:sldMkLst>
          <pc:docMk/>
          <pc:sldMk cId="521057308" sldId="1372"/>
        </pc:sldMkLst>
        <pc:picChg chg="mod">
          <ac:chgData name="Euan Morrison" userId="S::gw22morrisoneuan@glowmail.org.uk::1c1239fc-f294-48eb-89e6-d05184854051" providerId="AD" clId="Web-{F41F8DD4-4733-148A-1443-5474021FBBDE}" dt="2023-08-31T10:30:45.344" v="2" actId="1076"/>
          <ac:picMkLst>
            <pc:docMk/>
            <pc:sldMk cId="521057308" sldId="1372"/>
            <ac:picMk id="3" creationId="{E0C2DA40-780D-EB0F-19DC-CEEA8047A59D}"/>
          </ac:picMkLst>
        </pc:picChg>
      </pc:sldChg>
      <pc:sldChg chg="addSp delSp modSp">
        <pc:chgData name="Euan Morrison" userId="S::gw22morrisoneuan@glowmail.org.uk::1c1239fc-f294-48eb-89e6-d05184854051" providerId="AD" clId="Web-{F41F8DD4-4733-148A-1443-5474021FBBDE}" dt="2023-08-31T10:35:26.620" v="5" actId="1076"/>
        <pc:sldMkLst>
          <pc:docMk/>
          <pc:sldMk cId="3882685319" sldId="1373"/>
        </pc:sldMkLst>
        <pc:picChg chg="del">
          <ac:chgData name="Euan Morrison" userId="S::gw22morrisoneuan@glowmail.org.uk::1c1239fc-f294-48eb-89e6-d05184854051" providerId="AD" clId="Web-{F41F8DD4-4733-148A-1443-5474021FBBDE}" dt="2023-08-31T10:30:56.423" v="3"/>
          <ac:picMkLst>
            <pc:docMk/>
            <pc:sldMk cId="3882685319" sldId="1373"/>
            <ac:picMk id="2" creationId="{A79CCC62-1368-FC57-1BDA-6F6785B00974}"/>
          </ac:picMkLst>
        </pc:picChg>
        <pc:picChg chg="add mod">
          <ac:chgData name="Euan Morrison" userId="S::gw22morrisoneuan@glowmail.org.uk::1c1239fc-f294-48eb-89e6-d05184854051" providerId="AD" clId="Web-{F41F8DD4-4733-148A-1443-5474021FBBDE}" dt="2023-08-31T10:35:26.620" v="5" actId="1076"/>
          <ac:picMkLst>
            <pc:docMk/>
            <pc:sldMk cId="3882685319" sldId="1373"/>
            <ac:picMk id="3" creationId="{1BC624DB-D096-643F-646F-F0B09318AD5D}"/>
          </ac:picMkLst>
        </pc:picChg>
      </pc:sldChg>
    </pc:docChg>
  </pc:docChgLst>
  <pc:docChgLst>
    <pc:chgData name="Euan Morrison" userId="S::gw22morrisoneuan@glowmail.org.uk::1c1239fc-f294-48eb-89e6-d05184854051" providerId="AD" clId="Web-{C5064B3A-2006-E35D-FCC2-FA446B763B53}"/>
    <pc:docChg chg="addSld delSld modSld sldOrd">
      <pc:chgData name="Euan Morrison" userId="S::gw22morrisoneuan@glowmail.org.uk::1c1239fc-f294-48eb-89e6-d05184854051" providerId="AD" clId="Web-{C5064B3A-2006-E35D-FCC2-FA446B763B53}" dt="2023-05-10T15:22:00.510" v="37" actId="1076"/>
      <pc:docMkLst>
        <pc:docMk/>
      </pc:docMkLst>
      <pc:sldChg chg="del">
        <pc:chgData name="Euan Morrison" userId="S::gw22morrisoneuan@glowmail.org.uk::1c1239fc-f294-48eb-89e6-d05184854051" providerId="AD" clId="Web-{C5064B3A-2006-E35D-FCC2-FA446B763B53}" dt="2023-05-10T15:03:01.080" v="7"/>
        <pc:sldMkLst>
          <pc:docMk/>
          <pc:sldMk cId="3485955057" sldId="1331"/>
        </pc:sldMkLst>
      </pc:sldChg>
      <pc:sldChg chg="addSp delSp modSp add ord replId">
        <pc:chgData name="Euan Morrison" userId="S::gw22morrisoneuan@glowmail.org.uk::1c1239fc-f294-48eb-89e6-d05184854051" providerId="AD" clId="Web-{C5064B3A-2006-E35D-FCC2-FA446B763B53}" dt="2023-05-10T15:20:58.915" v="27" actId="1076"/>
        <pc:sldMkLst>
          <pc:docMk/>
          <pc:sldMk cId="1747791484" sldId="1371"/>
        </pc:sldMkLst>
        <pc:spChg chg="mod">
          <ac:chgData name="Euan Morrison" userId="S::gw22morrisoneuan@glowmail.org.uk::1c1239fc-f294-48eb-89e6-d05184854051" providerId="AD" clId="Web-{C5064B3A-2006-E35D-FCC2-FA446B763B53}" dt="2023-05-10T15:03:12.502" v="15" actId="20577"/>
          <ac:spMkLst>
            <pc:docMk/>
            <pc:sldMk cId="1747791484" sldId="1371"/>
            <ac:spMk id="8" creationId="{00000000-0000-0000-0000-000000000000}"/>
          </ac:spMkLst>
        </pc:spChg>
        <pc:picChg chg="add mod">
          <ac:chgData name="Euan Morrison" userId="S::gw22morrisoneuan@glowmail.org.uk::1c1239fc-f294-48eb-89e6-d05184854051" providerId="AD" clId="Web-{C5064B3A-2006-E35D-FCC2-FA446B763B53}" dt="2023-05-10T15:20:58.915" v="27" actId="1076"/>
          <ac:picMkLst>
            <pc:docMk/>
            <pc:sldMk cId="1747791484" sldId="1371"/>
            <ac:picMk id="2" creationId="{C1E348BD-E308-A234-EE5E-AEB2057931E3}"/>
          </ac:picMkLst>
        </pc:picChg>
        <pc:picChg chg="del">
          <ac:chgData name="Euan Morrison" userId="S::gw22morrisoneuan@glowmail.org.uk::1c1239fc-f294-48eb-89e6-d05184854051" providerId="AD" clId="Web-{C5064B3A-2006-E35D-FCC2-FA446B763B53}" dt="2023-05-10T15:02:53.705" v="4"/>
          <ac:picMkLst>
            <pc:docMk/>
            <pc:sldMk cId="1747791484" sldId="1371"/>
            <ac:picMk id="5" creationId="{41BC4BBE-580F-F82A-849A-98DF333C6722}"/>
          </ac:picMkLst>
        </pc:picChg>
        <pc:picChg chg="del">
          <ac:chgData name="Euan Morrison" userId="S::gw22morrisoneuan@glowmail.org.uk::1c1239fc-f294-48eb-89e6-d05184854051" providerId="AD" clId="Web-{C5064B3A-2006-E35D-FCC2-FA446B763B53}" dt="2023-05-10T15:02:54.705" v="5"/>
          <ac:picMkLst>
            <pc:docMk/>
            <pc:sldMk cId="1747791484" sldId="1371"/>
            <ac:picMk id="6" creationId="{ED2BE7E8-06BA-D9A2-6BDD-30D0B69F82D9}"/>
          </ac:picMkLst>
        </pc:picChg>
      </pc:sldChg>
      <pc:sldChg chg="addSp modSp add ord replId">
        <pc:chgData name="Euan Morrison" userId="S::gw22morrisoneuan@glowmail.org.uk::1c1239fc-f294-48eb-89e6-d05184854051" providerId="AD" clId="Web-{C5064B3A-2006-E35D-FCC2-FA446B763B53}" dt="2023-05-10T15:21:34.775" v="32" actId="1076"/>
        <pc:sldMkLst>
          <pc:docMk/>
          <pc:sldMk cId="521057308" sldId="1372"/>
        </pc:sldMkLst>
        <pc:spChg chg="mod">
          <ac:chgData name="Euan Morrison" userId="S::gw22morrisoneuan@glowmail.org.uk::1c1239fc-f294-48eb-89e6-d05184854051" providerId="AD" clId="Web-{C5064B3A-2006-E35D-FCC2-FA446B763B53}" dt="2023-05-10T15:03:21.987" v="17" actId="20577"/>
          <ac:spMkLst>
            <pc:docMk/>
            <pc:sldMk cId="521057308" sldId="1372"/>
            <ac:spMk id="8" creationId="{00000000-0000-0000-0000-000000000000}"/>
          </ac:spMkLst>
        </pc:spChg>
        <pc:picChg chg="add mod">
          <ac:chgData name="Euan Morrison" userId="S::gw22morrisoneuan@glowmail.org.uk::1c1239fc-f294-48eb-89e6-d05184854051" providerId="AD" clId="Web-{C5064B3A-2006-E35D-FCC2-FA446B763B53}" dt="2023-05-10T15:21:34.775" v="32" actId="1076"/>
          <ac:picMkLst>
            <pc:docMk/>
            <pc:sldMk cId="521057308" sldId="1372"/>
            <ac:picMk id="2" creationId="{51112165-925A-5955-C998-9F4AD498E10F}"/>
          </ac:picMkLst>
        </pc:picChg>
      </pc:sldChg>
      <pc:sldChg chg="addSp modSp add ord replId">
        <pc:chgData name="Euan Morrison" userId="S::gw22morrisoneuan@glowmail.org.uk::1c1239fc-f294-48eb-89e6-d05184854051" providerId="AD" clId="Web-{C5064B3A-2006-E35D-FCC2-FA446B763B53}" dt="2023-05-10T15:22:00.510" v="37" actId="1076"/>
        <pc:sldMkLst>
          <pc:docMk/>
          <pc:sldMk cId="3882685319" sldId="1373"/>
        </pc:sldMkLst>
        <pc:spChg chg="mod">
          <ac:chgData name="Euan Morrison" userId="S::gw22morrisoneuan@glowmail.org.uk::1c1239fc-f294-48eb-89e6-d05184854051" providerId="AD" clId="Web-{C5064B3A-2006-E35D-FCC2-FA446B763B53}" dt="2023-05-10T15:03:27.862" v="19" actId="20577"/>
          <ac:spMkLst>
            <pc:docMk/>
            <pc:sldMk cId="3882685319" sldId="1373"/>
            <ac:spMk id="8" creationId="{00000000-0000-0000-0000-000000000000}"/>
          </ac:spMkLst>
        </pc:spChg>
        <pc:picChg chg="add mod">
          <ac:chgData name="Euan Morrison" userId="S::gw22morrisoneuan@glowmail.org.uk::1c1239fc-f294-48eb-89e6-d05184854051" providerId="AD" clId="Web-{C5064B3A-2006-E35D-FCC2-FA446B763B53}" dt="2023-05-10T15:22:00.510" v="37" actId="1076"/>
          <ac:picMkLst>
            <pc:docMk/>
            <pc:sldMk cId="3882685319" sldId="1373"/>
            <ac:picMk id="2" creationId="{A79CCC62-1368-FC57-1BDA-6F6785B00974}"/>
          </ac:picMkLst>
        </pc:picChg>
      </pc:sldChg>
    </pc:docChg>
  </pc:docChgLst>
  <pc:docChgLst>
    <pc:chgData name="Euan Morrison" userId="S::gw22morrisoneuan@glowmail.org.uk::1c1239fc-f294-48eb-89e6-d05184854051" providerId="AD" clId="Web-{F1EB36D4-2D00-D9F5-866D-3C04755F8117}"/>
    <pc:docChg chg="modSld">
      <pc:chgData name="Euan Morrison" userId="S::gw22morrisoneuan@glowmail.org.uk::1c1239fc-f294-48eb-89e6-d05184854051" providerId="AD" clId="Web-{F1EB36D4-2D00-D9F5-866D-3C04755F8117}" dt="2023-08-31T10:26:05.897" v="8"/>
      <pc:docMkLst>
        <pc:docMk/>
      </pc:docMkLst>
      <pc:sldChg chg="addSp delSp modSp">
        <pc:chgData name="Euan Morrison" userId="S::gw22morrisoneuan@glowmail.org.uk::1c1239fc-f294-48eb-89e6-d05184854051" providerId="AD" clId="Web-{F1EB36D4-2D00-D9F5-866D-3C04755F8117}" dt="2023-08-31T10:25:34.896" v="6" actId="1076"/>
        <pc:sldMkLst>
          <pc:docMk/>
          <pc:sldMk cId="1747791484" sldId="1371"/>
        </pc:sldMkLst>
        <pc:picChg chg="del">
          <ac:chgData name="Euan Morrison" userId="S::gw22morrisoneuan@glowmail.org.uk::1c1239fc-f294-48eb-89e6-d05184854051" providerId="AD" clId="Web-{F1EB36D4-2D00-D9F5-866D-3C04755F8117}" dt="2023-08-31T10:23:37.971" v="0"/>
          <ac:picMkLst>
            <pc:docMk/>
            <pc:sldMk cId="1747791484" sldId="1371"/>
            <ac:picMk id="2" creationId="{C1E348BD-E308-A234-EE5E-AEB2057931E3}"/>
          </ac:picMkLst>
        </pc:picChg>
        <pc:picChg chg="add mod">
          <ac:chgData name="Euan Morrison" userId="S::gw22morrisoneuan@glowmail.org.uk::1c1239fc-f294-48eb-89e6-d05184854051" providerId="AD" clId="Web-{F1EB36D4-2D00-D9F5-866D-3C04755F8117}" dt="2023-08-31T10:25:34.896" v="6" actId="1076"/>
          <ac:picMkLst>
            <pc:docMk/>
            <pc:sldMk cId="1747791484" sldId="1371"/>
            <ac:picMk id="3" creationId="{ACAB05B1-36BC-FD90-4632-C9AFE9C94CE3}"/>
          </ac:picMkLst>
        </pc:picChg>
      </pc:sldChg>
      <pc:sldChg chg="addSp delSp modSp">
        <pc:chgData name="Euan Morrison" userId="S::gw22morrisoneuan@glowmail.org.uk::1c1239fc-f294-48eb-89e6-d05184854051" providerId="AD" clId="Web-{F1EB36D4-2D00-D9F5-866D-3C04755F8117}" dt="2023-08-31T10:26:05.897" v="8"/>
        <pc:sldMkLst>
          <pc:docMk/>
          <pc:sldMk cId="521057308" sldId="1372"/>
        </pc:sldMkLst>
        <pc:picChg chg="del">
          <ac:chgData name="Euan Morrison" userId="S::gw22morrisoneuan@glowmail.org.uk::1c1239fc-f294-48eb-89e6-d05184854051" providerId="AD" clId="Web-{F1EB36D4-2D00-D9F5-866D-3C04755F8117}" dt="2023-08-31T10:25:48.475" v="7"/>
          <ac:picMkLst>
            <pc:docMk/>
            <pc:sldMk cId="521057308" sldId="1372"/>
            <ac:picMk id="2" creationId="{51112165-925A-5955-C998-9F4AD498E10F}"/>
          </ac:picMkLst>
        </pc:picChg>
        <pc:picChg chg="add mod">
          <ac:chgData name="Euan Morrison" userId="S::gw22morrisoneuan@glowmail.org.uk::1c1239fc-f294-48eb-89e6-d05184854051" providerId="AD" clId="Web-{F1EB36D4-2D00-D9F5-866D-3C04755F8117}" dt="2023-08-31T10:26:05.897" v="8"/>
          <ac:picMkLst>
            <pc:docMk/>
            <pc:sldMk cId="521057308" sldId="1372"/>
            <ac:picMk id="3" creationId="{E0C2DA40-780D-EB0F-19DC-CEEA8047A59D}"/>
          </ac:picMkLst>
        </pc:picChg>
      </pc:sldChg>
    </pc:docChg>
  </pc:docChgLst>
  <pc:docChgLst>
    <pc:chgData name="Euan Morrison" userId="S::gw22morrisoneuan@glowmail.org.uk::1c1239fc-f294-48eb-89e6-d05184854051" providerId="AD" clId="Web-{40A23B13-F230-3523-B27A-0936C00C9062}"/>
    <pc:docChg chg="modSld">
      <pc:chgData name="Euan Morrison" userId="S::gw22morrisoneuan@glowmail.org.uk::1c1239fc-f294-48eb-89e6-d05184854051" providerId="AD" clId="Web-{40A23B13-F230-3523-B27A-0936C00C9062}" dt="2022-11-08T10:33:31.648" v="33" actId="20577"/>
      <pc:docMkLst>
        <pc:docMk/>
      </pc:docMkLst>
      <pc:sldChg chg="modSp">
        <pc:chgData name="Euan Morrison" userId="S::gw22morrisoneuan@glowmail.org.uk::1c1239fc-f294-48eb-89e6-d05184854051" providerId="AD" clId="Web-{40A23B13-F230-3523-B27A-0936C00C9062}" dt="2022-11-08T09:11:41.073" v="11" actId="20577"/>
        <pc:sldMkLst>
          <pc:docMk/>
          <pc:sldMk cId="312496248" sldId="1329"/>
        </pc:sldMkLst>
        <pc:spChg chg="mod">
          <ac:chgData name="Euan Morrison" userId="S::gw22morrisoneuan@glowmail.org.uk::1c1239fc-f294-48eb-89e6-d05184854051" providerId="AD" clId="Web-{40A23B13-F230-3523-B27A-0936C00C9062}" dt="2022-11-08T09:11:41.073" v="11" actId="20577"/>
          <ac:spMkLst>
            <pc:docMk/>
            <pc:sldMk cId="312496248" sldId="1329"/>
            <ac:spMk id="15" creationId="{00000000-0000-0000-0000-000000000000}"/>
          </ac:spMkLst>
        </pc:spChg>
      </pc:sldChg>
      <pc:sldChg chg="modSp">
        <pc:chgData name="Euan Morrison" userId="S::gw22morrisoneuan@glowmail.org.uk::1c1239fc-f294-48eb-89e6-d05184854051" providerId="AD" clId="Web-{40A23B13-F230-3523-B27A-0936C00C9062}" dt="2022-11-08T10:33:31.648" v="33" actId="20577"/>
        <pc:sldMkLst>
          <pc:docMk/>
          <pc:sldMk cId="3559678198" sldId="1330"/>
        </pc:sldMkLst>
        <pc:spChg chg="mod">
          <ac:chgData name="Euan Morrison" userId="S::gw22morrisoneuan@glowmail.org.uk::1c1239fc-f294-48eb-89e6-d05184854051" providerId="AD" clId="Web-{40A23B13-F230-3523-B27A-0936C00C9062}" dt="2022-11-08T10:33:31.648" v="33" actId="20577"/>
          <ac:spMkLst>
            <pc:docMk/>
            <pc:sldMk cId="3559678198" sldId="1330"/>
            <ac:spMk id="2" creationId="{00000000-0000-0000-0000-000000000000}"/>
          </ac:spMkLst>
        </pc:spChg>
      </pc:sldChg>
      <pc:sldChg chg="modSp">
        <pc:chgData name="Euan Morrison" userId="S::gw22morrisoneuan@glowmail.org.uk::1c1239fc-f294-48eb-89e6-d05184854051" providerId="AD" clId="Web-{40A23B13-F230-3523-B27A-0936C00C9062}" dt="2022-11-08T09:10:21.148" v="10" actId="20577"/>
        <pc:sldMkLst>
          <pc:docMk/>
          <pc:sldMk cId="3899392639" sldId="1338"/>
        </pc:sldMkLst>
        <pc:spChg chg="mod">
          <ac:chgData name="Euan Morrison" userId="S::gw22morrisoneuan@glowmail.org.uk::1c1239fc-f294-48eb-89e6-d05184854051" providerId="AD" clId="Web-{40A23B13-F230-3523-B27A-0936C00C9062}" dt="2022-11-08T09:10:21.148" v="10" actId="20577"/>
          <ac:spMkLst>
            <pc:docMk/>
            <pc:sldMk cId="3899392639" sldId="1338"/>
            <ac:spMk id="8" creationId="{00000000-0000-0000-0000-000000000000}"/>
          </ac:spMkLst>
        </pc:spChg>
      </pc:sldChg>
    </pc:docChg>
  </pc:docChgLst>
  <pc:docChgLst>
    <pc:chgData name="Euan Morrison" userId="S::gw22morrisoneuan@glowmail.org.uk::1c1239fc-f294-48eb-89e6-d05184854051" providerId="AD" clId="Web-{A6AE22E3-B8BD-9ED5-E91A-F33E6B927F9B}"/>
    <pc:docChg chg="modSld">
      <pc:chgData name="Euan Morrison" userId="S::gw22morrisoneuan@glowmail.org.uk::1c1239fc-f294-48eb-89e6-d05184854051" providerId="AD" clId="Web-{A6AE22E3-B8BD-9ED5-E91A-F33E6B927F9B}" dt="2023-12-14T20:15:59.027" v="3" actId="1076"/>
      <pc:docMkLst>
        <pc:docMk/>
      </pc:docMkLst>
      <pc:sldChg chg="addSp delSp modSp">
        <pc:chgData name="Euan Morrison" userId="S::gw22morrisoneuan@glowmail.org.uk::1c1239fc-f294-48eb-89e6-d05184854051" providerId="AD" clId="Web-{A6AE22E3-B8BD-9ED5-E91A-F33E6B927F9B}" dt="2023-12-14T20:15:59.027" v="3" actId="1076"/>
        <pc:sldMkLst>
          <pc:docMk/>
          <pc:sldMk cId="1747791484" sldId="1371"/>
        </pc:sldMkLst>
        <pc:picChg chg="del">
          <ac:chgData name="Euan Morrison" userId="S::gw22morrisoneuan@glowmail.org.uk::1c1239fc-f294-48eb-89e6-d05184854051" providerId="AD" clId="Web-{A6AE22E3-B8BD-9ED5-E91A-F33E6B927F9B}" dt="2023-12-14T20:15:39.636" v="0"/>
          <ac:picMkLst>
            <pc:docMk/>
            <pc:sldMk cId="1747791484" sldId="1371"/>
            <ac:picMk id="2" creationId="{C408B521-2E8D-2FB4-C6C2-52F461644E6A}"/>
          </ac:picMkLst>
        </pc:picChg>
        <pc:picChg chg="add mod">
          <ac:chgData name="Euan Morrison" userId="S::gw22morrisoneuan@glowmail.org.uk::1c1239fc-f294-48eb-89e6-d05184854051" providerId="AD" clId="Web-{A6AE22E3-B8BD-9ED5-E91A-F33E6B927F9B}" dt="2023-12-14T20:15:59.027" v="3" actId="1076"/>
          <ac:picMkLst>
            <pc:docMk/>
            <pc:sldMk cId="1747791484" sldId="1371"/>
            <ac:picMk id="3" creationId="{8DBAD9A5-77BB-0EE8-9E78-CFA7591193EB}"/>
          </ac:picMkLst>
        </pc:picChg>
      </pc:sldChg>
    </pc:docChg>
  </pc:docChgLst>
  <pc:docChgLst>
    <pc:chgData name="Euan Morrison" userId="S::gw22morrisoneuan@glowmail.org.uk::1c1239fc-f294-48eb-89e6-d05184854051" providerId="AD" clId="Web-{DD856F35-1638-8B34-32C9-6CB94AD0AC43}"/>
    <pc:docChg chg="modSld">
      <pc:chgData name="Euan Morrison" userId="S::gw22morrisoneuan@glowmail.org.uk::1c1239fc-f294-48eb-89e6-d05184854051" providerId="AD" clId="Web-{DD856F35-1638-8B34-32C9-6CB94AD0AC43}" dt="2023-12-14T18:48:58.427" v="8" actId="20577"/>
      <pc:docMkLst>
        <pc:docMk/>
      </pc:docMkLst>
      <pc:sldChg chg="addSp modSp">
        <pc:chgData name="Euan Morrison" userId="S::gw22morrisoneuan@glowmail.org.uk::1c1239fc-f294-48eb-89e6-d05184854051" providerId="AD" clId="Web-{DD856F35-1638-8B34-32C9-6CB94AD0AC43}" dt="2023-12-14T18:48:58.427" v="8" actId="20577"/>
        <pc:sldMkLst>
          <pc:docMk/>
          <pc:sldMk cId="1747791484" sldId="1371"/>
        </pc:sldMkLst>
        <pc:spChg chg="mod">
          <ac:chgData name="Euan Morrison" userId="S::gw22morrisoneuan@glowmail.org.uk::1c1239fc-f294-48eb-89e6-d05184854051" providerId="AD" clId="Web-{DD856F35-1638-8B34-32C9-6CB94AD0AC43}" dt="2023-12-14T18:48:58.427" v="8" actId="20577"/>
          <ac:spMkLst>
            <pc:docMk/>
            <pc:sldMk cId="1747791484" sldId="1371"/>
            <ac:spMk id="8" creationId="{00000000-0000-0000-0000-000000000000}"/>
          </ac:spMkLst>
        </pc:spChg>
        <pc:picChg chg="add mod">
          <ac:chgData name="Euan Morrison" userId="S::gw22morrisoneuan@glowmail.org.uk::1c1239fc-f294-48eb-89e6-d05184854051" providerId="AD" clId="Web-{DD856F35-1638-8B34-32C9-6CB94AD0AC43}" dt="2023-12-14T18:48:40.458" v="4" actId="1076"/>
          <ac:picMkLst>
            <pc:docMk/>
            <pc:sldMk cId="1747791484" sldId="1371"/>
            <ac:picMk id="2" creationId="{C408B521-2E8D-2FB4-C6C2-52F461644E6A}"/>
          </ac:picMkLst>
        </pc:picChg>
      </pc:sldChg>
    </pc:docChg>
  </pc:docChgLst>
  <pc:docChgLst>
    <pc:chgData name="Euan Morrison" userId="S::gw22morrisoneuan@glowmail.org.uk::1c1239fc-f294-48eb-89e6-d05184854051" providerId="AD" clId="Web-{7ACD7ED4-E958-42CC-0F97-9C266127AF35}"/>
    <pc:docChg chg="modSld">
      <pc:chgData name="Euan Morrison" userId="S::gw22morrisoneuan@glowmail.org.uk::1c1239fc-f294-48eb-89e6-d05184854051" providerId="AD" clId="Web-{7ACD7ED4-E958-42CC-0F97-9C266127AF35}" dt="2022-11-11T09:56:44.514" v="3" actId="20577"/>
      <pc:docMkLst>
        <pc:docMk/>
      </pc:docMkLst>
      <pc:sldChg chg="modSp">
        <pc:chgData name="Euan Morrison" userId="S::gw22morrisoneuan@glowmail.org.uk::1c1239fc-f294-48eb-89e6-d05184854051" providerId="AD" clId="Web-{7ACD7ED4-E958-42CC-0F97-9C266127AF35}" dt="2022-11-11T09:56:44.514" v="3" actId="20577"/>
        <pc:sldMkLst>
          <pc:docMk/>
          <pc:sldMk cId="3899392639" sldId="1338"/>
        </pc:sldMkLst>
        <pc:spChg chg="mod">
          <ac:chgData name="Euan Morrison" userId="S::gw22morrisoneuan@glowmail.org.uk::1c1239fc-f294-48eb-89e6-d05184854051" providerId="AD" clId="Web-{7ACD7ED4-E958-42CC-0F97-9C266127AF35}" dt="2022-11-11T09:56:44.514" v="3" actId="20577"/>
          <ac:spMkLst>
            <pc:docMk/>
            <pc:sldMk cId="3899392639" sldId="133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AB13029-3F0E-4C31-9083-D32194ED30C5}" type="datetimeFigureOut">
              <a:rPr lang="en-GB" smtClean="0"/>
              <a:t>14/12/2023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8F6FE74-E7E4-42D6-808F-7A5FA52798F4}" type="slidenum">
              <a:rPr lang="en-GB" smtClean="0"/>
              <a:t>‹#›</a:t>
            </a:fld>
            <a:endParaRPr lang="en-GB"/>
          </a:p>
        </p:txBody>
      </p:sp>
    </p:spTree>
    <p:extLst>
      <p:ext uri="{BB962C8B-B14F-4D97-AF65-F5344CB8AC3E}">
        <p14:creationId xmlns:p14="http://schemas.microsoft.com/office/powerpoint/2010/main" val="26178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a:t>
            </a:fld>
            <a:endParaRPr lang="en-GB"/>
          </a:p>
        </p:txBody>
      </p:sp>
    </p:spTree>
    <p:extLst>
      <p:ext uri="{BB962C8B-B14F-4D97-AF65-F5344CB8AC3E}">
        <p14:creationId xmlns:p14="http://schemas.microsoft.com/office/powerpoint/2010/main" val="192674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16</a:t>
            </a:fld>
            <a:endParaRPr lang="en-GB"/>
          </a:p>
        </p:txBody>
      </p:sp>
    </p:spTree>
    <p:extLst>
      <p:ext uri="{BB962C8B-B14F-4D97-AF65-F5344CB8AC3E}">
        <p14:creationId xmlns:p14="http://schemas.microsoft.com/office/powerpoint/2010/main" val="292730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17</a:t>
            </a:fld>
            <a:endParaRPr lang="en-GB"/>
          </a:p>
        </p:txBody>
      </p:sp>
    </p:spTree>
    <p:extLst>
      <p:ext uri="{BB962C8B-B14F-4D97-AF65-F5344CB8AC3E}">
        <p14:creationId xmlns:p14="http://schemas.microsoft.com/office/powerpoint/2010/main" val="169602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19</a:t>
            </a:fld>
            <a:endParaRPr lang="en-GB"/>
          </a:p>
        </p:txBody>
      </p:sp>
    </p:spTree>
    <p:extLst>
      <p:ext uri="{BB962C8B-B14F-4D97-AF65-F5344CB8AC3E}">
        <p14:creationId xmlns:p14="http://schemas.microsoft.com/office/powerpoint/2010/main" val="236278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20</a:t>
            </a:fld>
            <a:endParaRPr lang="en-GB"/>
          </a:p>
        </p:txBody>
      </p:sp>
    </p:spTree>
    <p:extLst>
      <p:ext uri="{BB962C8B-B14F-4D97-AF65-F5344CB8AC3E}">
        <p14:creationId xmlns:p14="http://schemas.microsoft.com/office/powerpoint/2010/main" val="365503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2</a:t>
            </a:fld>
            <a:endParaRPr lang="en-GB"/>
          </a:p>
        </p:txBody>
      </p:sp>
    </p:spTree>
    <p:extLst>
      <p:ext uri="{BB962C8B-B14F-4D97-AF65-F5344CB8AC3E}">
        <p14:creationId xmlns:p14="http://schemas.microsoft.com/office/powerpoint/2010/main" val="246858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notes.</a:t>
            </a:r>
            <a:r>
              <a:rPr lang="en-GB" baseline="0" dirty="0"/>
              <a:t> Letters A-G repeat. All of the same letters sound similar but each is higher than the one before. There are some notes which are ‘sharp’ or ‘flat’ these are the black notes on the piano. They change the key.</a:t>
            </a:r>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5</a:t>
            </a:fld>
            <a:endParaRPr lang="en-GB"/>
          </a:p>
        </p:txBody>
      </p:sp>
    </p:spTree>
    <p:extLst>
      <p:ext uri="{BB962C8B-B14F-4D97-AF65-F5344CB8AC3E}">
        <p14:creationId xmlns:p14="http://schemas.microsoft.com/office/powerpoint/2010/main" val="169506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6</a:t>
            </a:fld>
            <a:endParaRPr lang="en-GB"/>
          </a:p>
        </p:txBody>
      </p:sp>
    </p:spTree>
    <p:extLst>
      <p:ext uri="{BB962C8B-B14F-4D97-AF65-F5344CB8AC3E}">
        <p14:creationId xmlns:p14="http://schemas.microsoft.com/office/powerpoint/2010/main" val="60324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10</a:t>
            </a:fld>
            <a:endParaRPr lang="en-GB"/>
          </a:p>
        </p:txBody>
      </p:sp>
    </p:spTree>
    <p:extLst>
      <p:ext uri="{BB962C8B-B14F-4D97-AF65-F5344CB8AC3E}">
        <p14:creationId xmlns:p14="http://schemas.microsoft.com/office/powerpoint/2010/main" val="100729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11</a:t>
            </a:fld>
            <a:endParaRPr lang="en-GB"/>
          </a:p>
        </p:txBody>
      </p:sp>
    </p:spTree>
    <p:extLst>
      <p:ext uri="{BB962C8B-B14F-4D97-AF65-F5344CB8AC3E}">
        <p14:creationId xmlns:p14="http://schemas.microsoft.com/office/powerpoint/2010/main" val="360492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12</a:t>
            </a:fld>
            <a:endParaRPr lang="en-GB"/>
          </a:p>
        </p:txBody>
      </p:sp>
    </p:spTree>
    <p:extLst>
      <p:ext uri="{BB962C8B-B14F-4D97-AF65-F5344CB8AC3E}">
        <p14:creationId xmlns:p14="http://schemas.microsoft.com/office/powerpoint/2010/main" val="409283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14</a:t>
            </a:fld>
            <a:endParaRPr lang="en-GB"/>
          </a:p>
        </p:txBody>
      </p:sp>
    </p:spTree>
    <p:extLst>
      <p:ext uri="{BB962C8B-B14F-4D97-AF65-F5344CB8AC3E}">
        <p14:creationId xmlns:p14="http://schemas.microsoft.com/office/powerpoint/2010/main" val="194379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15</a:t>
            </a:fld>
            <a:endParaRPr lang="en-GB"/>
          </a:p>
        </p:txBody>
      </p:sp>
    </p:spTree>
    <p:extLst>
      <p:ext uri="{BB962C8B-B14F-4D97-AF65-F5344CB8AC3E}">
        <p14:creationId xmlns:p14="http://schemas.microsoft.com/office/powerpoint/2010/main" val="394446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56D-ECDC-4CBF-A77B-AC0397363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E7209-E9A4-4850-A28E-1546A25D7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E02DC3-BDEC-4001-B512-828A81330246}"/>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5" name="Footer Placeholder 4">
            <a:extLst>
              <a:ext uri="{FF2B5EF4-FFF2-40B4-BE49-F238E27FC236}">
                <a16:creationId xmlns:a16="http://schemas.microsoft.com/office/drawing/2014/main" id="{7EFA28EC-2598-499D-B38D-442C17DE3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E3E94-18AE-4F64-8370-66713D9415A2}"/>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64861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F7B4-962A-4AED-99F1-6090B28420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9BBAB-8216-40B4-A7C6-46253748E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EF65B-C0FF-460A-AB93-2650AC064EDB}"/>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5" name="Footer Placeholder 4">
            <a:extLst>
              <a:ext uri="{FF2B5EF4-FFF2-40B4-BE49-F238E27FC236}">
                <a16:creationId xmlns:a16="http://schemas.microsoft.com/office/drawing/2014/main" id="{C32D07C7-C575-4D72-9116-BDF3AE09A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6474C-2FC4-4889-B5E2-5275D37574CE}"/>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7656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EB1B-2593-45DC-AB6B-A0C3FD5FAD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A3A35B-62FD-4FD6-B261-5309CDA79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36C31-059B-4EF7-BEBB-7D1EA1A5E618}"/>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5" name="Footer Placeholder 4">
            <a:extLst>
              <a:ext uri="{FF2B5EF4-FFF2-40B4-BE49-F238E27FC236}">
                <a16:creationId xmlns:a16="http://schemas.microsoft.com/office/drawing/2014/main" id="{8E82F031-4982-4431-AE3F-88E23B4C8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63974-F516-4988-AB04-78ABA25339AA}"/>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581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1A81-4FBE-46AD-B3DA-BC7A5C8F52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D059-4BEB-4477-8400-B55DD9C14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FF083-7975-43BC-AA9E-6B44709C9E8E}"/>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5" name="Footer Placeholder 4">
            <a:extLst>
              <a:ext uri="{FF2B5EF4-FFF2-40B4-BE49-F238E27FC236}">
                <a16:creationId xmlns:a16="http://schemas.microsoft.com/office/drawing/2014/main" id="{E318F5D3-4406-460B-BC95-633439E7F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47E80-0871-4E25-95B0-D24C2C9A5D75}"/>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0437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69CF-D0AF-4AA2-ADA2-49D68B17E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7E462-A9D9-4623-9635-D66DB399E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8EC85-A04E-4D18-8EFA-3AEA86F5807F}"/>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5" name="Footer Placeholder 4">
            <a:extLst>
              <a:ext uri="{FF2B5EF4-FFF2-40B4-BE49-F238E27FC236}">
                <a16:creationId xmlns:a16="http://schemas.microsoft.com/office/drawing/2014/main" id="{BBE3B316-C1E7-4433-8A1B-24073C0A0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88C73B-2338-4969-9FE3-9D9F27DB5833}"/>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00074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802C-D795-412B-BD1D-7F8100700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1623A-BA39-4624-83B7-C87F724A8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625F65-8AF3-4E08-B3BA-C8CDAF285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4D202D-D2DE-42EF-A3EA-0EAF0EC44360}"/>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6" name="Footer Placeholder 5">
            <a:extLst>
              <a:ext uri="{FF2B5EF4-FFF2-40B4-BE49-F238E27FC236}">
                <a16:creationId xmlns:a16="http://schemas.microsoft.com/office/drawing/2014/main" id="{CEB28824-BE7A-43E3-9607-2807E329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66A19-C4DD-414B-9409-B5CB3DB8FA8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3800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5285-ACA5-4B79-B25E-1A8DF9559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9E2B10-E937-4243-BE0B-5A6EEE17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13834-04C4-4533-B3BF-BACFAAD2C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B3F3DD-E633-4C3A-B427-E75FB3661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8FD0B-5D2F-40E8-A243-1BD2F4D58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F57793-5975-4D91-A26B-2953A172031A}"/>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8" name="Footer Placeholder 7">
            <a:extLst>
              <a:ext uri="{FF2B5EF4-FFF2-40B4-BE49-F238E27FC236}">
                <a16:creationId xmlns:a16="http://schemas.microsoft.com/office/drawing/2014/main" id="{7C2DFE07-85D6-48D7-9EF4-B963549394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DEB514-4285-4DDD-B0C6-157882EE3AF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6105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1354-7EB3-444D-84E9-A798DA6BA2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6F3661-08F5-4263-BB8C-FD094378C667}"/>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4" name="Footer Placeholder 3">
            <a:extLst>
              <a:ext uri="{FF2B5EF4-FFF2-40B4-BE49-F238E27FC236}">
                <a16:creationId xmlns:a16="http://schemas.microsoft.com/office/drawing/2014/main" id="{1F194242-E40C-427B-8A68-115F642EF4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C1AF7B-E911-408D-A388-2BA0E7541FC4}"/>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5669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A4411-1E4A-4B34-B271-97700F351ABF}"/>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3" name="Footer Placeholder 2">
            <a:extLst>
              <a:ext uri="{FF2B5EF4-FFF2-40B4-BE49-F238E27FC236}">
                <a16:creationId xmlns:a16="http://schemas.microsoft.com/office/drawing/2014/main" id="{FB18473E-5DE8-4CF4-9947-F6B8CD9D5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EAA09A-FA62-440C-BAD7-A62B480F586D}"/>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4784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BB9-6768-4445-BF1E-AD6E1FF2B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A87238-6567-47D8-8B69-47C326C54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F764-50DD-42C1-9EEF-0D30AD1F1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90913-142A-4CF5-A47E-0379B7D853FC}"/>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6" name="Footer Placeholder 5">
            <a:extLst>
              <a:ext uri="{FF2B5EF4-FFF2-40B4-BE49-F238E27FC236}">
                <a16:creationId xmlns:a16="http://schemas.microsoft.com/office/drawing/2014/main" id="{E0B24B0D-988A-43E9-BE3F-AAA9CECFD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7D781-5D36-4867-90C0-5E273B35776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80324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7B2E-22DF-44DC-A9E4-CD4ACFA9D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63C5DC-9549-42EA-9B8C-22742D82A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5D4E6D-482F-4DA1-A493-00F5BF11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E8922-A90F-4C2E-92C3-EB0C6A698BD1}"/>
              </a:ext>
            </a:extLst>
          </p:cNvPr>
          <p:cNvSpPr>
            <a:spLocks noGrp="1"/>
          </p:cNvSpPr>
          <p:nvPr>
            <p:ph type="dt" sz="half" idx="10"/>
          </p:nvPr>
        </p:nvSpPr>
        <p:spPr/>
        <p:txBody>
          <a:bodyPr/>
          <a:lstStyle/>
          <a:p>
            <a:fld id="{816FF8D7-E22E-4AB6-AE53-1412753D5539}" type="datetimeFigureOut">
              <a:rPr lang="en-GB" smtClean="0"/>
              <a:t>14/12/2023</a:t>
            </a:fld>
            <a:endParaRPr lang="en-GB"/>
          </a:p>
        </p:txBody>
      </p:sp>
      <p:sp>
        <p:nvSpPr>
          <p:cNvPr id="6" name="Footer Placeholder 5">
            <a:extLst>
              <a:ext uri="{FF2B5EF4-FFF2-40B4-BE49-F238E27FC236}">
                <a16:creationId xmlns:a16="http://schemas.microsoft.com/office/drawing/2014/main" id="{651E03A3-E859-499D-A102-D968BAF591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0BAD2-BAE8-4695-A48E-B26AB5F7177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4337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B9C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15B43-FFD1-4B78-90D3-DD8C0850D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09E976-217C-4FA5-B0D7-36F6FC86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A3D56-3882-4625-AC9A-0A50A9F51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F8D7-E22E-4AB6-AE53-1412753D5539}" type="datetimeFigureOut">
              <a:rPr lang="en-GB" smtClean="0"/>
              <a:t>14/12/2023</a:t>
            </a:fld>
            <a:endParaRPr lang="en-GB"/>
          </a:p>
        </p:txBody>
      </p:sp>
      <p:sp>
        <p:nvSpPr>
          <p:cNvPr id="5" name="Footer Placeholder 4">
            <a:extLst>
              <a:ext uri="{FF2B5EF4-FFF2-40B4-BE49-F238E27FC236}">
                <a16:creationId xmlns:a16="http://schemas.microsoft.com/office/drawing/2014/main" id="{5FED2EF6-3221-4E81-9F41-CBCB635A2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1C8A42-184F-4F8C-98BD-DD9270FD8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E7F4-FDA9-402A-9804-19831C9442A1}" type="slidenum">
              <a:rPr lang="en-GB" smtClean="0"/>
              <a:t>‹#›</a:t>
            </a:fld>
            <a:endParaRPr lang="en-GB"/>
          </a:p>
        </p:txBody>
      </p:sp>
    </p:spTree>
    <p:extLst>
      <p:ext uri="{BB962C8B-B14F-4D97-AF65-F5344CB8AC3E}">
        <p14:creationId xmlns:p14="http://schemas.microsoft.com/office/powerpoint/2010/main" val="428531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2jUXTiq2JpA?feature=oembed" TargetMode="Externa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143" y="5147413"/>
            <a:ext cx="1590248" cy="1584802"/>
          </a:xfrm>
          <a:prstGeom prst="rect">
            <a:avLst/>
          </a:prstGeom>
        </p:spPr>
      </p:pic>
      <p:pic>
        <p:nvPicPr>
          <p:cNvPr id="19"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0816" y="5102820"/>
            <a:ext cx="1663796" cy="1663796"/>
          </a:xfrm>
          <a:prstGeom prst="rect">
            <a:avLst/>
          </a:prstGeom>
        </p:spPr>
      </p:pic>
      <p:pic>
        <p:nvPicPr>
          <p:cNvPr id="20"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2683" y="5092876"/>
            <a:ext cx="1673988" cy="1673988"/>
          </a:xfrm>
          <a:prstGeom prst="rect">
            <a:avLst/>
          </a:prstGeom>
        </p:spPr>
      </p:pic>
      <p:pic>
        <p:nvPicPr>
          <p:cNvPr id="21"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4742" y="5102820"/>
            <a:ext cx="1643907" cy="1643907"/>
          </a:xfrm>
          <a:prstGeom prst="rect">
            <a:avLst/>
          </a:prstGeom>
        </p:spPr>
      </p:pic>
      <p:pic>
        <p:nvPicPr>
          <p:cNvPr id="3" name="Picture 2"/>
          <p:cNvPicPr>
            <a:picLocks noChangeAspect="1"/>
          </p:cNvPicPr>
          <p:nvPr/>
        </p:nvPicPr>
        <p:blipFill rotWithShape="1">
          <a:blip r:embed="rId11" cstate="hqprint">
            <a:extLst>
              <a:ext uri="{28A0092B-C50C-407E-A947-70E740481C1C}">
                <a14:useLocalDpi xmlns:a14="http://schemas.microsoft.com/office/drawing/2010/main" val="0"/>
              </a:ext>
            </a:extLst>
          </a:blip>
          <a:srcRect l="24102" r="31453"/>
          <a:stretch/>
        </p:blipFill>
        <p:spPr>
          <a:xfrm rot="16200000">
            <a:off x="4572001" y="-2625970"/>
            <a:ext cx="3047999" cy="12191999"/>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509575"/>
            <a:ext cx="4267728" cy="1899138"/>
          </a:xfrm>
          <a:prstGeom prst="rect">
            <a:avLst/>
          </a:prstGeom>
        </p:spPr>
      </p:pic>
      <p:sp>
        <p:nvSpPr>
          <p:cNvPr id="7" name="Rectangle 6"/>
          <p:cNvSpPr/>
          <p:nvPr/>
        </p:nvSpPr>
        <p:spPr>
          <a:xfrm>
            <a:off x="7713785" y="2304982"/>
            <a:ext cx="4478215" cy="2308324"/>
          </a:xfrm>
          <a:prstGeom prst="rect">
            <a:avLst/>
          </a:prstGeom>
          <a:noFill/>
        </p:spPr>
        <p:txBody>
          <a:bodyPr wrap="square" lIns="91440" tIns="45720" rIns="91440" bIns="45720">
            <a:spAutoFit/>
          </a:bodyPr>
          <a:lstStyle/>
          <a:p>
            <a:pPr algn="ctr"/>
            <a:r>
              <a:rPr lang="en-US" sz="4800" b="1" cap="none" spc="0"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Christmas</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Micro:bit</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Lessons</a:t>
            </a:r>
          </a:p>
        </p:txBody>
      </p:sp>
      <p:sp>
        <p:nvSpPr>
          <p:cNvPr id="8" name="Rectangle 7"/>
          <p:cNvSpPr/>
          <p:nvPr/>
        </p:nvSpPr>
        <p:spPr>
          <a:xfrm>
            <a:off x="931985" y="5568462"/>
            <a:ext cx="10328030" cy="646331"/>
          </a:xfrm>
          <a:prstGeom prst="rect">
            <a:avLst/>
          </a:prstGeom>
          <a:noFill/>
        </p:spPr>
        <p:txBody>
          <a:bodyPr wrap="square" lIns="91440" tIns="45720" rIns="91440" bIns="45720">
            <a:spAutoFit/>
          </a:bodyPr>
          <a:lstStyle/>
          <a:p>
            <a:pPr algn="ctr"/>
            <a:r>
              <a:rPr lang="en-US" sz="3600" b="1" cap="none" spc="0" dirty="0">
                <a:ln w="10160">
                  <a:noFill/>
                  <a:prstDash val="solid"/>
                </a:ln>
                <a:solidFill>
                  <a:srgbClr val="000000"/>
                </a:solidFill>
                <a:latin typeface="Century Gothic" panose="020B0502020202020204" pitchFamily="34" charset="0"/>
              </a:rPr>
              <a:t>Coding Christmas Music</a:t>
            </a:r>
          </a:p>
        </p:txBody>
      </p:sp>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143" y="217788"/>
            <a:ext cx="1590248" cy="1584802"/>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0816" y="173195"/>
            <a:ext cx="1663796" cy="1663796"/>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2683" y="163251"/>
            <a:ext cx="1673988" cy="1673988"/>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4742" y="173195"/>
            <a:ext cx="1643907" cy="1643907"/>
          </a:xfrm>
          <a:prstGeom prst="rect">
            <a:avLst/>
          </a:prstGeom>
        </p:spPr>
      </p:pic>
      <p:pic>
        <p:nvPicPr>
          <p:cNvPr id="4098" name="Picture 2" descr="Santa Hat PNG Transparent Images Free Download - Pngf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9834070">
            <a:off x="307659" y="2504389"/>
            <a:ext cx="1248652" cy="124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We Wish You A Merry Christmas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67620" y="1109688"/>
            <a:ext cx="9922411" cy="5616000"/>
          </a:xfrm>
          <a:prstGeom prst="rect">
            <a:avLst/>
          </a:prstGeom>
          <a:noFill/>
        </p:spPr>
        <p:txBody>
          <a:bodyPr wrap="square" numCol="2" rtlCol="0">
            <a:spAutoFit/>
          </a:bodyPr>
          <a:lstStyle/>
          <a:p>
            <a:r>
              <a:rPr lang="en-GB" sz="2000" b="1" dirty="0">
                <a:solidFill>
                  <a:srgbClr val="000000"/>
                </a:solidFill>
                <a:latin typeface="Century Gothic" panose="020B0502020202020204" pitchFamily="34" charset="0"/>
              </a:rPr>
              <a:t>D        G      </a:t>
            </a:r>
            <a:r>
              <a:rPr lang="en-GB" sz="2000" b="1" dirty="0" err="1">
                <a:solidFill>
                  <a:srgbClr val="000000"/>
                </a:solidFill>
                <a:latin typeface="Century Gothic" panose="020B0502020202020204" pitchFamily="34" charset="0"/>
              </a:rPr>
              <a:t>G</a:t>
            </a:r>
            <a:r>
              <a:rPr lang="en-GB" sz="2000" b="1" dirty="0">
                <a:solidFill>
                  <a:srgbClr val="000000"/>
                </a:solidFill>
                <a:latin typeface="Century Gothic" panose="020B0502020202020204" pitchFamily="34" charset="0"/>
              </a:rPr>
              <a:t>    A    G-F#       E - E</a:t>
            </a:r>
          </a:p>
          <a:p>
            <a:r>
              <a:rPr lang="en-GB" sz="2000" b="1" dirty="0">
                <a:solidFill>
                  <a:srgbClr val="000000"/>
                </a:solidFill>
                <a:latin typeface="Century Gothic" panose="020B0502020202020204" pitchFamily="34" charset="0"/>
              </a:rPr>
              <a:t>We wish you a Merry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E         A      </a:t>
            </a:r>
            <a:r>
              <a:rPr lang="en-GB" sz="2000" b="1" dirty="0" err="1">
                <a:solidFill>
                  <a:srgbClr val="000000"/>
                </a:solidFill>
                <a:latin typeface="Century Gothic" panose="020B0502020202020204" pitchFamily="34" charset="0"/>
              </a:rPr>
              <a:t>A</a:t>
            </a:r>
            <a:r>
              <a:rPr lang="en-GB" sz="2000" b="1" dirty="0">
                <a:solidFill>
                  <a:srgbClr val="000000"/>
                </a:solidFill>
                <a:latin typeface="Century Gothic" panose="020B0502020202020204" pitchFamily="34" charset="0"/>
              </a:rPr>
              <a:t>    B    A-G       F# - D</a:t>
            </a:r>
          </a:p>
          <a:p>
            <a:r>
              <a:rPr lang="en-GB" sz="2000" b="1" dirty="0">
                <a:solidFill>
                  <a:srgbClr val="000000"/>
                </a:solidFill>
                <a:latin typeface="Century Gothic" panose="020B0502020202020204" pitchFamily="34" charset="0"/>
              </a:rPr>
              <a:t>We wish you a Merry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D       B      </a:t>
            </a:r>
            <a:r>
              <a:rPr lang="en-GB" sz="2000" b="1" dirty="0" err="1">
                <a:solidFill>
                  <a:srgbClr val="000000"/>
                </a:solidFill>
                <a:latin typeface="Century Gothic" panose="020B0502020202020204" pitchFamily="34" charset="0"/>
              </a:rPr>
              <a:t>B</a:t>
            </a:r>
            <a:r>
              <a:rPr lang="en-GB" sz="2000" b="1" dirty="0">
                <a:solidFill>
                  <a:srgbClr val="000000"/>
                </a:solidFill>
                <a:latin typeface="Century Gothic" panose="020B0502020202020204" pitchFamily="34" charset="0"/>
              </a:rPr>
              <a:t>    ^C     B-A        G  -  E     D    </a:t>
            </a:r>
            <a:r>
              <a:rPr lang="en-GB" sz="2000" b="1" dirty="0" err="1">
                <a:solidFill>
                  <a:srgbClr val="000000"/>
                </a:solidFill>
                <a:latin typeface="Century Gothic" panose="020B0502020202020204" pitchFamily="34" charset="0"/>
              </a:rPr>
              <a:t>D</a:t>
            </a:r>
            <a:r>
              <a:rPr lang="en-GB" sz="2000" b="1" dirty="0">
                <a:solidFill>
                  <a:srgbClr val="000000"/>
                </a:solidFill>
                <a:latin typeface="Century Gothic" panose="020B0502020202020204" pitchFamily="34" charset="0"/>
              </a:rPr>
              <a:t>    E - A     F#       G</a:t>
            </a:r>
          </a:p>
          <a:p>
            <a:r>
              <a:rPr lang="en-GB" sz="2000" b="1" dirty="0">
                <a:solidFill>
                  <a:srgbClr val="000000"/>
                </a:solidFill>
                <a:latin typeface="Century Gothic" panose="020B0502020202020204" pitchFamily="34" charset="0"/>
              </a:rPr>
              <a:t>We wish you a Merry Christmas and a Happy New Year!</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 </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D           G - G     </a:t>
            </a:r>
            <a:r>
              <a:rPr lang="en-GB" sz="2000" b="1" dirty="0" err="1">
                <a:solidFill>
                  <a:srgbClr val="000000"/>
                </a:solidFill>
                <a:latin typeface="Century Gothic" panose="020B0502020202020204" pitchFamily="34" charset="0"/>
              </a:rPr>
              <a:t>G</a:t>
            </a:r>
            <a:r>
              <a:rPr lang="en-GB" sz="2000" b="1" dirty="0">
                <a:solidFill>
                  <a:srgbClr val="000000"/>
                </a:solidFill>
                <a:latin typeface="Century Gothic" panose="020B0502020202020204" pitchFamily="34" charset="0"/>
              </a:rPr>
              <a:t>     F#    F#    G    F#   E      D</a:t>
            </a:r>
          </a:p>
          <a:p>
            <a:r>
              <a:rPr lang="en-GB" sz="2000" b="1" dirty="0">
                <a:solidFill>
                  <a:srgbClr val="000000"/>
                </a:solidFill>
                <a:latin typeface="Century Gothic" panose="020B0502020202020204" pitchFamily="34" charset="0"/>
              </a:rPr>
              <a:t>Good tidings we bring to you and your kin;</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A            B - A     G     ^D - ^D      E    </a:t>
            </a:r>
            <a:r>
              <a:rPr lang="en-GB" sz="2000" b="1" dirty="0" err="1">
                <a:solidFill>
                  <a:srgbClr val="000000"/>
                </a:solidFill>
                <a:latin typeface="Century Gothic" panose="020B0502020202020204" pitchFamily="34" charset="0"/>
              </a:rPr>
              <a:t>E</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E</a:t>
            </a:r>
            <a:r>
              <a:rPr lang="en-GB" sz="2000" b="1" dirty="0">
                <a:solidFill>
                  <a:srgbClr val="000000"/>
                </a:solidFill>
                <a:latin typeface="Century Gothic" panose="020B0502020202020204" pitchFamily="34" charset="0"/>
              </a:rPr>
              <a:t> - A     F#       G</a:t>
            </a:r>
          </a:p>
          <a:p>
            <a:r>
              <a:rPr lang="en-GB" sz="2000" b="1" dirty="0">
                <a:solidFill>
                  <a:srgbClr val="000000"/>
                </a:solidFill>
                <a:latin typeface="Century Gothic" panose="020B0502020202020204" pitchFamily="34" charset="0"/>
              </a:rPr>
              <a:t>Good tidings for Christmas and a Happy New Year!</a:t>
            </a:r>
            <a:endParaRPr lang="en-GB" sz="2000" b="1" dirty="0">
              <a:solidFill>
                <a:srgbClr val="FFFF00"/>
              </a:solidFill>
              <a:latin typeface="Century Gothic" panose="020B0502020202020204" pitchFamily="34" charset="0"/>
            </a:endParaRPr>
          </a:p>
        </p:txBody>
      </p:sp>
      <p:cxnSp>
        <p:nvCxnSpPr>
          <p:cNvPr id="18" name="Straight Arrow Connector 17"/>
          <p:cNvCxnSpPr/>
          <p:nvPr/>
        </p:nvCxnSpPr>
        <p:spPr>
          <a:xfrm flipH="1" flipV="1">
            <a:off x="8676167" y="1653447"/>
            <a:ext cx="797443" cy="1248061"/>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331187" y="2523745"/>
            <a:ext cx="2328530" cy="1604524"/>
          </a:xfrm>
          <a:prstGeom prst="rect">
            <a:avLst/>
          </a:prstGeom>
          <a:solidFill>
            <a:schemeClr val="accent2">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0000"/>
                </a:solidFill>
                <a:latin typeface="Century Gothic" panose="020B0502020202020204" pitchFamily="34" charset="0"/>
              </a:rPr>
              <a:t>This means it is a high D on the keyboard input.</a:t>
            </a:r>
          </a:p>
        </p:txBody>
      </p:sp>
    </p:spTree>
    <p:extLst>
      <p:ext uri="{BB962C8B-B14F-4D97-AF65-F5344CB8AC3E}">
        <p14:creationId xmlns:p14="http://schemas.microsoft.com/office/powerpoint/2010/main" val="136854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All I Want for Christmas is You</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2772" y="1109688"/>
            <a:ext cx="11376837" cy="5580000"/>
          </a:xfrm>
          <a:prstGeom prst="rect">
            <a:avLst/>
          </a:prstGeom>
          <a:noFill/>
        </p:spPr>
        <p:txBody>
          <a:bodyPr wrap="square" numCol="2" rtlCol="0">
            <a:spAutoFit/>
          </a:bodyPr>
          <a:lstStyle/>
          <a:p>
            <a:r>
              <a:rPr lang="en-GB" sz="2800" b="1" dirty="0">
                <a:solidFill>
                  <a:srgbClr val="000000"/>
                </a:solidFill>
                <a:latin typeface="Century Gothic" panose="020B0502020202020204" pitchFamily="34" charset="0"/>
              </a:rPr>
              <a:t>.G  .B       D   F#  G   F#     E - D</a:t>
            </a:r>
          </a:p>
          <a:p>
            <a:r>
              <a:rPr lang="en-GB" sz="2800" b="1" dirty="0">
                <a:solidFill>
                  <a:srgbClr val="000000"/>
                </a:solidFill>
                <a:latin typeface="Century Gothic" panose="020B0502020202020204" pitchFamily="34" charset="0"/>
              </a:rPr>
              <a:t>I don't want a lot for Christmas</a:t>
            </a:r>
          </a:p>
          <a:p>
            <a:r>
              <a:rPr lang="en-GB" sz="2800" b="1" dirty="0">
                <a:solidFill>
                  <a:srgbClr val="000000"/>
                </a:solidFill>
                <a:latin typeface="Century Gothic" panose="020B0502020202020204" pitchFamily="34" charset="0"/>
              </a:rPr>
              <a:t>A          G    </a:t>
            </a:r>
            <a:r>
              <a:rPr lang="en-GB" sz="2800" b="1" dirty="0" err="1">
                <a:solidFill>
                  <a:srgbClr val="000000"/>
                </a:solidFill>
                <a:latin typeface="Century Gothic" panose="020B0502020202020204" pitchFamily="34" charset="0"/>
              </a:rPr>
              <a:t>G</a:t>
            </a:r>
            <a:r>
              <a:rPr lang="en-GB" sz="2800" b="1" dirty="0">
                <a:solidFill>
                  <a:srgbClr val="000000"/>
                </a:solidFill>
                <a:latin typeface="Century Gothic" panose="020B0502020202020204" pitchFamily="34" charset="0"/>
              </a:rPr>
              <a:t>     F#     G   F#  E-D</a:t>
            </a:r>
          </a:p>
          <a:p>
            <a:r>
              <a:rPr lang="en-GB" sz="2800" b="1" dirty="0">
                <a:solidFill>
                  <a:srgbClr val="000000"/>
                </a:solidFill>
                <a:latin typeface="Century Gothic" panose="020B0502020202020204" pitchFamily="34" charset="0"/>
              </a:rPr>
              <a:t>There is just one thing I need</a:t>
            </a:r>
          </a:p>
          <a:p>
            <a:r>
              <a:rPr lang="en-GB" sz="2800" b="1" dirty="0">
                <a:solidFill>
                  <a:srgbClr val="000000"/>
                </a:solidFill>
                <a:latin typeface="Century Gothic" panose="020B0502020202020204" pitchFamily="34" charset="0"/>
              </a:rPr>
              <a:t>C     E       G    A-Bb    A       G-E</a:t>
            </a:r>
          </a:p>
          <a:p>
            <a:r>
              <a:rPr lang="en-GB" sz="2800" b="1" dirty="0">
                <a:solidFill>
                  <a:srgbClr val="000000"/>
                </a:solidFill>
                <a:latin typeface="Century Gothic" panose="020B0502020202020204" pitchFamily="34" charset="0"/>
              </a:rPr>
              <a:t>I don't care about the presents</a:t>
            </a:r>
          </a:p>
          <a:p>
            <a:r>
              <a:rPr lang="en-GB" sz="2800" b="1" dirty="0">
                <a:solidFill>
                  <a:srgbClr val="000000"/>
                </a:solidFill>
                <a:latin typeface="Century Gothic" panose="020B0502020202020204" pitchFamily="34" charset="0"/>
              </a:rPr>
              <a:t>C - D# - G        A        Bb - A     F-D#</a:t>
            </a:r>
          </a:p>
          <a:p>
            <a:r>
              <a:rPr lang="en-GB" sz="2800" b="1" dirty="0">
                <a:solidFill>
                  <a:srgbClr val="000000"/>
                </a:solidFill>
                <a:latin typeface="Century Gothic" panose="020B0502020202020204" pitchFamily="34" charset="0"/>
              </a:rPr>
              <a:t>Underneath the Christmas tree</a:t>
            </a:r>
          </a:p>
          <a:p>
            <a:endParaRPr lang="en-GB" sz="2800" b="1" dirty="0">
              <a:solidFill>
                <a:srgbClr val="000000"/>
              </a:solidFill>
              <a:latin typeface="Century Gothic" panose="020B0502020202020204" pitchFamily="34" charset="0"/>
            </a:endParaRPr>
          </a:p>
          <a:p>
            <a:r>
              <a:rPr lang="en-GB" sz="2800" b="1" dirty="0">
                <a:solidFill>
                  <a:srgbClr val="000000"/>
                </a:solidFill>
                <a:latin typeface="Century Gothic" panose="020B0502020202020204" pitchFamily="34" charset="0"/>
              </a:rPr>
              <a:t> </a:t>
            </a:r>
          </a:p>
          <a:p>
            <a:endParaRPr lang="en-GB" sz="2800" b="1" dirty="0">
              <a:solidFill>
                <a:srgbClr val="000000"/>
              </a:solidFill>
              <a:latin typeface="Century Gothic" panose="020B0502020202020204" pitchFamily="34" charset="0"/>
            </a:endParaRPr>
          </a:p>
          <a:p>
            <a:r>
              <a:rPr lang="en-GB" sz="2800" b="1" dirty="0">
                <a:solidFill>
                  <a:srgbClr val="000000"/>
                </a:solidFill>
                <a:latin typeface="Century Gothic" panose="020B0502020202020204" pitchFamily="34" charset="0"/>
              </a:rPr>
              <a:t>G    A     F#    G    E     F#   E-D#</a:t>
            </a:r>
          </a:p>
          <a:p>
            <a:r>
              <a:rPr lang="en-GB" sz="2800" b="1" dirty="0">
                <a:solidFill>
                  <a:srgbClr val="000000"/>
                </a:solidFill>
                <a:latin typeface="Century Gothic" panose="020B0502020202020204" pitchFamily="34" charset="0"/>
              </a:rPr>
              <a:t>I just want you for my own</a:t>
            </a:r>
          </a:p>
          <a:p>
            <a:r>
              <a:rPr lang="en-GB" sz="2800" b="1" dirty="0">
                <a:solidFill>
                  <a:srgbClr val="000000"/>
                </a:solidFill>
                <a:latin typeface="Century Gothic" panose="020B0502020202020204" pitchFamily="34" charset="0"/>
              </a:rPr>
              <a:t>B             A      G      F#      E-F#   E-D#</a:t>
            </a:r>
          </a:p>
          <a:p>
            <a:r>
              <a:rPr lang="en-GB" sz="2800" b="1" dirty="0">
                <a:solidFill>
                  <a:srgbClr val="000000"/>
                </a:solidFill>
                <a:latin typeface="Century Gothic" panose="020B0502020202020204" pitchFamily="34" charset="0"/>
              </a:rPr>
              <a:t>More than you could ever know</a:t>
            </a:r>
          </a:p>
          <a:p>
            <a:r>
              <a:rPr lang="en-GB" sz="2800" b="1" dirty="0">
                <a:solidFill>
                  <a:srgbClr val="000000"/>
                </a:solidFill>
                <a:latin typeface="Century Gothic" panose="020B0502020202020204" pitchFamily="34" charset="0"/>
              </a:rPr>
              <a:t>D           E      G      ^D     ^C</a:t>
            </a:r>
          </a:p>
          <a:p>
            <a:r>
              <a:rPr lang="en-GB" sz="2800" b="1" dirty="0">
                <a:solidFill>
                  <a:srgbClr val="000000"/>
                </a:solidFill>
                <a:latin typeface="Century Gothic" panose="020B0502020202020204" pitchFamily="34" charset="0"/>
              </a:rPr>
              <a:t>Make my wish come true</a:t>
            </a:r>
          </a:p>
          <a:p>
            <a:r>
              <a:rPr lang="en-GB" sz="2800" b="1" dirty="0">
                <a:solidFill>
                  <a:srgbClr val="000000"/>
                </a:solidFill>
                <a:latin typeface="Century Gothic" panose="020B0502020202020204" pitchFamily="34" charset="0"/>
              </a:rPr>
              <a:t>B   A     G     E       D# - A    B   A-G</a:t>
            </a:r>
          </a:p>
          <a:p>
            <a:r>
              <a:rPr lang="en-GB" sz="2800" b="1" dirty="0">
                <a:solidFill>
                  <a:srgbClr val="000000"/>
                </a:solidFill>
                <a:latin typeface="Century Gothic" panose="020B0502020202020204" pitchFamily="34" charset="0"/>
              </a:rPr>
              <a:t>All I want for Christmas is you!</a:t>
            </a:r>
            <a:endParaRPr lang="en-GB" sz="28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415429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Silent Night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2772" y="1109688"/>
            <a:ext cx="11376837" cy="5262979"/>
          </a:xfrm>
          <a:prstGeom prst="rect">
            <a:avLst/>
          </a:prstGeom>
          <a:noFill/>
        </p:spPr>
        <p:txBody>
          <a:bodyPr wrap="square" numCol="2" rtlCol="0">
            <a:spAutoFit/>
          </a:bodyPr>
          <a:lstStyle/>
          <a:p>
            <a:r>
              <a:rPr lang="en-GB" sz="2800" b="1" dirty="0">
                <a:solidFill>
                  <a:srgbClr val="000000"/>
                </a:solidFill>
                <a:latin typeface="Century Gothic" panose="020B0502020202020204" pitchFamily="34" charset="0"/>
              </a:rPr>
              <a:t>G - AG    E      G-AG     E</a:t>
            </a:r>
          </a:p>
          <a:p>
            <a:r>
              <a:rPr lang="en-GB" sz="2800" b="1" dirty="0">
                <a:solidFill>
                  <a:srgbClr val="000000"/>
                </a:solidFill>
                <a:latin typeface="Century Gothic" panose="020B0502020202020204" pitchFamily="34" charset="0"/>
              </a:rPr>
              <a:t>Silent night, Holy night</a:t>
            </a:r>
          </a:p>
          <a:p>
            <a:r>
              <a:rPr lang="en-GB" sz="2800" b="1" dirty="0">
                <a:solidFill>
                  <a:srgbClr val="000000"/>
                </a:solidFill>
                <a:latin typeface="Century Gothic" panose="020B0502020202020204" pitchFamily="34" charset="0"/>
              </a:rPr>
              <a:t>^D ^D   B   ^C ^C   G</a:t>
            </a:r>
          </a:p>
          <a:p>
            <a:r>
              <a:rPr lang="en-GB" sz="2800" b="1" dirty="0">
                <a:solidFill>
                  <a:srgbClr val="000000"/>
                </a:solidFill>
                <a:latin typeface="Century Gothic" panose="020B0502020202020204" pitchFamily="34" charset="0"/>
              </a:rPr>
              <a:t>All is calm, all is bright...</a:t>
            </a:r>
          </a:p>
          <a:p>
            <a:endParaRPr lang="en-GB" sz="2800" b="1" dirty="0">
              <a:solidFill>
                <a:srgbClr val="000000"/>
              </a:solidFill>
              <a:latin typeface="Century Gothic" panose="020B0502020202020204" pitchFamily="34" charset="0"/>
            </a:endParaRPr>
          </a:p>
          <a:p>
            <a:r>
              <a:rPr lang="en-GB" sz="2800" b="1" dirty="0">
                <a:solidFill>
                  <a:srgbClr val="000000"/>
                </a:solidFill>
                <a:latin typeface="Century Gothic" panose="020B0502020202020204" pitchFamily="34" charset="0"/>
              </a:rPr>
              <a:t> </a:t>
            </a:r>
          </a:p>
          <a:p>
            <a:r>
              <a:rPr lang="en-GB" sz="2800" b="1" dirty="0">
                <a:solidFill>
                  <a:srgbClr val="000000"/>
                </a:solidFill>
                <a:latin typeface="Century Gothic" panose="020B0502020202020204" pitchFamily="34" charset="0"/>
              </a:rPr>
              <a:t>A            </a:t>
            </a:r>
            <a:r>
              <a:rPr lang="en-GB" sz="2800" b="1" dirty="0" err="1">
                <a:solidFill>
                  <a:srgbClr val="000000"/>
                </a:solidFill>
                <a:latin typeface="Century Gothic" panose="020B0502020202020204" pitchFamily="34" charset="0"/>
              </a:rPr>
              <a:t>A</a:t>
            </a:r>
            <a:r>
              <a:rPr lang="en-GB" sz="2800" b="1" dirty="0">
                <a:solidFill>
                  <a:srgbClr val="000000"/>
                </a:solidFill>
                <a:latin typeface="Century Gothic" panose="020B0502020202020204" pitchFamily="34" charset="0"/>
              </a:rPr>
              <a:t>     ^C-BA     G - A     G       E</a:t>
            </a:r>
          </a:p>
          <a:p>
            <a:r>
              <a:rPr lang="en-GB" sz="2800" b="1" dirty="0">
                <a:solidFill>
                  <a:srgbClr val="000000"/>
                </a:solidFill>
                <a:latin typeface="Century Gothic" panose="020B0502020202020204" pitchFamily="34" charset="0"/>
              </a:rPr>
              <a:t>Round yon virgin, mother and child</a:t>
            </a:r>
          </a:p>
          <a:p>
            <a:r>
              <a:rPr lang="en-GB" sz="2800" b="1" dirty="0">
                <a:solidFill>
                  <a:srgbClr val="000000"/>
                </a:solidFill>
                <a:latin typeface="Century Gothic" panose="020B0502020202020204" pitchFamily="34" charset="0"/>
              </a:rPr>
              <a:t>A - A  ^C-B    A    G -A     G      E</a:t>
            </a:r>
          </a:p>
          <a:p>
            <a:r>
              <a:rPr lang="en-GB" sz="2800" b="1" dirty="0">
                <a:solidFill>
                  <a:srgbClr val="000000"/>
                </a:solidFill>
                <a:latin typeface="Century Gothic" panose="020B0502020202020204" pitchFamily="34" charset="0"/>
              </a:rPr>
              <a:t>Holy infant so tender and mild</a:t>
            </a:r>
          </a:p>
          <a:p>
            <a:r>
              <a:rPr lang="en-GB" sz="2800" b="1" dirty="0">
                <a:solidFill>
                  <a:srgbClr val="000000"/>
                </a:solidFill>
                <a:latin typeface="Century Gothic" panose="020B0502020202020204" pitchFamily="34" charset="0"/>
              </a:rPr>
              <a:t>^D   ^D   ^F-^D- B   ^C-^E</a:t>
            </a:r>
          </a:p>
          <a:p>
            <a:r>
              <a:rPr lang="en-GB" sz="2800" b="1" dirty="0">
                <a:solidFill>
                  <a:srgbClr val="000000"/>
                </a:solidFill>
                <a:latin typeface="Century Gothic" panose="020B0502020202020204" pitchFamily="34" charset="0"/>
              </a:rPr>
              <a:t>Sleep in heavenly peace,</a:t>
            </a:r>
          </a:p>
          <a:p>
            <a:r>
              <a:rPr lang="en-GB" sz="2800" b="1" dirty="0">
                <a:solidFill>
                  <a:srgbClr val="000000"/>
                </a:solidFill>
                <a:latin typeface="Century Gothic" panose="020B0502020202020204" pitchFamily="34" charset="0"/>
              </a:rPr>
              <a:t>^C-G    E    G-F-D        C</a:t>
            </a:r>
          </a:p>
          <a:p>
            <a:r>
              <a:rPr lang="en-GB" sz="2800" b="1" dirty="0">
                <a:solidFill>
                  <a:srgbClr val="000000"/>
                </a:solidFill>
                <a:latin typeface="Century Gothic" panose="020B0502020202020204" pitchFamily="34" charset="0"/>
              </a:rPr>
              <a:t>Sleep in heavenly peace....</a:t>
            </a:r>
            <a:endParaRPr lang="en-GB" sz="28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62607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2828836"/>
            <a:ext cx="9601199" cy="1754326"/>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HARDER</a:t>
            </a:r>
          </a:p>
          <a:p>
            <a:pPr algn="ctr"/>
            <a:endParaRPr lang="en-US" sz="3600" b="1" dirty="0">
              <a:ln w="10160">
                <a:noFill/>
                <a:prstDash val="solid"/>
              </a:ln>
              <a:solidFill>
                <a:srgbClr val="0070C0"/>
              </a:solidFill>
              <a:latin typeface="Century Gothic"/>
            </a:endParaRPr>
          </a:p>
          <a:p>
            <a:pPr algn="ctr"/>
            <a:r>
              <a:rPr lang="en-US" sz="3600" b="1" dirty="0">
                <a:ln w="10160">
                  <a:noFill/>
                  <a:prstDash val="solid"/>
                </a:ln>
                <a:solidFill>
                  <a:srgbClr val="0070C0"/>
                </a:solidFill>
                <a:latin typeface="Century Gothic"/>
              </a:rPr>
              <a:t>Christmas Songs to Try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4"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5"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6"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7"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0"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1"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2"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3"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pic>
        <p:nvPicPr>
          <p:cNvPr id="14" name="Picture 2" descr="Santa Hat PNG Transparent Images Free Download - Pngfr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9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Twelve Days of Christmas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67620" y="1109688"/>
            <a:ext cx="9922411" cy="5616000"/>
          </a:xfrm>
          <a:prstGeom prst="rect">
            <a:avLst/>
          </a:prstGeom>
          <a:noFill/>
        </p:spPr>
        <p:txBody>
          <a:bodyPr wrap="square" numCol="2" rtlCol="0">
            <a:spAutoFit/>
          </a:bodyPr>
          <a:lstStyle/>
          <a:p>
            <a:r>
              <a:rPr lang="en-GB" sz="2000" b="1" dirty="0">
                <a:solidFill>
                  <a:srgbClr val="000000"/>
                </a:solidFill>
                <a:latin typeface="Century Gothic" panose="020B0502020202020204" pitchFamily="34" charset="0"/>
              </a:rPr>
              <a:t>C       </a:t>
            </a:r>
            <a:r>
              <a:rPr lang="en-GB" sz="2000" b="1" dirty="0" err="1">
                <a:solidFill>
                  <a:srgbClr val="000000"/>
                </a:solidFill>
                <a:latin typeface="Century Gothic" panose="020B0502020202020204" pitchFamily="34" charset="0"/>
              </a:rPr>
              <a:t>C</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C</a:t>
            </a:r>
            <a:r>
              <a:rPr lang="en-GB" sz="2000" b="1" dirty="0">
                <a:solidFill>
                  <a:srgbClr val="000000"/>
                </a:solidFill>
                <a:latin typeface="Century Gothic" panose="020B0502020202020204" pitchFamily="34" charset="0"/>
              </a:rPr>
              <a:t> - C       F     </a:t>
            </a:r>
            <a:r>
              <a:rPr lang="en-GB" sz="2000" b="1" dirty="0" err="1">
                <a:solidFill>
                  <a:srgbClr val="000000"/>
                </a:solidFill>
                <a:latin typeface="Century Gothic" panose="020B0502020202020204" pitchFamily="34" charset="0"/>
              </a:rPr>
              <a:t>F</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F</a:t>
            </a:r>
            <a:r>
              <a:rPr lang="en-GB" sz="2000" b="1" dirty="0">
                <a:solidFill>
                  <a:srgbClr val="000000"/>
                </a:solidFill>
                <a:latin typeface="Century Gothic" panose="020B0502020202020204" pitchFamily="34" charset="0"/>
              </a:rPr>
              <a:t> - E</a:t>
            </a:r>
          </a:p>
          <a:p>
            <a:r>
              <a:rPr lang="en-GB" sz="2000" b="1" dirty="0">
                <a:solidFill>
                  <a:srgbClr val="000000"/>
                </a:solidFill>
                <a:latin typeface="Century Gothic" panose="020B0502020202020204" pitchFamily="34" charset="0"/>
              </a:rPr>
              <a:t>On the first day of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F         G      A      Bb   G    A</a:t>
            </a:r>
          </a:p>
          <a:p>
            <a:r>
              <a:rPr lang="en-GB" sz="2000" b="1" dirty="0">
                <a:solidFill>
                  <a:srgbClr val="000000"/>
                </a:solidFill>
                <a:latin typeface="Century Gothic" panose="020B0502020202020204" pitchFamily="34" charset="0"/>
              </a:rPr>
              <a:t>My true love gave to me</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Bb  ^C-^D-Bb  A  F  G    F</a:t>
            </a:r>
          </a:p>
          <a:p>
            <a:r>
              <a:rPr lang="en-GB" sz="2000" b="1" dirty="0">
                <a:solidFill>
                  <a:srgbClr val="000000"/>
                </a:solidFill>
                <a:latin typeface="Century Gothic" panose="020B0502020202020204" pitchFamily="34" charset="0"/>
              </a:rPr>
              <a:t>A partridge in a pear tree!</a:t>
            </a:r>
          </a:p>
          <a:p>
            <a:endParaRPr lang="en-GB" sz="2000" b="1" dirty="0">
              <a:solidFill>
                <a:srgbClr val="000000"/>
              </a:solidFill>
              <a:latin typeface="Century Gothic" panose="020B0502020202020204" pitchFamily="34" charset="0"/>
            </a:endParaRP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C       </a:t>
            </a:r>
            <a:r>
              <a:rPr lang="en-GB" sz="2000" b="1" dirty="0" err="1">
                <a:solidFill>
                  <a:srgbClr val="000000"/>
                </a:solidFill>
                <a:latin typeface="Century Gothic" panose="020B0502020202020204" pitchFamily="34" charset="0"/>
              </a:rPr>
              <a:t>C</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C</a:t>
            </a:r>
            <a:r>
              <a:rPr lang="en-GB" sz="2000" b="1" dirty="0">
                <a:solidFill>
                  <a:srgbClr val="000000"/>
                </a:solidFill>
                <a:latin typeface="Century Gothic" panose="020B0502020202020204" pitchFamily="34" charset="0"/>
              </a:rPr>
              <a:t> - C       F     </a:t>
            </a:r>
            <a:r>
              <a:rPr lang="en-GB" sz="2000" b="1" dirty="0" err="1">
                <a:solidFill>
                  <a:srgbClr val="000000"/>
                </a:solidFill>
                <a:latin typeface="Century Gothic" panose="020B0502020202020204" pitchFamily="34" charset="0"/>
              </a:rPr>
              <a:t>F</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F</a:t>
            </a:r>
            <a:r>
              <a:rPr lang="en-GB" sz="2000" b="1" dirty="0">
                <a:solidFill>
                  <a:srgbClr val="000000"/>
                </a:solidFill>
                <a:latin typeface="Century Gothic" panose="020B0502020202020204" pitchFamily="34" charset="0"/>
              </a:rPr>
              <a:t> - E</a:t>
            </a:r>
          </a:p>
          <a:p>
            <a:r>
              <a:rPr lang="en-GB" sz="2000" b="1" dirty="0">
                <a:solidFill>
                  <a:srgbClr val="000000"/>
                </a:solidFill>
                <a:latin typeface="Century Gothic" panose="020B0502020202020204" pitchFamily="34" charset="0"/>
              </a:rPr>
              <a:t>On the second day of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F         G      A      Bb   G    A</a:t>
            </a:r>
          </a:p>
          <a:p>
            <a:r>
              <a:rPr lang="en-GB" sz="2000" b="1" dirty="0">
                <a:solidFill>
                  <a:srgbClr val="000000"/>
                </a:solidFill>
                <a:latin typeface="Century Gothic" panose="020B0502020202020204" pitchFamily="34" charset="0"/>
              </a:rPr>
              <a:t>My true love gave to me</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^C      G - A     Bb</a:t>
            </a:r>
          </a:p>
          <a:p>
            <a:r>
              <a:rPr lang="en-GB" sz="2000" b="1" dirty="0">
                <a:solidFill>
                  <a:srgbClr val="000000"/>
                </a:solidFill>
                <a:latin typeface="Century Gothic" panose="020B0502020202020204" pitchFamily="34" charset="0"/>
              </a:rPr>
              <a:t>Two turtle doves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A  Bb  ^C-^D-Bb  A  F   G      F</a:t>
            </a:r>
          </a:p>
          <a:p>
            <a:r>
              <a:rPr lang="en-GB" sz="2000" b="1" dirty="0">
                <a:solidFill>
                  <a:srgbClr val="000000"/>
                </a:solidFill>
                <a:latin typeface="Century Gothic" panose="020B0502020202020204" pitchFamily="34" charset="0"/>
              </a:rPr>
              <a:t>And a partridge in a pear tree!</a:t>
            </a:r>
          </a:p>
          <a:p>
            <a:r>
              <a:rPr lang="en-GB" sz="2000" b="1" dirty="0">
                <a:solidFill>
                  <a:srgbClr val="000000"/>
                </a:solidFill>
                <a:latin typeface="Century Gothic" panose="020B0502020202020204" pitchFamily="34" charset="0"/>
              </a:rPr>
              <a:t> </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C       </a:t>
            </a:r>
            <a:r>
              <a:rPr lang="en-GB" sz="2000" b="1" dirty="0" err="1">
                <a:solidFill>
                  <a:srgbClr val="000000"/>
                </a:solidFill>
                <a:latin typeface="Century Gothic" panose="020B0502020202020204" pitchFamily="34" charset="0"/>
              </a:rPr>
              <a:t>C</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C</a:t>
            </a:r>
            <a:r>
              <a:rPr lang="en-GB" sz="2000" b="1" dirty="0">
                <a:solidFill>
                  <a:srgbClr val="000000"/>
                </a:solidFill>
                <a:latin typeface="Century Gothic" panose="020B0502020202020204" pitchFamily="34" charset="0"/>
              </a:rPr>
              <a:t>          F     </a:t>
            </a:r>
            <a:r>
              <a:rPr lang="en-GB" sz="2000" b="1" dirty="0" err="1">
                <a:solidFill>
                  <a:srgbClr val="000000"/>
                </a:solidFill>
                <a:latin typeface="Century Gothic" panose="020B0502020202020204" pitchFamily="34" charset="0"/>
              </a:rPr>
              <a:t>F</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F</a:t>
            </a:r>
            <a:r>
              <a:rPr lang="en-GB" sz="2000" b="1" dirty="0">
                <a:solidFill>
                  <a:srgbClr val="000000"/>
                </a:solidFill>
                <a:latin typeface="Century Gothic" panose="020B0502020202020204" pitchFamily="34" charset="0"/>
              </a:rPr>
              <a:t> - E</a:t>
            </a:r>
          </a:p>
          <a:p>
            <a:r>
              <a:rPr lang="en-GB" sz="2000" b="1" dirty="0">
                <a:solidFill>
                  <a:srgbClr val="000000"/>
                </a:solidFill>
                <a:latin typeface="Century Gothic" panose="020B0502020202020204" pitchFamily="34" charset="0"/>
              </a:rPr>
              <a:t>On the third day of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F         G      A      Bb   G    A</a:t>
            </a:r>
          </a:p>
          <a:p>
            <a:r>
              <a:rPr lang="en-GB" sz="2000" b="1" dirty="0">
                <a:solidFill>
                  <a:srgbClr val="000000"/>
                </a:solidFill>
                <a:latin typeface="Century Gothic" panose="020B0502020202020204" pitchFamily="34" charset="0"/>
              </a:rPr>
              <a:t>My true love gave to me</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^C        G - A     Bb</a:t>
            </a:r>
          </a:p>
          <a:p>
            <a:r>
              <a:rPr lang="en-GB" sz="2000" b="1" dirty="0">
                <a:solidFill>
                  <a:srgbClr val="000000"/>
                </a:solidFill>
                <a:latin typeface="Century Gothic" panose="020B0502020202020204" pitchFamily="34" charset="0"/>
              </a:rPr>
              <a:t>Three French hens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^C      G - A     Bb</a:t>
            </a:r>
          </a:p>
          <a:p>
            <a:r>
              <a:rPr lang="en-GB" sz="2000" b="1" dirty="0">
                <a:solidFill>
                  <a:srgbClr val="000000"/>
                </a:solidFill>
                <a:latin typeface="Century Gothic" panose="020B0502020202020204" pitchFamily="34" charset="0"/>
              </a:rPr>
              <a:t>Two turtle doves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A  Bb  ^C-^D-Bb  A  F   G      F</a:t>
            </a:r>
          </a:p>
          <a:p>
            <a:r>
              <a:rPr lang="en-GB" sz="2000" b="1" dirty="0">
                <a:solidFill>
                  <a:srgbClr val="000000"/>
                </a:solidFill>
                <a:latin typeface="Century Gothic" panose="020B0502020202020204" pitchFamily="34" charset="0"/>
              </a:rPr>
              <a:t>And a partridge in a pear tree!</a:t>
            </a:r>
            <a:endParaRPr lang="en-GB" sz="2000" b="1" dirty="0">
              <a:solidFill>
                <a:srgbClr val="FFFF00"/>
              </a:solidFill>
              <a:latin typeface="Century Gothic" panose="020B0502020202020204" pitchFamily="34" charset="0"/>
            </a:endParaRPr>
          </a:p>
        </p:txBody>
      </p:sp>
      <p:cxnSp>
        <p:nvCxnSpPr>
          <p:cNvPr id="18" name="Straight Arrow Connector 17"/>
          <p:cNvCxnSpPr/>
          <p:nvPr/>
        </p:nvCxnSpPr>
        <p:spPr>
          <a:xfrm flipH="1">
            <a:off x="8498891" y="5103628"/>
            <a:ext cx="889658" cy="332681"/>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388549" y="4158323"/>
            <a:ext cx="2328530" cy="1604524"/>
          </a:xfrm>
          <a:prstGeom prst="rect">
            <a:avLst/>
          </a:prstGeom>
          <a:solidFill>
            <a:schemeClr val="accent2">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0000"/>
                </a:solidFill>
                <a:latin typeface="Century Gothic" panose="020B0502020202020204" pitchFamily="34" charset="0"/>
              </a:rPr>
              <a:t>A new line with these notes is added for each day.</a:t>
            </a:r>
          </a:p>
        </p:txBody>
      </p:sp>
    </p:spTree>
    <p:extLst>
      <p:ext uri="{BB962C8B-B14F-4D97-AF65-F5344CB8AC3E}">
        <p14:creationId xmlns:p14="http://schemas.microsoft.com/office/powerpoint/2010/main" val="356800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Twelve Days of Christmas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67620" y="1109688"/>
            <a:ext cx="9922411" cy="5616000"/>
          </a:xfrm>
          <a:prstGeom prst="rect">
            <a:avLst/>
          </a:prstGeom>
          <a:noFill/>
        </p:spPr>
        <p:txBody>
          <a:bodyPr wrap="square" numCol="2" rtlCol="0">
            <a:spAutoFit/>
          </a:bodyPr>
          <a:lstStyle/>
          <a:p>
            <a:r>
              <a:rPr lang="en-GB" sz="2000" b="1" dirty="0">
                <a:solidFill>
                  <a:srgbClr val="000000"/>
                </a:solidFill>
                <a:latin typeface="Century Gothic" panose="020B0502020202020204" pitchFamily="34" charset="0"/>
              </a:rPr>
              <a:t>D        G      </a:t>
            </a:r>
            <a:r>
              <a:rPr lang="en-GB" sz="2000" b="1" dirty="0" err="1">
                <a:solidFill>
                  <a:srgbClr val="000000"/>
                </a:solidFill>
                <a:latin typeface="Century Gothic" panose="020B0502020202020204" pitchFamily="34" charset="0"/>
              </a:rPr>
              <a:t>G</a:t>
            </a:r>
            <a:r>
              <a:rPr lang="en-GB" sz="2000" b="1" dirty="0">
                <a:solidFill>
                  <a:srgbClr val="000000"/>
                </a:solidFill>
                <a:latin typeface="Century Gothic" panose="020B0502020202020204" pitchFamily="34" charset="0"/>
              </a:rPr>
              <a:t>    A    G-F#       E - E</a:t>
            </a:r>
          </a:p>
          <a:p>
            <a:r>
              <a:rPr lang="en-GB" sz="2000" b="1" dirty="0">
                <a:solidFill>
                  <a:srgbClr val="000000"/>
                </a:solidFill>
                <a:latin typeface="Century Gothic" panose="020B0502020202020204" pitchFamily="34" charset="0"/>
              </a:rPr>
              <a:t>We wish you a Merry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E         A      </a:t>
            </a:r>
            <a:r>
              <a:rPr lang="en-GB" sz="2000" b="1" dirty="0" err="1">
                <a:solidFill>
                  <a:srgbClr val="000000"/>
                </a:solidFill>
                <a:latin typeface="Century Gothic" panose="020B0502020202020204" pitchFamily="34" charset="0"/>
              </a:rPr>
              <a:t>A</a:t>
            </a:r>
            <a:r>
              <a:rPr lang="en-GB" sz="2000" b="1" dirty="0">
                <a:solidFill>
                  <a:srgbClr val="000000"/>
                </a:solidFill>
                <a:latin typeface="Century Gothic" panose="020B0502020202020204" pitchFamily="34" charset="0"/>
              </a:rPr>
              <a:t>    B    A-G       F# - D</a:t>
            </a:r>
          </a:p>
          <a:p>
            <a:r>
              <a:rPr lang="en-GB" sz="2000" b="1" dirty="0">
                <a:solidFill>
                  <a:srgbClr val="000000"/>
                </a:solidFill>
                <a:latin typeface="Century Gothic" panose="020B0502020202020204" pitchFamily="34" charset="0"/>
              </a:rPr>
              <a:t>We wish you a Merry Christmas,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D       B      </a:t>
            </a:r>
            <a:r>
              <a:rPr lang="en-GB" sz="2000" b="1" dirty="0" err="1">
                <a:solidFill>
                  <a:srgbClr val="000000"/>
                </a:solidFill>
                <a:latin typeface="Century Gothic" panose="020B0502020202020204" pitchFamily="34" charset="0"/>
              </a:rPr>
              <a:t>B</a:t>
            </a:r>
            <a:r>
              <a:rPr lang="en-GB" sz="2000" b="1" dirty="0">
                <a:solidFill>
                  <a:srgbClr val="000000"/>
                </a:solidFill>
                <a:latin typeface="Century Gothic" panose="020B0502020202020204" pitchFamily="34" charset="0"/>
              </a:rPr>
              <a:t>    ^C     B-A        G  -  E     D    </a:t>
            </a:r>
            <a:r>
              <a:rPr lang="en-GB" sz="2000" b="1" dirty="0" err="1">
                <a:solidFill>
                  <a:srgbClr val="000000"/>
                </a:solidFill>
                <a:latin typeface="Century Gothic" panose="020B0502020202020204" pitchFamily="34" charset="0"/>
              </a:rPr>
              <a:t>D</a:t>
            </a:r>
            <a:r>
              <a:rPr lang="en-GB" sz="2000" b="1" dirty="0">
                <a:solidFill>
                  <a:srgbClr val="000000"/>
                </a:solidFill>
                <a:latin typeface="Century Gothic" panose="020B0502020202020204" pitchFamily="34" charset="0"/>
              </a:rPr>
              <a:t>    E - A     F#       G</a:t>
            </a:r>
          </a:p>
          <a:p>
            <a:r>
              <a:rPr lang="en-GB" sz="2000" b="1" dirty="0">
                <a:solidFill>
                  <a:srgbClr val="000000"/>
                </a:solidFill>
                <a:latin typeface="Century Gothic" panose="020B0502020202020204" pitchFamily="34" charset="0"/>
              </a:rPr>
              <a:t>We wish you a Merry Christmas and a Happy New Year!</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 </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D           G - G     </a:t>
            </a:r>
            <a:r>
              <a:rPr lang="en-GB" sz="2000" b="1" dirty="0" err="1">
                <a:solidFill>
                  <a:srgbClr val="000000"/>
                </a:solidFill>
                <a:latin typeface="Century Gothic" panose="020B0502020202020204" pitchFamily="34" charset="0"/>
              </a:rPr>
              <a:t>G</a:t>
            </a:r>
            <a:r>
              <a:rPr lang="en-GB" sz="2000" b="1" dirty="0">
                <a:solidFill>
                  <a:srgbClr val="000000"/>
                </a:solidFill>
                <a:latin typeface="Century Gothic" panose="020B0502020202020204" pitchFamily="34" charset="0"/>
              </a:rPr>
              <a:t>     F#    F#    G    F#   E      D</a:t>
            </a:r>
          </a:p>
          <a:p>
            <a:r>
              <a:rPr lang="en-GB" sz="2000" b="1" dirty="0">
                <a:solidFill>
                  <a:srgbClr val="000000"/>
                </a:solidFill>
                <a:latin typeface="Century Gothic" panose="020B0502020202020204" pitchFamily="34" charset="0"/>
              </a:rPr>
              <a:t>Good tidings we bring to you and your kin;</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A            B - A     G     ^D - ^D      E    </a:t>
            </a:r>
            <a:r>
              <a:rPr lang="en-GB" sz="2000" b="1" dirty="0" err="1">
                <a:solidFill>
                  <a:srgbClr val="000000"/>
                </a:solidFill>
                <a:latin typeface="Century Gothic" panose="020B0502020202020204" pitchFamily="34" charset="0"/>
              </a:rPr>
              <a:t>E</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E</a:t>
            </a:r>
            <a:r>
              <a:rPr lang="en-GB" sz="2000" b="1" dirty="0">
                <a:solidFill>
                  <a:srgbClr val="000000"/>
                </a:solidFill>
                <a:latin typeface="Century Gothic" panose="020B0502020202020204" pitchFamily="34" charset="0"/>
              </a:rPr>
              <a:t> - A     F#       G</a:t>
            </a:r>
          </a:p>
          <a:p>
            <a:r>
              <a:rPr lang="en-GB" sz="2000" b="1" dirty="0">
                <a:solidFill>
                  <a:srgbClr val="000000"/>
                </a:solidFill>
                <a:latin typeface="Century Gothic" panose="020B0502020202020204" pitchFamily="34" charset="0"/>
              </a:rPr>
              <a:t>Good tidings for Christmas and a Happy New Year!</a:t>
            </a:r>
            <a:endParaRPr lang="en-GB" sz="2000" b="1" dirty="0">
              <a:solidFill>
                <a:srgbClr val="FFFF00"/>
              </a:solidFill>
              <a:latin typeface="Century Gothic" panose="020B0502020202020204" pitchFamily="34" charset="0"/>
            </a:endParaRPr>
          </a:p>
        </p:txBody>
      </p:sp>
      <p:cxnSp>
        <p:nvCxnSpPr>
          <p:cNvPr id="18" name="Straight Arrow Connector 17"/>
          <p:cNvCxnSpPr/>
          <p:nvPr/>
        </p:nvCxnSpPr>
        <p:spPr>
          <a:xfrm flipH="1" flipV="1">
            <a:off x="8676167" y="1653447"/>
            <a:ext cx="797443" cy="1248061"/>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331187" y="2523745"/>
            <a:ext cx="2328530" cy="1604524"/>
          </a:xfrm>
          <a:prstGeom prst="rect">
            <a:avLst/>
          </a:prstGeom>
          <a:solidFill>
            <a:schemeClr val="accent2">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0000"/>
                </a:solidFill>
                <a:latin typeface="Century Gothic" panose="020B0502020202020204" pitchFamily="34" charset="0"/>
              </a:rPr>
              <a:t>This means it is a high D on the keyboard input.</a:t>
            </a:r>
          </a:p>
        </p:txBody>
      </p:sp>
    </p:spTree>
    <p:extLst>
      <p:ext uri="{BB962C8B-B14F-4D97-AF65-F5344CB8AC3E}">
        <p14:creationId xmlns:p14="http://schemas.microsoft.com/office/powerpoint/2010/main" val="281653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Rudolph the Red Nose Reindeer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7079" y="1109688"/>
            <a:ext cx="11827606" cy="5940000"/>
          </a:xfrm>
          <a:prstGeom prst="rect">
            <a:avLst/>
          </a:prstGeom>
          <a:noFill/>
        </p:spPr>
        <p:txBody>
          <a:bodyPr wrap="square" numCol="2" rtlCol="0">
            <a:spAutoFit/>
          </a:bodyPr>
          <a:lstStyle/>
          <a:p>
            <a:r>
              <a:rPr lang="en-GB" sz="2000" b="1" dirty="0">
                <a:solidFill>
                  <a:srgbClr val="000000"/>
                </a:solidFill>
                <a:latin typeface="Century Gothic" panose="020B0502020202020204" pitchFamily="34" charset="0"/>
              </a:rPr>
              <a:t>G  -  A         G        E  -  ^C        A - G</a:t>
            </a:r>
          </a:p>
          <a:p>
            <a:r>
              <a:rPr lang="en-GB" sz="2000" b="1" dirty="0">
                <a:solidFill>
                  <a:srgbClr val="000000"/>
                </a:solidFill>
                <a:latin typeface="Century Gothic" panose="020B0502020202020204" pitchFamily="34" charset="0"/>
              </a:rPr>
              <a:t>Rudolph, the red-nosed reindeer</a:t>
            </a:r>
          </a:p>
          <a:p>
            <a:r>
              <a:rPr lang="en-GB" sz="2000" b="1" dirty="0">
                <a:solidFill>
                  <a:srgbClr val="000000"/>
                </a:solidFill>
                <a:latin typeface="Century Gothic" panose="020B0502020202020204" pitchFamily="34" charset="0"/>
              </a:rPr>
              <a:t>G     A   G-A   G-^C    B</a:t>
            </a:r>
          </a:p>
          <a:p>
            <a:r>
              <a:rPr lang="en-GB" sz="2000" b="1" dirty="0">
                <a:solidFill>
                  <a:srgbClr val="000000"/>
                </a:solidFill>
                <a:latin typeface="Century Gothic" panose="020B0502020202020204" pitchFamily="34" charset="0"/>
              </a:rPr>
              <a:t>Had a very shiny nose</a:t>
            </a:r>
          </a:p>
          <a:p>
            <a:r>
              <a:rPr lang="en-GB" sz="2000" b="1" dirty="0">
                <a:solidFill>
                  <a:srgbClr val="000000"/>
                </a:solidFill>
                <a:latin typeface="Century Gothic" panose="020B0502020202020204" pitchFamily="34" charset="0"/>
              </a:rPr>
              <a:t>F      G    F    D-B     A      G</a:t>
            </a:r>
          </a:p>
          <a:p>
            <a:r>
              <a:rPr lang="en-GB" sz="2000" b="1" dirty="0">
                <a:solidFill>
                  <a:srgbClr val="000000"/>
                </a:solidFill>
                <a:latin typeface="Century Gothic" panose="020B0502020202020204" pitchFamily="34" charset="0"/>
              </a:rPr>
              <a:t>And if you ever saw him,</a:t>
            </a:r>
          </a:p>
          <a:p>
            <a:r>
              <a:rPr lang="en-GB" sz="2000" b="1" dirty="0">
                <a:solidFill>
                  <a:srgbClr val="000000"/>
                </a:solidFill>
                <a:latin typeface="Century Gothic" panose="020B0502020202020204" pitchFamily="34" charset="0"/>
              </a:rPr>
              <a:t>G          A        G-A    G    A     E</a:t>
            </a:r>
          </a:p>
          <a:p>
            <a:r>
              <a:rPr lang="en-GB" sz="2000" b="1" dirty="0">
                <a:solidFill>
                  <a:srgbClr val="000000"/>
                </a:solidFill>
                <a:latin typeface="Century Gothic" panose="020B0502020202020204" pitchFamily="34" charset="0"/>
              </a:rPr>
              <a:t>You would even say it glows!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 G    A    G   E-^C     A - G</a:t>
            </a:r>
          </a:p>
          <a:p>
            <a:r>
              <a:rPr lang="en-GB" sz="2000" b="1" dirty="0">
                <a:solidFill>
                  <a:srgbClr val="000000"/>
                </a:solidFill>
                <a:latin typeface="Century Gothic" panose="020B0502020202020204" pitchFamily="34" charset="0"/>
              </a:rPr>
              <a:t>All of the other reindeer</a:t>
            </a:r>
          </a:p>
          <a:p>
            <a:r>
              <a:rPr lang="en-GB" sz="2000" b="1" dirty="0">
                <a:solidFill>
                  <a:srgbClr val="000000"/>
                </a:solidFill>
                <a:latin typeface="Century Gothic" panose="020B0502020202020204" pitchFamily="34" charset="0"/>
              </a:rPr>
              <a:t>G          A      G      A     G     ^C       B</a:t>
            </a:r>
          </a:p>
          <a:p>
            <a:r>
              <a:rPr lang="en-GB" sz="2000" b="1" dirty="0">
                <a:solidFill>
                  <a:srgbClr val="000000"/>
                </a:solidFill>
                <a:latin typeface="Century Gothic" panose="020B0502020202020204" pitchFamily="34" charset="0"/>
              </a:rPr>
              <a:t>Used to laugh and call him names</a:t>
            </a:r>
          </a:p>
          <a:p>
            <a:r>
              <a:rPr lang="en-GB" sz="2000" b="1" dirty="0">
                <a:solidFill>
                  <a:srgbClr val="000000"/>
                </a:solidFill>
                <a:latin typeface="Century Gothic" panose="020B0502020202020204" pitchFamily="34" charset="0"/>
              </a:rPr>
              <a:t>F         G - F    D      B     A  -  G</a:t>
            </a:r>
          </a:p>
          <a:p>
            <a:r>
              <a:rPr lang="en-GB" sz="2000" b="1" dirty="0">
                <a:solidFill>
                  <a:srgbClr val="000000"/>
                </a:solidFill>
                <a:latin typeface="Century Gothic" panose="020B0502020202020204" pitchFamily="34" charset="0"/>
              </a:rPr>
              <a:t>They never let poor Rudolph</a:t>
            </a:r>
          </a:p>
          <a:p>
            <a:r>
              <a:rPr lang="en-GB" sz="2000" b="1" dirty="0">
                <a:solidFill>
                  <a:srgbClr val="000000"/>
                </a:solidFill>
                <a:latin typeface="Century Gothic" panose="020B0502020202020204" pitchFamily="34" charset="0"/>
              </a:rPr>
              <a:t>G        A   G-A   G -^D     ^C</a:t>
            </a:r>
          </a:p>
          <a:p>
            <a:r>
              <a:rPr lang="en-GB" sz="2000" b="1" dirty="0">
                <a:solidFill>
                  <a:srgbClr val="000000"/>
                </a:solidFill>
                <a:latin typeface="Century Gothic" panose="020B0502020202020204" pitchFamily="34" charset="0"/>
              </a:rPr>
              <a:t>Play in any reindeer games.</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 </a:t>
            </a:r>
          </a:p>
          <a:p>
            <a:r>
              <a:rPr lang="en-GB" sz="2000" b="1" dirty="0">
                <a:solidFill>
                  <a:srgbClr val="000000"/>
                </a:solidFill>
                <a:latin typeface="Century Gothic" panose="020B0502020202020204" pitchFamily="34" charset="0"/>
              </a:rPr>
              <a:t>A         </a:t>
            </a:r>
            <a:r>
              <a:rPr lang="en-GB" sz="2000" b="1" dirty="0" err="1">
                <a:solidFill>
                  <a:srgbClr val="000000"/>
                </a:solidFill>
                <a:latin typeface="Century Gothic" panose="020B0502020202020204" pitchFamily="34" charset="0"/>
              </a:rPr>
              <a:t>A</a:t>
            </a:r>
            <a:r>
              <a:rPr lang="en-GB" sz="2000" b="1" dirty="0">
                <a:solidFill>
                  <a:srgbClr val="000000"/>
                </a:solidFill>
                <a:latin typeface="Century Gothic" panose="020B0502020202020204" pitchFamily="34" charset="0"/>
              </a:rPr>
              <a:t>     ^C-A        G  -  E       G</a:t>
            </a:r>
          </a:p>
          <a:p>
            <a:r>
              <a:rPr lang="en-GB" sz="2000" b="1" dirty="0">
                <a:solidFill>
                  <a:srgbClr val="000000"/>
                </a:solidFill>
                <a:latin typeface="Century Gothic" panose="020B0502020202020204" pitchFamily="34" charset="0"/>
              </a:rPr>
              <a:t>Then one foggy Christmas Eve</a:t>
            </a:r>
          </a:p>
          <a:p>
            <a:r>
              <a:rPr lang="en-GB" sz="2000" b="1" dirty="0">
                <a:solidFill>
                  <a:srgbClr val="000000"/>
                </a:solidFill>
                <a:latin typeface="Century Gothic" panose="020B0502020202020204" pitchFamily="34" charset="0"/>
              </a:rPr>
              <a:t>F - A       G      F      E</a:t>
            </a:r>
          </a:p>
          <a:p>
            <a:r>
              <a:rPr lang="en-GB" sz="2000" b="1" dirty="0">
                <a:solidFill>
                  <a:srgbClr val="000000"/>
                </a:solidFill>
                <a:latin typeface="Century Gothic" panose="020B0502020202020204" pitchFamily="34" charset="0"/>
              </a:rPr>
              <a:t>Santa came to say</a:t>
            </a:r>
          </a:p>
          <a:p>
            <a:r>
              <a:rPr lang="en-GB" sz="2000" b="1" dirty="0">
                <a:solidFill>
                  <a:srgbClr val="000000"/>
                </a:solidFill>
                <a:latin typeface="Century Gothic" panose="020B0502020202020204" pitchFamily="34" charset="0"/>
              </a:rPr>
              <a:t>D   -  D           G        A        B      </a:t>
            </a:r>
            <a:r>
              <a:rPr lang="en-GB" sz="2000" b="1" dirty="0" err="1">
                <a:solidFill>
                  <a:srgbClr val="000000"/>
                </a:solidFill>
                <a:latin typeface="Century Gothic" panose="020B0502020202020204" pitchFamily="34" charset="0"/>
              </a:rPr>
              <a:t>B</a:t>
            </a:r>
            <a:r>
              <a:rPr lang="en-GB" sz="2000" b="1" dirty="0">
                <a:solidFill>
                  <a:srgbClr val="000000"/>
                </a:solidFill>
                <a:latin typeface="Century Gothic" panose="020B0502020202020204" pitchFamily="34" charset="0"/>
              </a:rPr>
              <a:t>      </a:t>
            </a:r>
            <a:r>
              <a:rPr lang="en-GB" sz="2000" b="1" dirty="0" err="1">
                <a:solidFill>
                  <a:srgbClr val="000000"/>
                </a:solidFill>
                <a:latin typeface="Century Gothic" panose="020B0502020202020204" pitchFamily="34" charset="0"/>
              </a:rPr>
              <a:t>B</a:t>
            </a:r>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"Rudolph with your nose so bright</a:t>
            </a:r>
          </a:p>
          <a:p>
            <a:r>
              <a:rPr lang="en-GB" sz="2000" b="1" dirty="0">
                <a:solidFill>
                  <a:srgbClr val="000000"/>
                </a:solidFill>
                <a:latin typeface="Century Gothic" panose="020B0502020202020204" pitchFamily="34" charset="0"/>
              </a:rPr>
              <a:t>^C          ^C       B       A       G       F  -  D</a:t>
            </a:r>
          </a:p>
          <a:p>
            <a:r>
              <a:rPr lang="en-GB" sz="2000" b="1" dirty="0">
                <a:solidFill>
                  <a:srgbClr val="000000"/>
                </a:solidFill>
                <a:latin typeface="Century Gothic" panose="020B0502020202020204" pitchFamily="34" charset="0"/>
              </a:rPr>
              <a:t>Won't you guide my sleigh tonight?"</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 G          A    G     E  -  ^C      A       G</a:t>
            </a:r>
          </a:p>
          <a:p>
            <a:r>
              <a:rPr lang="en-GB" sz="2000" b="1" dirty="0">
                <a:solidFill>
                  <a:srgbClr val="000000"/>
                </a:solidFill>
                <a:latin typeface="Century Gothic" panose="020B0502020202020204" pitchFamily="34" charset="0"/>
              </a:rPr>
              <a:t>Then all the reindeer loved him</a:t>
            </a:r>
          </a:p>
          <a:p>
            <a:r>
              <a:rPr lang="en-GB" sz="2000" b="1" dirty="0">
                <a:solidFill>
                  <a:srgbClr val="000000"/>
                </a:solidFill>
                <a:latin typeface="Century Gothic" panose="020B0502020202020204" pitchFamily="34" charset="0"/>
              </a:rPr>
              <a:t>G      A       G  -  A      G    ^C      B</a:t>
            </a:r>
          </a:p>
          <a:p>
            <a:r>
              <a:rPr lang="en-GB" sz="2000" b="1" dirty="0">
                <a:solidFill>
                  <a:srgbClr val="000000"/>
                </a:solidFill>
                <a:latin typeface="Century Gothic" panose="020B0502020202020204" pitchFamily="34" charset="0"/>
              </a:rPr>
              <a:t>As they shouted out with glee,</a:t>
            </a:r>
          </a:p>
          <a:p>
            <a:r>
              <a:rPr lang="en-GB" sz="2000" b="1" dirty="0">
                <a:solidFill>
                  <a:srgbClr val="000000"/>
                </a:solidFill>
                <a:latin typeface="Century Gothic" panose="020B0502020202020204" pitchFamily="34" charset="0"/>
              </a:rPr>
              <a:t>F   -   G         F          D  -  B        A  -  G</a:t>
            </a:r>
          </a:p>
          <a:p>
            <a:r>
              <a:rPr lang="en-GB" sz="2000" b="1" dirty="0">
                <a:solidFill>
                  <a:srgbClr val="000000"/>
                </a:solidFill>
                <a:latin typeface="Century Gothic" panose="020B0502020202020204" pitchFamily="34" charset="0"/>
              </a:rPr>
              <a:t>"Rudolph the red-nosed reindeer</a:t>
            </a:r>
          </a:p>
          <a:p>
            <a:r>
              <a:rPr lang="en-GB" sz="2000" b="1" dirty="0">
                <a:solidFill>
                  <a:srgbClr val="000000"/>
                </a:solidFill>
                <a:latin typeface="Century Gothic" panose="020B0502020202020204" pitchFamily="34" charset="0"/>
              </a:rPr>
              <a:t>G          A     G     A     G - ^D-^C</a:t>
            </a:r>
          </a:p>
          <a:p>
            <a:r>
              <a:rPr lang="en-GB" sz="2000" b="1" dirty="0">
                <a:solidFill>
                  <a:srgbClr val="000000"/>
                </a:solidFill>
                <a:latin typeface="Century Gothic" panose="020B0502020202020204" pitchFamily="34" charset="0"/>
              </a:rPr>
              <a:t>You'll go down in history!"</a:t>
            </a:r>
          </a:p>
        </p:txBody>
      </p:sp>
    </p:spTree>
    <p:extLst>
      <p:ext uri="{BB962C8B-B14F-4D97-AF65-F5344CB8AC3E}">
        <p14:creationId xmlns:p14="http://schemas.microsoft.com/office/powerpoint/2010/main" val="377849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Frosty the Snowman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7079" y="1109688"/>
            <a:ext cx="11827606" cy="5652000"/>
          </a:xfrm>
          <a:prstGeom prst="rect">
            <a:avLst/>
          </a:prstGeom>
          <a:noFill/>
        </p:spPr>
        <p:txBody>
          <a:bodyPr wrap="square" numCol="2" rtlCol="0">
            <a:spAutoFit/>
          </a:bodyPr>
          <a:lstStyle/>
          <a:p>
            <a:r>
              <a:rPr lang="en-GB" sz="2000" b="1" dirty="0">
                <a:solidFill>
                  <a:srgbClr val="000000"/>
                </a:solidFill>
                <a:latin typeface="Century Gothic" panose="020B0502020202020204" pitchFamily="34" charset="0"/>
              </a:rPr>
              <a:t>G - E       F      G  - ^C     B  ^C ^D-^C  B-A   G</a:t>
            </a:r>
          </a:p>
          <a:p>
            <a:r>
              <a:rPr lang="en-GB" sz="2000" b="1" dirty="0">
                <a:solidFill>
                  <a:srgbClr val="000000"/>
                </a:solidFill>
                <a:latin typeface="Century Gothic" panose="020B0502020202020204" pitchFamily="34" charset="0"/>
              </a:rPr>
              <a:t>Frosty the snowman was a jolly happy soul</a:t>
            </a:r>
          </a:p>
          <a:p>
            <a:r>
              <a:rPr lang="en-GB" sz="2000" b="1" dirty="0">
                <a:solidFill>
                  <a:srgbClr val="000000"/>
                </a:solidFill>
                <a:latin typeface="Century Gothic" panose="020B0502020202020204" pitchFamily="34" charset="0"/>
              </a:rPr>
              <a:t>B      ^C  ^D-^C      B      A   </a:t>
            </a:r>
            <a:r>
              <a:rPr lang="en-GB" sz="2000" b="1" dirty="0" err="1">
                <a:solidFill>
                  <a:srgbClr val="000000"/>
                </a:solidFill>
                <a:latin typeface="Century Gothic" panose="020B0502020202020204" pitchFamily="34" charset="0"/>
              </a:rPr>
              <a:t>A</a:t>
            </a:r>
            <a:r>
              <a:rPr lang="en-GB" sz="2000" b="1" dirty="0">
                <a:solidFill>
                  <a:srgbClr val="000000"/>
                </a:solidFill>
                <a:latin typeface="Century Gothic" panose="020B0502020202020204" pitchFamily="34" charset="0"/>
              </a:rPr>
              <a:t>    G-^C     E</a:t>
            </a:r>
          </a:p>
          <a:p>
            <a:r>
              <a:rPr lang="en-GB" sz="2000" b="1" dirty="0">
                <a:solidFill>
                  <a:srgbClr val="000000"/>
                </a:solidFill>
                <a:latin typeface="Century Gothic" panose="020B0502020202020204" pitchFamily="34" charset="0"/>
              </a:rPr>
              <a:t>With a corncob pipe and a button nose</a:t>
            </a:r>
          </a:p>
          <a:p>
            <a:r>
              <a:rPr lang="en-GB" sz="2000" b="1" dirty="0">
                <a:solidFill>
                  <a:srgbClr val="000000"/>
                </a:solidFill>
                <a:latin typeface="Century Gothic" panose="020B0502020202020204" pitchFamily="34" charset="0"/>
              </a:rPr>
              <a:t>E          A       G        F        E     D    G</a:t>
            </a:r>
          </a:p>
          <a:p>
            <a:r>
              <a:rPr lang="en-GB" sz="2000" b="1" dirty="0">
                <a:solidFill>
                  <a:srgbClr val="000000"/>
                </a:solidFill>
                <a:latin typeface="Century Gothic" panose="020B0502020202020204" pitchFamily="34" charset="0"/>
              </a:rPr>
              <a:t>And two eyes made out of coal!</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G - E       F       G -^C    B ^C  ^D-^C-B   A   G</a:t>
            </a:r>
          </a:p>
          <a:p>
            <a:r>
              <a:rPr lang="en-GB" sz="2000" b="1" dirty="0">
                <a:solidFill>
                  <a:srgbClr val="000000"/>
                </a:solidFill>
                <a:latin typeface="Century Gothic" panose="020B0502020202020204" pitchFamily="34" charset="0"/>
              </a:rPr>
              <a:t>Frosty the snowman is a </a:t>
            </a:r>
            <a:r>
              <a:rPr lang="en-GB" sz="2000" b="1" dirty="0" err="1">
                <a:solidFill>
                  <a:srgbClr val="000000"/>
                </a:solidFill>
                <a:latin typeface="Century Gothic" panose="020B0502020202020204" pitchFamily="34" charset="0"/>
              </a:rPr>
              <a:t>fairytale</a:t>
            </a:r>
            <a:r>
              <a:rPr lang="en-GB" sz="2000" b="1" dirty="0">
                <a:solidFill>
                  <a:srgbClr val="000000"/>
                </a:solidFill>
                <a:latin typeface="Century Gothic" panose="020B0502020202020204" pitchFamily="34" charset="0"/>
              </a:rPr>
              <a:t> they say</a:t>
            </a:r>
          </a:p>
          <a:p>
            <a:r>
              <a:rPr lang="en-GB" sz="2000" b="1" dirty="0">
                <a:solidFill>
                  <a:srgbClr val="000000"/>
                </a:solidFill>
                <a:latin typeface="Century Gothic" panose="020B0502020202020204" pitchFamily="34" charset="0"/>
              </a:rPr>
              <a:t>B     ^C    ^D    ^C     B      A      </a:t>
            </a:r>
            <a:r>
              <a:rPr lang="en-GB" sz="2000" b="1" dirty="0" err="1">
                <a:solidFill>
                  <a:srgbClr val="000000"/>
                </a:solidFill>
                <a:latin typeface="Century Gothic" panose="020B0502020202020204" pitchFamily="34" charset="0"/>
              </a:rPr>
              <a:t>A</a:t>
            </a:r>
            <a:r>
              <a:rPr lang="en-GB" sz="2000" b="1" dirty="0">
                <a:solidFill>
                  <a:srgbClr val="000000"/>
                </a:solidFill>
                <a:latin typeface="Century Gothic" panose="020B0502020202020204" pitchFamily="34" charset="0"/>
              </a:rPr>
              <a:t>     G - ^C        E</a:t>
            </a:r>
          </a:p>
          <a:p>
            <a:r>
              <a:rPr lang="en-GB" sz="2000" b="1" dirty="0">
                <a:solidFill>
                  <a:srgbClr val="000000"/>
                </a:solidFill>
                <a:latin typeface="Century Gothic" panose="020B0502020202020204" pitchFamily="34" charset="0"/>
              </a:rPr>
              <a:t>He was made of snow but the children know</a:t>
            </a:r>
          </a:p>
          <a:p>
            <a:r>
              <a:rPr lang="en-GB" sz="2000" b="1" dirty="0">
                <a:solidFill>
                  <a:srgbClr val="000000"/>
                </a:solidFill>
                <a:latin typeface="Century Gothic" panose="020B0502020202020204" pitchFamily="34" charset="0"/>
              </a:rPr>
              <a:t>E          A      G     F     E     D     C</a:t>
            </a:r>
          </a:p>
          <a:p>
            <a:r>
              <a:rPr lang="en-GB" sz="2000" b="1" dirty="0">
                <a:solidFill>
                  <a:srgbClr val="000000"/>
                </a:solidFill>
                <a:latin typeface="Century Gothic" panose="020B0502020202020204" pitchFamily="34" charset="0"/>
              </a:rPr>
              <a:t>How he came to life one day</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 E              G        </a:t>
            </a:r>
            <a:r>
              <a:rPr lang="en-GB" sz="2000" b="1" dirty="0" err="1">
                <a:solidFill>
                  <a:srgbClr val="000000"/>
                </a:solidFill>
                <a:latin typeface="Century Gothic" panose="020B0502020202020204" pitchFamily="34" charset="0"/>
              </a:rPr>
              <a:t>G</a:t>
            </a:r>
            <a:r>
              <a:rPr lang="en-GB" sz="2000" b="1" dirty="0">
                <a:solidFill>
                  <a:srgbClr val="000000"/>
                </a:solidFill>
                <a:latin typeface="Century Gothic" panose="020B0502020202020204" pitchFamily="34" charset="0"/>
              </a:rPr>
              <a:t>      ^C       ^C      B-G     G    E</a:t>
            </a:r>
          </a:p>
          <a:p>
            <a:r>
              <a:rPr lang="en-GB" sz="2000" b="1" dirty="0">
                <a:solidFill>
                  <a:srgbClr val="000000"/>
                </a:solidFill>
                <a:latin typeface="Century Gothic" panose="020B0502020202020204" pitchFamily="34" charset="0"/>
              </a:rPr>
              <a:t>There must have been some magic in that</a:t>
            </a:r>
          </a:p>
          <a:p>
            <a:r>
              <a:rPr lang="en-GB" sz="2000" b="1" dirty="0">
                <a:solidFill>
                  <a:srgbClr val="000000"/>
                </a:solidFill>
                <a:latin typeface="Century Gothic" panose="020B0502020202020204" pitchFamily="34" charset="0"/>
              </a:rPr>
              <a:t>E        A     G       F        E</a:t>
            </a:r>
          </a:p>
          <a:p>
            <a:r>
              <a:rPr lang="en-GB" sz="2000" b="1" dirty="0">
                <a:solidFill>
                  <a:srgbClr val="000000"/>
                </a:solidFill>
                <a:latin typeface="Century Gothic" panose="020B0502020202020204" pitchFamily="34" charset="0"/>
              </a:rPr>
              <a:t>Old silk hat they found</a:t>
            </a:r>
          </a:p>
          <a:p>
            <a:r>
              <a:rPr lang="en-GB" sz="2000" b="1" dirty="0">
                <a:solidFill>
                  <a:srgbClr val="000000"/>
                </a:solidFill>
                <a:latin typeface="Century Gothic" panose="020B0502020202020204" pitchFamily="34" charset="0"/>
              </a:rPr>
              <a:t>E         D         </a:t>
            </a:r>
            <a:r>
              <a:rPr lang="en-GB" sz="2000" b="1" dirty="0" err="1">
                <a:solidFill>
                  <a:srgbClr val="000000"/>
                </a:solidFill>
                <a:latin typeface="Century Gothic" panose="020B0502020202020204" pitchFamily="34" charset="0"/>
              </a:rPr>
              <a:t>D</a:t>
            </a:r>
            <a:r>
              <a:rPr lang="en-GB" sz="2000" b="1" dirty="0">
                <a:solidFill>
                  <a:srgbClr val="000000"/>
                </a:solidFill>
                <a:latin typeface="Century Gothic" panose="020B0502020202020204" pitchFamily="34" charset="0"/>
              </a:rPr>
              <a:t>          G     </a:t>
            </a:r>
            <a:r>
              <a:rPr lang="en-GB" sz="2000" b="1" dirty="0" err="1">
                <a:solidFill>
                  <a:srgbClr val="000000"/>
                </a:solidFill>
                <a:latin typeface="Century Gothic" panose="020B0502020202020204" pitchFamily="34" charset="0"/>
              </a:rPr>
              <a:t>G</a:t>
            </a:r>
            <a:r>
              <a:rPr lang="en-GB" sz="2000" b="1" dirty="0">
                <a:solidFill>
                  <a:srgbClr val="000000"/>
                </a:solidFill>
                <a:latin typeface="Century Gothic" panose="020B0502020202020204" pitchFamily="34" charset="0"/>
              </a:rPr>
              <a:t>   B    </a:t>
            </a:r>
            <a:r>
              <a:rPr lang="en-GB" sz="2000" b="1" dirty="0" err="1">
                <a:solidFill>
                  <a:srgbClr val="000000"/>
                </a:solidFill>
                <a:latin typeface="Century Gothic" panose="020B0502020202020204" pitchFamily="34" charset="0"/>
              </a:rPr>
              <a:t>B</a:t>
            </a:r>
            <a:r>
              <a:rPr lang="en-GB" sz="2000" b="1" dirty="0">
                <a:solidFill>
                  <a:srgbClr val="000000"/>
                </a:solidFill>
                <a:latin typeface="Century Gothic" panose="020B0502020202020204" pitchFamily="34" charset="0"/>
              </a:rPr>
              <a:t>    ^D</a:t>
            </a:r>
          </a:p>
          <a:p>
            <a:r>
              <a:rPr lang="en-GB" sz="2000" b="1" dirty="0">
                <a:solidFill>
                  <a:srgbClr val="000000"/>
                </a:solidFill>
                <a:latin typeface="Century Gothic" panose="020B0502020202020204" pitchFamily="34" charset="0"/>
              </a:rPr>
              <a:t>For when they placed it on his head</a:t>
            </a:r>
          </a:p>
          <a:p>
            <a:r>
              <a:rPr lang="en-GB" sz="2000" b="1" dirty="0">
                <a:solidFill>
                  <a:srgbClr val="000000"/>
                </a:solidFill>
                <a:latin typeface="Century Gothic" panose="020B0502020202020204" pitchFamily="34" charset="0"/>
              </a:rPr>
              <a:t>B   ^C-^D  ^C     B       A - G</a:t>
            </a:r>
          </a:p>
          <a:p>
            <a:r>
              <a:rPr lang="en-GB" sz="2000" b="1" dirty="0">
                <a:solidFill>
                  <a:srgbClr val="000000"/>
                </a:solidFill>
                <a:latin typeface="Century Gothic" panose="020B0502020202020204" pitchFamily="34" charset="0"/>
              </a:rPr>
              <a:t>He began to dance around!</a:t>
            </a:r>
          </a:p>
          <a:p>
            <a:endParaRPr lang="en-GB" sz="2000" b="1" dirty="0">
              <a:solidFill>
                <a:srgbClr val="000000"/>
              </a:solidFill>
              <a:latin typeface="Century Gothic" panose="020B0502020202020204" pitchFamily="34" charset="0"/>
            </a:endParaRPr>
          </a:p>
          <a:p>
            <a:r>
              <a:rPr lang="en-GB" sz="2000" b="1" dirty="0">
                <a:solidFill>
                  <a:srgbClr val="000000"/>
                </a:solidFill>
                <a:latin typeface="Century Gothic" panose="020B0502020202020204" pitchFamily="34" charset="0"/>
              </a:rPr>
              <a:t>G - E       F      G - ^C</a:t>
            </a:r>
          </a:p>
          <a:p>
            <a:r>
              <a:rPr lang="en-GB" sz="2000" b="1" dirty="0">
                <a:solidFill>
                  <a:srgbClr val="000000"/>
                </a:solidFill>
                <a:latin typeface="Century Gothic" panose="020B0502020202020204" pitchFamily="34" charset="0"/>
              </a:rPr>
              <a:t>Frosty the snowman</a:t>
            </a:r>
          </a:p>
          <a:p>
            <a:r>
              <a:rPr lang="en-GB" sz="2000" b="1" dirty="0">
                <a:solidFill>
                  <a:srgbClr val="000000"/>
                </a:solidFill>
                <a:latin typeface="Century Gothic" panose="020B0502020202020204" pitchFamily="34" charset="0"/>
              </a:rPr>
              <a:t>B    ^C-^D  ^C  B    A     G</a:t>
            </a:r>
          </a:p>
          <a:p>
            <a:r>
              <a:rPr lang="en-GB" sz="2000" b="1" dirty="0">
                <a:solidFill>
                  <a:srgbClr val="000000"/>
                </a:solidFill>
                <a:latin typeface="Century Gothic" panose="020B0502020202020204" pitchFamily="34" charset="0"/>
              </a:rPr>
              <a:t>Was alive as he could be</a:t>
            </a:r>
          </a:p>
          <a:p>
            <a:r>
              <a:rPr lang="en-GB" sz="2000" b="1" dirty="0">
                <a:solidFill>
                  <a:srgbClr val="000000"/>
                </a:solidFill>
                <a:latin typeface="Century Gothic" panose="020B0502020202020204" pitchFamily="34" charset="0"/>
              </a:rPr>
              <a:t>B      ^C   ^D  ^C   B   A       </a:t>
            </a:r>
            <a:r>
              <a:rPr lang="en-GB" sz="2000" b="1" dirty="0" err="1">
                <a:solidFill>
                  <a:srgbClr val="000000"/>
                </a:solidFill>
                <a:latin typeface="Century Gothic" panose="020B0502020202020204" pitchFamily="34" charset="0"/>
              </a:rPr>
              <a:t>A</a:t>
            </a:r>
            <a:r>
              <a:rPr lang="en-GB" sz="2000" b="1" dirty="0">
                <a:solidFill>
                  <a:srgbClr val="000000"/>
                </a:solidFill>
                <a:latin typeface="Century Gothic" panose="020B0502020202020204" pitchFamily="34" charset="0"/>
              </a:rPr>
              <a:t>         G      ^C      E</a:t>
            </a:r>
          </a:p>
          <a:p>
            <a:r>
              <a:rPr lang="en-GB" sz="2000" b="1" dirty="0">
                <a:solidFill>
                  <a:srgbClr val="000000"/>
                </a:solidFill>
                <a:latin typeface="Century Gothic" panose="020B0502020202020204" pitchFamily="34" charset="0"/>
              </a:rPr>
              <a:t>And the kids all say he could laugh and play</a:t>
            </a:r>
          </a:p>
          <a:p>
            <a:r>
              <a:rPr lang="en-GB" sz="2000" b="1" dirty="0">
                <a:solidFill>
                  <a:srgbClr val="000000"/>
                </a:solidFill>
                <a:latin typeface="Century Gothic" panose="020B0502020202020204" pitchFamily="34" charset="0"/>
              </a:rPr>
              <a:t>E         A       G      F     E     D     C</a:t>
            </a:r>
          </a:p>
          <a:p>
            <a:r>
              <a:rPr lang="en-GB" sz="2000" b="1" dirty="0">
                <a:solidFill>
                  <a:srgbClr val="000000"/>
                </a:solidFill>
                <a:latin typeface="Century Gothic" panose="020B0502020202020204" pitchFamily="34" charset="0"/>
              </a:rPr>
              <a:t>Just the same as you and me!</a:t>
            </a:r>
          </a:p>
        </p:txBody>
      </p:sp>
    </p:spTree>
    <p:extLst>
      <p:ext uri="{BB962C8B-B14F-4D97-AF65-F5344CB8AC3E}">
        <p14:creationId xmlns:p14="http://schemas.microsoft.com/office/powerpoint/2010/main" val="13659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 y="2738238"/>
            <a:ext cx="1146450" cy="1146450"/>
          </a:xfrm>
          <a:prstGeom prst="rect">
            <a:avLst/>
          </a:prstGeom>
        </p:spPr>
      </p:pic>
      <p:sp>
        <p:nvSpPr>
          <p:cNvPr id="8" name="Rectangle 7"/>
          <p:cNvSpPr/>
          <p:nvPr/>
        </p:nvSpPr>
        <p:spPr>
          <a:xfrm>
            <a:off x="931985" y="164123"/>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panose="020B0502020202020204" pitchFamily="34" charset="0"/>
              </a:rPr>
              <a:t>(Extension)</a:t>
            </a: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6" name="TextBox 5"/>
          <p:cNvSpPr txBox="1"/>
          <p:nvPr/>
        </p:nvSpPr>
        <p:spPr>
          <a:xfrm>
            <a:off x="762001" y="1187158"/>
            <a:ext cx="10700656" cy="20621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3200" b="1" dirty="0">
                <a:solidFill>
                  <a:srgbClr val="000000"/>
                </a:solidFill>
                <a:latin typeface="Century Gothic" panose="020B0502020202020204" pitchFamily="34" charset="0"/>
              </a:rPr>
              <a:t>Can you create your own piece of Christmas music? Think about the features and play about with using different notes and lengths.</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pic>
        <p:nvPicPr>
          <p:cNvPr id="16" name="Picture 2" descr="Santa Hat PNG Transparent Images Free Download - Pngfr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6"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Plenary Discussion Questions</a:t>
            </a:r>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7" name="TextBox 6"/>
          <p:cNvSpPr txBox="1"/>
          <p:nvPr/>
        </p:nvSpPr>
        <p:spPr>
          <a:xfrm>
            <a:off x="707015" y="1186848"/>
            <a:ext cx="10700656" cy="501675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noProof="0" dirty="0">
                <a:solidFill>
                  <a:srgbClr val="000000"/>
                </a:solidFill>
                <a:latin typeface="Century Gothic" panose="020B0502020202020204" pitchFamily="34" charset="0"/>
              </a:rPr>
              <a:t>What </a:t>
            </a:r>
            <a:r>
              <a:rPr lang="en-GB" sz="3200" b="1" dirty="0">
                <a:solidFill>
                  <a:srgbClr val="000000"/>
                </a:solidFill>
                <a:latin typeface="Century Gothic" panose="020B0502020202020204" pitchFamily="34" charset="0"/>
              </a:rPr>
              <a:t>letters can a note be?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noProof="0" dirty="0">
                <a:solidFill>
                  <a:srgbClr val="000000"/>
                </a:solidFill>
                <a:latin typeface="Century Gothic" panose="020B0502020202020204" pitchFamily="34" charset="0"/>
              </a:rPr>
              <a:t>What is the pause block used to represent?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dirty="0">
                <a:solidFill>
                  <a:srgbClr val="000000"/>
                </a:solidFill>
                <a:latin typeface="Century Gothic" panose="020B0502020202020204" pitchFamily="34" charset="0"/>
              </a:rPr>
              <a:t>Why do we use the repeat block in our code?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dirty="0">
                <a:solidFill>
                  <a:srgbClr val="000000"/>
                </a:solidFill>
                <a:latin typeface="Century Gothic" panose="020B0502020202020204" pitchFamily="34" charset="0"/>
              </a:rPr>
              <a:t>What is the main block that we used in our code?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dirty="0">
                <a:solidFill>
                  <a:srgbClr val="000000"/>
                </a:solidFill>
                <a:latin typeface="Century Gothic" panose="020B0502020202020204" pitchFamily="34" charset="0"/>
              </a:rPr>
              <a:t>Why do you think our music sounds ‘robotic’, what could a human do differently when they play?</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lang="en-GB" sz="3200" b="1" noProof="0" dirty="0">
              <a:solidFill>
                <a:srgbClr val="000000"/>
              </a:solidFill>
              <a:latin typeface="Century Gothic" panose="020B0502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1" i="0" u="none" strike="noStrike" kern="1200" cap="none" spc="0" normalizeH="0" dirty="0">
              <a:ln>
                <a:noFill/>
              </a:ln>
              <a:solidFill>
                <a:srgbClr val="00000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14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16"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17"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18"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1"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2"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3"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4"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GB" sz="3600" b="1" dirty="0">
                <a:ln w="10160">
                  <a:noFill/>
                  <a:prstDash val="solid"/>
                </a:ln>
                <a:solidFill>
                  <a:srgbClr val="0070C0"/>
                </a:solidFill>
                <a:latin typeface="Century Gothic" panose="020B0502020202020204" pitchFamily="34" charset="0"/>
              </a:rPr>
              <a:t>Coding Christmas Music</a:t>
            </a:r>
            <a:endParaRPr lang="en-US" sz="3600" b="1" cap="none" spc="0" dirty="0">
              <a:ln w="10160">
                <a:noFill/>
                <a:prstDash val="solid"/>
              </a:ln>
              <a:solidFill>
                <a:srgbClr val="0070C0"/>
              </a:solidFill>
              <a:latin typeface="Century Gothic" panose="020B0502020202020204" pitchFamily="34" charset="0"/>
            </a:endParaRPr>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2" name="TextBox 1"/>
          <p:cNvSpPr txBox="1"/>
          <p:nvPr/>
        </p:nvSpPr>
        <p:spPr>
          <a:xfrm>
            <a:off x="1049867" y="1383322"/>
            <a:ext cx="10193866" cy="4893647"/>
          </a:xfrm>
          <a:prstGeom prst="rect">
            <a:avLst/>
          </a:prstGeom>
          <a:noFill/>
        </p:spPr>
        <p:txBody>
          <a:bodyPr wrap="square" lIns="91440" tIns="45720" rIns="91440" bIns="45720" rtlCol="0" anchor="t">
            <a:spAutoFit/>
          </a:bodyPr>
          <a:lstStyle/>
          <a:p>
            <a:r>
              <a:rPr lang="en-GB" sz="4000" b="1" dirty="0">
                <a:solidFill>
                  <a:srgbClr val="000000"/>
                </a:solidFill>
                <a:latin typeface="Century Gothic" panose="020B0502020202020204" pitchFamily="34" charset="0"/>
              </a:rPr>
              <a:t>We are learning to code Christmas Music on the Micro:bit.</a:t>
            </a:r>
          </a:p>
          <a:p>
            <a:endParaRPr lang="en-GB" sz="4000" b="1" dirty="0">
              <a:solidFill>
                <a:srgbClr val="000000"/>
              </a:solidFill>
              <a:latin typeface="Century Gothic" panose="020B0502020202020204" pitchFamily="34" charset="0"/>
            </a:endParaRP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understand some simple music concepts such as notes names, note lengths and rests.</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understand how to use the different music blocks on </a:t>
            </a:r>
            <a:r>
              <a:rPr lang="en-GB" sz="3200" b="1" dirty="0" err="1">
                <a:solidFill>
                  <a:srgbClr val="000000"/>
                </a:solidFill>
                <a:latin typeface="Century Gothic" panose="020B0502020202020204" pitchFamily="34" charset="0"/>
              </a:rPr>
              <a:t>MakeCode</a:t>
            </a:r>
            <a:r>
              <a:rPr lang="en-GB" sz="3200" b="1" dirty="0">
                <a:solidFill>
                  <a:srgbClr val="000000"/>
                </a:solidFill>
                <a:latin typeface="Century Gothic" panose="020B0502020202020204" pitchFamily="34" charset="0"/>
              </a:rPr>
              <a:t>.</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create a well known Christmas Song on the micro:bit using the notes.</a:t>
            </a:r>
          </a:p>
        </p:txBody>
      </p:sp>
      <p:pic>
        <p:nvPicPr>
          <p:cNvPr id="19"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78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143" y="5147413"/>
            <a:ext cx="1590248" cy="1584802"/>
          </a:xfrm>
          <a:prstGeom prst="rect">
            <a:avLst/>
          </a:prstGeom>
        </p:spPr>
      </p:pic>
      <p:pic>
        <p:nvPicPr>
          <p:cNvPr id="19"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0816" y="5102820"/>
            <a:ext cx="1663796" cy="1663796"/>
          </a:xfrm>
          <a:prstGeom prst="rect">
            <a:avLst/>
          </a:prstGeom>
        </p:spPr>
      </p:pic>
      <p:pic>
        <p:nvPicPr>
          <p:cNvPr id="20"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2683" y="5092876"/>
            <a:ext cx="1673988" cy="1673988"/>
          </a:xfrm>
          <a:prstGeom prst="rect">
            <a:avLst/>
          </a:prstGeom>
        </p:spPr>
      </p:pic>
      <p:pic>
        <p:nvPicPr>
          <p:cNvPr id="21"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4742" y="5102820"/>
            <a:ext cx="1643907" cy="1643907"/>
          </a:xfrm>
          <a:prstGeom prst="rect">
            <a:avLst/>
          </a:prstGeom>
        </p:spPr>
      </p:pic>
      <p:pic>
        <p:nvPicPr>
          <p:cNvPr id="3" name="Picture 2"/>
          <p:cNvPicPr>
            <a:picLocks noChangeAspect="1"/>
          </p:cNvPicPr>
          <p:nvPr/>
        </p:nvPicPr>
        <p:blipFill rotWithShape="1">
          <a:blip r:embed="rId11" cstate="hqprint">
            <a:extLst>
              <a:ext uri="{28A0092B-C50C-407E-A947-70E740481C1C}">
                <a14:useLocalDpi xmlns:a14="http://schemas.microsoft.com/office/drawing/2010/main" val="0"/>
              </a:ext>
            </a:extLst>
          </a:blip>
          <a:srcRect l="24102" r="31453"/>
          <a:stretch/>
        </p:blipFill>
        <p:spPr>
          <a:xfrm rot="16200000">
            <a:off x="4572001" y="-2625970"/>
            <a:ext cx="3047999" cy="12191999"/>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509575"/>
            <a:ext cx="4267728" cy="1899138"/>
          </a:xfrm>
          <a:prstGeom prst="rect">
            <a:avLst/>
          </a:prstGeom>
        </p:spPr>
      </p:pic>
      <p:sp>
        <p:nvSpPr>
          <p:cNvPr id="7" name="Rectangle 6"/>
          <p:cNvSpPr/>
          <p:nvPr/>
        </p:nvSpPr>
        <p:spPr>
          <a:xfrm>
            <a:off x="7713785" y="2304982"/>
            <a:ext cx="4478215" cy="2308324"/>
          </a:xfrm>
          <a:prstGeom prst="rect">
            <a:avLst/>
          </a:prstGeom>
          <a:noFill/>
        </p:spPr>
        <p:txBody>
          <a:bodyPr wrap="square" lIns="91440" tIns="45720" rIns="91440" bIns="45720">
            <a:spAutoFit/>
          </a:bodyPr>
          <a:lstStyle/>
          <a:p>
            <a:pPr algn="ctr"/>
            <a:r>
              <a:rPr lang="en-US" sz="4800" b="1" cap="none" spc="0"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Christmas</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Micro:bit</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Lessons</a:t>
            </a:r>
          </a:p>
        </p:txBody>
      </p:sp>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143" y="217788"/>
            <a:ext cx="1590248" cy="1584802"/>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0816" y="173195"/>
            <a:ext cx="1663796" cy="1663796"/>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2683" y="163251"/>
            <a:ext cx="1673988" cy="1673988"/>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4742" y="173195"/>
            <a:ext cx="1643907" cy="1643907"/>
          </a:xfrm>
          <a:prstGeom prst="rect">
            <a:avLst/>
          </a:prstGeom>
        </p:spPr>
      </p:pic>
      <p:pic>
        <p:nvPicPr>
          <p:cNvPr id="4098" name="Picture 2" descr="Santa Hat PNG Transparent Images Free Download - Pngf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9834070">
            <a:off x="307659" y="2504389"/>
            <a:ext cx="1248652" cy="1248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3779" y="5611551"/>
            <a:ext cx="5805572" cy="646331"/>
          </a:xfrm>
          <a:prstGeom prst="rect">
            <a:avLst/>
          </a:prstGeom>
        </p:spPr>
        <p:txBody>
          <a:bodyPr wrap="square">
            <a:spAutoFit/>
          </a:bodyPr>
          <a:lstStyle/>
          <a:p>
            <a:pPr algn="ctr"/>
            <a:r>
              <a:rPr lang="en-US" sz="3600" b="1" dirty="0">
                <a:ln w="10160">
                  <a:noFill/>
                  <a:prstDash val="solid"/>
                </a:ln>
                <a:solidFill>
                  <a:srgbClr val="000000"/>
                </a:solidFill>
                <a:latin typeface="Century Gothic" panose="020B0502020202020204" pitchFamily="34" charset="0"/>
              </a:rPr>
              <a:t>Have a great Christmas!!!</a:t>
            </a:r>
          </a:p>
        </p:txBody>
      </p:sp>
    </p:spTree>
    <p:extLst>
      <p:ext uri="{BB962C8B-B14F-4D97-AF65-F5344CB8AC3E}">
        <p14:creationId xmlns:p14="http://schemas.microsoft.com/office/powerpoint/2010/main" val="345046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Tutorial Video</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Coding Christmas Music Lesson">
            <a:hlinkClick r:id="" action="ppaction://media"/>
            <a:extLst>
              <a:ext uri="{FF2B5EF4-FFF2-40B4-BE49-F238E27FC236}">
                <a16:creationId xmlns:a16="http://schemas.microsoft.com/office/drawing/2014/main" id="{8DBAD9A5-77BB-0EE8-9E78-CFA7591193EB}"/>
              </a:ext>
            </a:extLst>
          </p:cNvPr>
          <p:cNvPicPr>
            <a:picLocks noRot="1" noChangeAspect="1"/>
          </p:cNvPicPr>
          <p:nvPr>
            <a:videoFile r:link="rId1"/>
          </p:nvPr>
        </p:nvPicPr>
        <p:blipFill>
          <a:blip r:embed="rId13"/>
          <a:stretch>
            <a:fillRect/>
          </a:stretch>
        </p:blipFill>
        <p:spPr>
          <a:xfrm>
            <a:off x="1241425" y="1002102"/>
            <a:ext cx="9710738" cy="5486400"/>
          </a:xfrm>
          <a:prstGeom prst="rect">
            <a:avLst/>
          </a:prstGeom>
        </p:spPr>
      </p:pic>
    </p:spTree>
    <p:extLst>
      <p:ext uri="{BB962C8B-B14F-4D97-AF65-F5344CB8AC3E}">
        <p14:creationId xmlns:p14="http://schemas.microsoft.com/office/powerpoint/2010/main" val="174779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6451" y="517123"/>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What do these symbols mean?</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4"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5"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6"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7"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0"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1"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2"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3"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pic>
        <p:nvPicPr>
          <p:cNvPr id="14" name="Picture 2" descr="Santa Hat PNG Transparent Images Free Download - Pngfr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arge printable music notes - Google Search | Music note symbol, Music  notes, Musical notes clip 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2588" y="1586074"/>
            <a:ext cx="3806825" cy="459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What is music made of?</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10"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8234" y="5436309"/>
            <a:ext cx="1167620" cy="1163621"/>
          </a:xfrm>
          <a:prstGeom prst="rect">
            <a:avLst/>
          </a:prstGeom>
        </p:spPr>
      </p:pic>
      <p:pic>
        <p:nvPicPr>
          <p:cNvPr id="11"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8235" y="4101817"/>
            <a:ext cx="1146450" cy="1146450"/>
          </a:xfrm>
          <a:prstGeom prst="rect">
            <a:avLst/>
          </a:prstGeom>
        </p:spPr>
      </p:pic>
      <p:pic>
        <p:nvPicPr>
          <p:cNvPr id="12"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236" y="1383322"/>
            <a:ext cx="1146450" cy="1146450"/>
          </a:xfrm>
          <a:prstGeom prst="rect">
            <a:avLst/>
          </a:prstGeom>
        </p:spPr>
      </p:pic>
      <p:pic>
        <p:nvPicPr>
          <p:cNvPr id="13"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8235" y="2738238"/>
            <a:ext cx="1146450" cy="1146450"/>
          </a:xfrm>
          <a:prstGeom prst="rect">
            <a:avLst/>
          </a:prstGeom>
        </p:spPr>
      </p:pic>
      <p:pic>
        <p:nvPicPr>
          <p:cNvPr id="14"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36309"/>
            <a:ext cx="1167620" cy="1163621"/>
          </a:xfrm>
          <a:prstGeom prst="rect">
            <a:avLst/>
          </a:prstGeom>
        </p:spPr>
      </p:pic>
      <p:pic>
        <p:nvPicPr>
          <p:cNvPr id="15"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4101817"/>
            <a:ext cx="1146450" cy="1146450"/>
          </a:xfrm>
          <a:prstGeom prst="rect">
            <a:avLst/>
          </a:prstGeom>
        </p:spPr>
      </p:pic>
      <p:pic>
        <p:nvPicPr>
          <p:cNvPr id="16"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 y="1383322"/>
            <a:ext cx="1146450" cy="1146450"/>
          </a:xfrm>
          <a:prstGeom prst="rect">
            <a:avLst/>
          </a:prstGeom>
        </p:spPr>
      </p:pic>
      <p:pic>
        <p:nvPicPr>
          <p:cNvPr id="17"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2738238"/>
            <a:ext cx="1146450" cy="1146450"/>
          </a:xfrm>
          <a:prstGeom prst="rect">
            <a:avLst/>
          </a:prstGeom>
        </p:spPr>
      </p:pic>
      <p:pic>
        <p:nvPicPr>
          <p:cNvPr id="18"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arn Treble Clef Notes"/>
          <p:cNvPicPr>
            <a:picLocks noChangeAspect="1" noChangeArrowheads="1"/>
          </p:cNvPicPr>
          <p:nvPr/>
        </p:nvPicPr>
        <p:blipFill rotWithShape="1">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t="19083"/>
          <a:stretch/>
        </p:blipFill>
        <p:spPr bwMode="auto">
          <a:xfrm>
            <a:off x="2218291" y="1957576"/>
            <a:ext cx="7392473" cy="42884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817088" y="2179674"/>
            <a:ext cx="2625823" cy="4058"/>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87471" y="2175616"/>
            <a:ext cx="2758797" cy="4058"/>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18291" y="2183732"/>
            <a:ext cx="1598544" cy="4058"/>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38828" y="1468460"/>
            <a:ext cx="2077750" cy="400110"/>
          </a:xfrm>
          <a:prstGeom prst="rect">
            <a:avLst/>
          </a:prstGeom>
          <a:noFill/>
        </p:spPr>
        <p:txBody>
          <a:bodyPr wrap="square" rtlCol="0">
            <a:spAutoFit/>
          </a:bodyPr>
          <a:lstStyle/>
          <a:p>
            <a:r>
              <a:rPr lang="en-GB" sz="2000" b="1" dirty="0">
                <a:solidFill>
                  <a:srgbClr val="000000"/>
                </a:solidFill>
                <a:latin typeface="Century Gothic" panose="020B0502020202020204" pitchFamily="34" charset="0"/>
              </a:rPr>
              <a:t>Middle Octave</a:t>
            </a:r>
            <a:endParaRPr lang="en-GB" sz="2000" b="1" dirty="0">
              <a:solidFill>
                <a:srgbClr val="FFFF00"/>
              </a:solidFill>
              <a:latin typeface="Century Gothic" panose="020B0502020202020204" pitchFamily="34" charset="0"/>
            </a:endParaRPr>
          </a:p>
        </p:txBody>
      </p:sp>
      <p:sp>
        <p:nvSpPr>
          <p:cNvPr id="26" name="TextBox 25"/>
          <p:cNvSpPr txBox="1"/>
          <p:nvPr/>
        </p:nvSpPr>
        <p:spPr>
          <a:xfrm>
            <a:off x="6827994" y="1466431"/>
            <a:ext cx="2077750" cy="400110"/>
          </a:xfrm>
          <a:prstGeom prst="rect">
            <a:avLst/>
          </a:prstGeom>
          <a:noFill/>
        </p:spPr>
        <p:txBody>
          <a:bodyPr wrap="square" rtlCol="0">
            <a:spAutoFit/>
          </a:bodyPr>
          <a:lstStyle/>
          <a:p>
            <a:r>
              <a:rPr lang="en-GB" sz="2000" b="1" dirty="0">
                <a:solidFill>
                  <a:srgbClr val="000000"/>
                </a:solidFill>
                <a:latin typeface="Century Gothic" panose="020B0502020202020204" pitchFamily="34" charset="0"/>
              </a:rPr>
              <a:t>High Octave</a:t>
            </a:r>
            <a:endParaRPr lang="en-GB" sz="2000" b="1" dirty="0">
              <a:solidFill>
                <a:srgbClr val="FFFF00"/>
              </a:solidFill>
              <a:latin typeface="Century Gothic" panose="020B0502020202020204" pitchFamily="34" charset="0"/>
            </a:endParaRPr>
          </a:p>
        </p:txBody>
      </p:sp>
      <p:sp>
        <p:nvSpPr>
          <p:cNvPr id="27" name="TextBox 26"/>
          <p:cNvSpPr txBox="1"/>
          <p:nvPr/>
        </p:nvSpPr>
        <p:spPr>
          <a:xfrm>
            <a:off x="2168707" y="1466431"/>
            <a:ext cx="2077750" cy="400110"/>
          </a:xfrm>
          <a:prstGeom prst="rect">
            <a:avLst/>
          </a:prstGeom>
          <a:noFill/>
        </p:spPr>
        <p:txBody>
          <a:bodyPr wrap="square" rtlCol="0">
            <a:spAutoFit/>
          </a:bodyPr>
          <a:lstStyle/>
          <a:p>
            <a:r>
              <a:rPr lang="en-GB" sz="2000" b="1" dirty="0">
                <a:solidFill>
                  <a:srgbClr val="000000"/>
                </a:solidFill>
                <a:latin typeface="Century Gothic" panose="020B0502020202020204" pitchFamily="34" charset="0"/>
              </a:rPr>
              <a:t>Low Octave</a:t>
            </a:r>
            <a:endParaRPr lang="en-GB" sz="2000" b="1" dirty="0">
              <a:solidFill>
                <a:srgbClr val="FFFF00"/>
              </a:solidFill>
              <a:latin typeface="Century Gothic" panose="020B0502020202020204" pitchFamily="34" charset="0"/>
            </a:endParaRPr>
          </a:p>
        </p:txBody>
      </p:sp>
      <p:sp>
        <p:nvSpPr>
          <p:cNvPr id="19" name="Oval 18"/>
          <p:cNvSpPr/>
          <p:nvPr/>
        </p:nvSpPr>
        <p:spPr>
          <a:xfrm>
            <a:off x="3705727" y="3884688"/>
            <a:ext cx="481263" cy="4882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773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10"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11"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12"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3"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4"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5"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6"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Note Lengths and Rests</a:t>
            </a:r>
            <a:endParaRPr lang="en-US" dirty="0"/>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17" name="Picture 2" descr="Santa Hat PNG Transparent Images Free Download - Pngfr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terpreting Sheet Music P2 – Guitar: A Divergent Pat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4381" y="1147828"/>
            <a:ext cx="6763239" cy="527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3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Jingle Bells Music</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2"/>
          <p:cNvPicPr>
            <a:picLocks noChangeAspect="1" noChangeArrowheads="1"/>
          </p:cNvPicPr>
          <p:nvPr/>
        </p:nvPicPr>
        <p:blipFill rotWithShape="1">
          <a:blip r:embed="rId12">
            <a:extLst>
              <a:ext uri="{28A0092B-C50C-407E-A947-70E740481C1C}">
                <a14:useLocalDpi xmlns:a14="http://schemas.microsoft.com/office/drawing/2010/main" val="0"/>
              </a:ext>
            </a:extLst>
          </a:blip>
          <a:srcRect l="10537" t="28287"/>
          <a:stretch/>
        </p:blipFill>
        <p:spPr bwMode="auto">
          <a:xfrm>
            <a:off x="2918698" y="1187158"/>
            <a:ext cx="6014636" cy="51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51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Jingle Bells Code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7"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10"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11"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2"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3"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4"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5"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pic>
        <p:nvPicPr>
          <p:cNvPr id="16" name="Picture 2" descr="Santa Hat PNG Transparent Images Free Download - Pngfr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2" cstate="hqprint">
            <a:extLst>
              <a:ext uri="{28A0092B-C50C-407E-A947-70E740481C1C}">
                <a14:useLocalDpi xmlns:a14="http://schemas.microsoft.com/office/drawing/2010/main" val="0"/>
              </a:ext>
            </a:extLst>
          </a:blip>
          <a:srcRect b="68371"/>
          <a:stretch/>
        </p:blipFill>
        <p:spPr>
          <a:xfrm>
            <a:off x="1500500" y="950545"/>
            <a:ext cx="2646198" cy="5485099"/>
          </a:xfrm>
          <a:prstGeom prst="rect">
            <a:avLst/>
          </a:prstGeom>
        </p:spPr>
      </p:pic>
      <p:pic>
        <p:nvPicPr>
          <p:cNvPr id="17" name="Picture 16"/>
          <p:cNvPicPr>
            <a:picLocks noChangeAspect="1"/>
          </p:cNvPicPr>
          <p:nvPr/>
        </p:nvPicPr>
        <p:blipFill rotWithShape="1">
          <a:blip r:embed="rId12" cstate="hqprint">
            <a:extLst>
              <a:ext uri="{28A0092B-C50C-407E-A947-70E740481C1C}">
                <a14:useLocalDpi xmlns:a14="http://schemas.microsoft.com/office/drawing/2010/main" val="0"/>
              </a:ext>
            </a:extLst>
          </a:blip>
          <a:srcRect t="32185" b="34408"/>
          <a:stretch/>
        </p:blipFill>
        <p:spPr>
          <a:xfrm>
            <a:off x="4479578" y="946742"/>
            <a:ext cx="2581428" cy="5651512"/>
          </a:xfrm>
          <a:prstGeom prst="rect">
            <a:avLst/>
          </a:prstGeom>
        </p:spPr>
      </p:pic>
      <p:pic>
        <p:nvPicPr>
          <p:cNvPr id="18" name="Picture 17"/>
          <p:cNvPicPr>
            <a:picLocks noChangeAspect="1"/>
          </p:cNvPicPr>
          <p:nvPr/>
        </p:nvPicPr>
        <p:blipFill rotWithShape="1">
          <a:blip r:embed="rId12" cstate="hqprint">
            <a:extLst>
              <a:ext uri="{28A0092B-C50C-407E-A947-70E740481C1C}">
                <a14:useLocalDpi xmlns:a14="http://schemas.microsoft.com/office/drawing/2010/main" val="0"/>
              </a:ext>
            </a:extLst>
          </a:blip>
          <a:srcRect t="65741"/>
          <a:stretch/>
        </p:blipFill>
        <p:spPr>
          <a:xfrm>
            <a:off x="7522728" y="946742"/>
            <a:ext cx="2507659" cy="5630176"/>
          </a:xfrm>
          <a:prstGeom prst="rect">
            <a:avLst/>
          </a:prstGeom>
        </p:spPr>
      </p:pic>
    </p:spTree>
    <p:extLst>
      <p:ext uri="{BB962C8B-B14F-4D97-AF65-F5344CB8AC3E}">
        <p14:creationId xmlns:p14="http://schemas.microsoft.com/office/powerpoint/2010/main" val="24447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2828836"/>
            <a:ext cx="9601199" cy="1754326"/>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EASIER</a:t>
            </a:r>
          </a:p>
          <a:p>
            <a:pPr algn="ctr"/>
            <a:endParaRPr lang="en-US" sz="3600" b="1" dirty="0">
              <a:ln w="10160">
                <a:noFill/>
                <a:prstDash val="solid"/>
              </a:ln>
              <a:solidFill>
                <a:srgbClr val="0070C0"/>
              </a:solidFill>
              <a:latin typeface="Century Gothic"/>
            </a:endParaRPr>
          </a:p>
          <a:p>
            <a:pPr algn="ctr"/>
            <a:r>
              <a:rPr lang="en-US" sz="3600" b="1" dirty="0">
                <a:ln w="10160">
                  <a:noFill/>
                  <a:prstDash val="solid"/>
                </a:ln>
                <a:solidFill>
                  <a:srgbClr val="0070C0"/>
                </a:solidFill>
                <a:latin typeface="Century Gothic"/>
              </a:rPr>
              <a:t>Christmas Songs to Try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4"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234" y="5436309"/>
            <a:ext cx="1167620" cy="1163621"/>
          </a:xfrm>
          <a:prstGeom prst="rect">
            <a:avLst/>
          </a:prstGeom>
        </p:spPr>
      </p:pic>
      <p:pic>
        <p:nvPicPr>
          <p:cNvPr id="5"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8235" y="4101817"/>
            <a:ext cx="1146450" cy="1146450"/>
          </a:xfrm>
          <a:prstGeom prst="rect">
            <a:avLst/>
          </a:prstGeom>
        </p:spPr>
      </p:pic>
      <p:pic>
        <p:nvPicPr>
          <p:cNvPr id="6"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8236" y="1383322"/>
            <a:ext cx="1146450" cy="1146450"/>
          </a:xfrm>
          <a:prstGeom prst="rect">
            <a:avLst/>
          </a:prstGeom>
        </p:spPr>
      </p:pic>
      <p:pic>
        <p:nvPicPr>
          <p:cNvPr id="7"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235" y="2738238"/>
            <a:ext cx="1146450" cy="1146450"/>
          </a:xfrm>
          <a:prstGeom prst="rect">
            <a:avLst/>
          </a:prstGeom>
        </p:spPr>
      </p:pic>
      <p:pic>
        <p:nvPicPr>
          <p:cNvPr id="10" name="Graphic 4" descr="A snowflake">
            <a:extLst>
              <a:ext uri="{FF2B5EF4-FFF2-40B4-BE49-F238E27FC236}">
                <a16:creationId xmlns:a16="http://schemas.microsoft.com/office/drawing/2014/main" id="{4D3858D4-1155-8E92-F380-6B7D62F4D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36309"/>
            <a:ext cx="1167620" cy="1163621"/>
          </a:xfrm>
          <a:prstGeom prst="rect">
            <a:avLst/>
          </a:prstGeom>
        </p:spPr>
      </p:pic>
      <p:pic>
        <p:nvPicPr>
          <p:cNvPr id="11" name="Graphic 5" descr="A snowflake">
            <a:extLst>
              <a:ext uri="{FF2B5EF4-FFF2-40B4-BE49-F238E27FC236}">
                <a16:creationId xmlns:a16="http://schemas.microsoft.com/office/drawing/2014/main" id="{0B5920FE-5B0F-8DBC-D047-298F65EA7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101817"/>
            <a:ext cx="1146450" cy="1146450"/>
          </a:xfrm>
          <a:prstGeom prst="rect">
            <a:avLst/>
          </a:prstGeom>
        </p:spPr>
      </p:pic>
      <p:pic>
        <p:nvPicPr>
          <p:cNvPr id="12" name="Graphic 6" descr="A snowflake">
            <a:extLst>
              <a:ext uri="{FF2B5EF4-FFF2-40B4-BE49-F238E27FC236}">
                <a16:creationId xmlns:a16="http://schemas.microsoft.com/office/drawing/2014/main" id="{FE9C59D8-5FF5-8656-34FE-CE70B120F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 y="1383322"/>
            <a:ext cx="1146450" cy="1146450"/>
          </a:xfrm>
          <a:prstGeom prst="rect">
            <a:avLst/>
          </a:prstGeom>
        </p:spPr>
      </p:pic>
      <p:pic>
        <p:nvPicPr>
          <p:cNvPr id="13" name="Graphic 7" descr="A snowflake">
            <a:extLst>
              <a:ext uri="{FF2B5EF4-FFF2-40B4-BE49-F238E27FC236}">
                <a16:creationId xmlns:a16="http://schemas.microsoft.com/office/drawing/2014/main" id="{CA53F370-4647-CFE8-91A8-F1BD7535A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2738238"/>
            <a:ext cx="1146450" cy="1146450"/>
          </a:xfrm>
          <a:prstGeom prst="rect">
            <a:avLst/>
          </a:prstGeom>
        </p:spPr>
      </p:pic>
      <p:pic>
        <p:nvPicPr>
          <p:cNvPr id="14" name="Picture 2" descr="Santa Hat PNG Transparent Images Free Download - Pngfr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475780">
            <a:off x="10156401" y="134908"/>
            <a:ext cx="678103" cy="67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86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2F0C995489F409627C821198A70D2" ma:contentTypeVersion="3" ma:contentTypeDescription="Create a new document." ma:contentTypeScope="" ma:versionID="f898700f9e54a87c3cb4ca0b0a09b226">
  <xsd:schema xmlns:xsd="http://www.w3.org/2001/XMLSchema" xmlns:xs="http://www.w3.org/2001/XMLSchema" xmlns:p="http://schemas.microsoft.com/office/2006/metadata/properties" xmlns:ns2="aa5f2ba4-6b0b-4eb4-8de5-abfdeef69078" targetNamespace="http://schemas.microsoft.com/office/2006/metadata/properties" ma:root="true" ma:fieldsID="d7ccaabacf0aab9560a7c994bdcb0eb4" ns2:_="">
    <xsd:import namespace="aa5f2ba4-6b0b-4eb4-8de5-abfdeef6907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f2ba4-6b0b-4eb4-8de5-abfdeef69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82F54-644D-41D6-98AE-763FCFD71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f2ba4-6b0b-4eb4-8de5-abfdeef69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56FE07-93D0-4409-A625-2630AABF19B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de4cf9a-b357-4977-b184-103da88553c6"/>
    <ds:schemaRef ds:uri="http://www.w3.org/XML/1998/namespace"/>
    <ds:schemaRef ds:uri="http://purl.org/dc/dcmitype/"/>
  </ds:schemaRefs>
</ds:datastoreItem>
</file>

<file path=customXml/itemProps3.xml><?xml version="1.0" encoding="utf-8"?>
<ds:datastoreItem xmlns:ds="http://schemas.openxmlformats.org/officeDocument/2006/customXml" ds:itemID="{8E6A8116-85BB-4F25-9BD2-683C424FF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5833</TotalTime>
  <Words>1424</Words>
  <Application>Microsoft Office PowerPoint</Application>
  <PresentationFormat>Widescreen</PresentationFormat>
  <Paragraphs>232</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Euan Morrison</cp:lastModifiedBy>
  <cp:revision>111</cp:revision>
  <cp:lastPrinted>2021-12-03T08:42:07Z</cp:lastPrinted>
  <dcterms:created xsi:type="dcterms:W3CDTF">2021-08-29T20:45:46Z</dcterms:created>
  <dcterms:modified xsi:type="dcterms:W3CDTF">2023-12-14T20:16:09Z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0x010100BEF2F0C995489F409627C821198A70D2</vt:lpwstr>
  </property>
</Properties>
</file>