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1328" r:id="rId5"/>
    <p:sldId id="1330" r:id="rId6"/>
    <p:sldId id="1374" r:id="rId7"/>
    <p:sldId id="1371" r:id="rId8"/>
    <p:sldId id="1363" r:id="rId9"/>
    <p:sldId id="1377" r:id="rId10"/>
    <p:sldId id="1375" r:id="rId11"/>
    <p:sldId id="1384" r:id="rId12"/>
    <p:sldId id="1339" r:id="rId13"/>
    <p:sldId id="1382" r:id="rId14"/>
    <p:sldId id="1338" r:id="rId15"/>
    <p:sldId id="1378" r:id="rId16"/>
    <p:sldId id="1383" r:id="rId17"/>
    <p:sldId id="1372" r:id="rId18"/>
    <p:sldId id="1379" r:id="rId19"/>
    <p:sldId id="1381" r:id="rId20"/>
    <p:sldId id="1347" r:id="rId21"/>
    <p:sldId id="1380" r:id="rId22"/>
    <p:sldId id="1346" r:id="rId23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B9CA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A23B13-F230-3523-B27A-0936C00C9062}" v="64" dt="2022-11-08T10:33:33.241"/>
    <p1510:client id="{44DAA7F6-21AE-C0EF-5A18-74BE8B63C25C}" v="46" dt="2023-08-31T10:43:52.341"/>
    <p1510:client id="{77256CD9-7323-F1F0-328D-88287E41EE6E}" v="114" dt="2023-11-04T18:38:58.664"/>
    <p1510:client id="{7ACD7ED4-E958-42CC-0F97-9C266127AF35}" v="11" dt="2022-11-11T09:56:45.764"/>
    <p1510:client id="{A6E2E0D2-E941-FFAA-BBC4-14C413125E7F}" v="28" dt="2023-10-24T16:41:39.428"/>
    <p1510:client id="{C5064B3A-2006-E35D-FCC2-FA446B763B53}" v="60" dt="2023-05-10T15:22:00.510"/>
    <p1510:client id="{F1EB36D4-2D00-D9F5-866D-3C04755F8117}" v="9" dt="2023-08-31T10:26:05.897"/>
    <p1510:client id="{F41F8DD4-4733-148A-1443-5474021FBBDE}" v="6" dt="2023-08-31T10:35:26.6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2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uan Morrison" userId="S::gw22morrisoneuan@glowmail.org.uk::1c1239fc-f294-48eb-89e6-d05184854051" providerId="AD" clId="Web-{44DAA7F6-21AE-C0EF-5A18-74BE8B63C25C}"/>
    <pc:docChg chg="modSld">
      <pc:chgData name="Euan Morrison" userId="S::gw22morrisoneuan@glowmail.org.uk::1c1239fc-f294-48eb-89e6-d05184854051" providerId="AD" clId="Web-{44DAA7F6-21AE-C0EF-5A18-74BE8B63C25C}" dt="2023-08-31T10:43:49.872" v="22" actId="20577"/>
      <pc:docMkLst>
        <pc:docMk/>
      </pc:docMkLst>
      <pc:sldChg chg="modSp">
        <pc:chgData name="Euan Morrison" userId="S::gw22morrisoneuan@glowmail.org.uk::1c1239fc-f294-48eb-89e6-d05184854051" providerId="AD" clId="Web-{44DAA7F6-21AE-C0EF-5A18-74BE8B63C25C}" dt="2023-08-31T10:43:49.872" v="22" actId="20577"/>
        <pc:sldMkLst>
          <pc:docMk/>
          <pc:sldMk cId="900416376" sldId="1347"/>
        </pc:sldMkLst>
        <pc:spChg chg="mod">
          <ac:chgData name="Euan Morrison" userId="S::gw22morrisoneuan@glowmail.org.uk::1c1239fc-f294-48eb-89e6-d05184854051" providerId="AD" clId="Web-{44DAA7F6-21AE-C0EF-5A18-74BE8B63C25C}" dt="2023-08-31T10:43:49.872" v="22" actId="20577"/>
          <ac:spMkLst>
            <pc:docMk/>
            <pc:sldMk cId="900416376" sldId="1347"/>
            <ac:spMk id="11" creationId="{00000000-0000-0000-0000-000000000000}"/>
          </ac:spMkLst>
        </pc:spChg>
      </pc:sldChg>
      <pc:sldChg chg="modSp">
        <pc:chgData name="Euan Morrison" userId="S::gw22morrisoneuan@glowmail.org.uk::1c1239fc-f294-48eb-89e6-d05184854051" providerId="AD" clId="Web-{44DAA7F6-21AE-C0EF-5A18-74BE8B63C25C}" dt="2023-08-31T10:42:58.449" v="1" actId="1076"/>
        <pc:sldMkLst>
          <pc:docMk/>
          <pc:sldMk cId="3882685319" sldId="1373"/>
        </pc:sldMkLst>
        <pc:picChg chg="mod">
          <ac:chgData name="Euan Morrison" userId="S::gw22morrisoneuan@glowmail.org.uk::1c1239fc-f294-48eb-89e6-d05184854051" providerId="AD" clId="Web-{44DAA7F6-21AE-C0EF-5A18-74BE8B63C25C}" dt="2023-08-31T10:42:58.449" v="1" actId="1076"/>
          <ac:picMkLst>
            <pc:docMk/>
            <pc:sldMk cId="3882685319" sldId="1373"/>
            <ac:picMk id="3" creationId="{1BC624DB-D096-643F-646F-F0B09318AD5D}"/>
          </ac:picMkLst>
        </pc:picChg>
      </pc:sldChg>
    </pc:docChg>
  </pc:docChgLst>
  <pc:docChgLst>
    <pc:chgData name="Euan Morrison" userId="S::gw22morrisoneuan@glowmail.org.uk::1c1239fc-f294-48eb-89e6-d05184854051" providerId="AD" clId="Web-{F41F8DD4-4733-148A-1443-5474021FBBDE}"/>
    <pc:docChg chg="modSld">
      <pc:chgData name="Euan Morrison" userId="S::gw22morrisoneuan@glowmail.org.uk::1c1239fc-f294-48eb-89e6-d05184854051" providerId="AD" clId="Web-{F41F8DD4-4733-148A-1443-5474021FBBDE}" dt="2023-08-31T10:35:26.620" v="5" actId="1076"/>
      <pc:docMkLst>
        <pc:docMk/>
      </pc:docMkLst>
      <pc:sldChg chg="modSp">
        <pc:chgData name="Euan Morrison" userId="S::gw22morrisoneuan@glowmail.org.uk::1c1239fc-f294-48eb-89e6-d05184854051" providerId="AD" clId="Web-{F41F8DD4-4733-148A-1443-5474021FBBDE}" dt="2023-08-31T10:30:45.344" v="2" actId="1076"/>
        <pc:sldMkLst>
          <pc:docMk/>
          <pc:sldMk cId="521057308" sldId="1372"/>
        </pc:sldMkLst>
        <pc:picChg chg="mod">
          <ac:chgData name="Euan Morrison" userId="S::gw22morrisoneuan@glowmail.org.uk::1c1239fc-f294-48eb-89e6-d05184854051" providerId="AD" clId="Web-{F41F8DD4-4733-148A-1443-5474021FBBDE}" dt="2023-08-31T10:30:45.344" v="2" actId="1076"/>
          <ac:picMkLst>
            <pc:docMk/>
            <pc:sldMk cId="521057308" sldId="1372"/>
            <ac:picMk id="3" creationId="{E0C2DA40-780D-EB0F-19DC-CEEA8047A59D}"/>
          </ac:picMkLst>
        </pc:picChg>
      </pc:sldChg>
      <pc:sldChg chg="addSp delSp modSp">
        <pc:chgData name="Euan Morrison" userId="S::gw22morrisoneuan@glowmail.org.uk::1c1239fc-f294-48eb-89e6-d05184854051" providerId="AD" clId="Web-{F41F8DD4-4733-148A-1443-5474021FBBDE}" dt="2023-08-31T10:35:26.620" v="5" actId="1076"/>
        <pc:sldMkLst>
          <pc:docMk/>
          <pc:sldMk cId="3882685319" sldId="1373"/>
        </pc:sldMkLst>
        <pc:picChg chg="del">
          <ac:chgData name="Euan Morrison" userId="S::gw22morrisoneuan@glowmail.org.uk::1c1239fc-f294-48eb-89e6-d05184854051" providerId="AD" clId="Web-{F41F8DD4-4733-148A-1443-5474021FBBDE}" dt="2023-08-31T10:30:56.423" v="3"/>
          <ac:picMkLst>
            <pc:docMk/>
            <pc:sldMk cId="3882685319" sldId="1373"/>
            <ac:picMk id="2" creationId="{A79CCC62-1368-FC57-1BDA-6F6785B00974}"/>
          </ac:picMkLst>
        </pc:picChg>
        <pc:picChg chg="add mod">
          <ac:chgData name="Euan Morrison" userId="S::gw22morrisoneuan@glowmail.org.uk::1c1239fc-f294-48eb-89e6-d05184854051" providerId="AD" clId="Web-{F41F8DD4-4733-148A-1443-5474021FBBDE}" dt="2023-08-31T10:35:26.620" v="5" actId="1076"/>
          <ac:picMkLst>
            <pc:docMk/>
            <pc:sldMk cId="3882685319" sldId="1373"/>
            <ac:picMk id="3" creationId="{1BC624DB-D096-643F-646F-F0B09318AD5D}"/>
          </ac:picMkLst>
        </pc:picChg>
      </pc:sldChg>
    </pc:docChg>
  </pc:docChgLst>
  <pc:docChgLst>
    <pc:chgData name="Euan Morrison" userId="S::gw22morrisoneuan@glowmail.org.uk::1c1239fc-f294-48eb-89e6-d05184854051" providerId="AD" clId="Web-{C5064B3A-2006-E35D-FCC2-FA446B763B53}"/>
    <pc:docChg chg="addSld delSld modSld sldOrd">
      <pc:chgData name="Euan Morrison" userId="S::gw22morrisoneuan@glowmail.org.uk::1c1239fc-f294-48eb-89e6-d05184854051" providerId="AD" clId="Web-{C5064B3A-2006-E35D-FCC2-FA446B763B53}" dt="2023-05-10T15:22:00.510" v="37" actId="1076"/>
      <pc:docMkLst>
        <pc:docMk/>
      </pc:docMkLst>
      <pc:sldChg chg="del">
        <pc:chgData name="Euan Morrison" userId="S::gw22morrisoneuan@glowmail.org.uk::1c1239fc-f294-48eb-89e6-d05184854051" providerId="AD" clId="Web-{C5064B3A-2006-E35D-FCC2-FA446B763B53}" dt="2023-05-10T15:03:01.080" v="7"/>
        <pc:sldMkLst>
          <pc:docMk/>
          <pc:sldMk cId="3485955057" sldId="1331"/>
        </pc:sldMkLst>
      </pc:sldChg>
      <pc:sldChg chg="addSp delSp modSp add ord replId">
        <pc:chgData name="Euan Morrison" userId="S::gw22morrisoneuan@glowmail.org.uk::1c1239fc-f294-48eb-89e6-d05184854051" providerId="AD" clId="Web-{C5064B3A-2006-E35D-FCC2-FA446B763B53}" dt="2023-05-10T15:20:58.915" v="27" actId="1076"/>
        <pc:sldMkLst>
          <pc:docMk/>
          <pc:sldMk cId="1747791484" sldId="1371"/>
        </pc:sldMkLst>
        <pc:spChg chg="mod">
          <ac:chgData name="Euan Morrison" userId="S::gw22morrisoneuan@glowmail.org.uk::1c1239fc-f294-48eb-89e6-d05184854051" providerId="AD" clId="Web-{C5064B3A-2006-E35D-FCC2-FA446B763B53}" dt="2023-05-10T15:03:12.502" v="15" actId="20577"/>
          <ac:spMkLst>
            <pc:docMk/>
            <pc:sldMk cId="1747791484" sldId="1371"/>
            <ac:spMk id="8" creationId="{00000000-0000-0000-0000-000000000000}"/>
          </ac:spMkLst>
        </pc:spChg>
        <pc:picChg chg="add mod">
          <ac:chgData name="Euan Morrison" userId="S::gw22morrisoneuan@glowmail.org.uk::1c1239fc-f294-48eb-89e6-d05184854051" providerId="AD" clId="Web-{C5064B3A-2006-E35D-FCC2-FA446B763B53}" dt="2023-05-10T15:20:58.915" v="27" actId="1076"/>
          <ac:picMkLst>
            <pc:docMk/>
            <pc:sldMk cId="1747791484" sldId="1371"/>
            <ac:picMk id="2" creationId="{C1E348BD-E308-A234-EE5E-AEB2057931E3}"/>
          </ac:picMkLst>
        </pc:picChg>
        <pc:picChg chg="del">
          <ac:chgData name="Euan Morrison" userId="S::gw22morrisoneuan@glowmail.org.uk::1c1239fc-f294-48eb-89e6-d05184854051" providerId="AD" clId="Web-{C5064B3A-2006-E35D-FCC2-FA446B763B53}" dt="2023-05-10T15:02:53.705" v="4"/>
          <ac:picMkLst>
            <pc:docMk/>
            <pc:sldMk cId="1747791484" sldId="1371"/>
            <ac:picMk id="5" creationId="{41BC4BBE-580F-F82A-849A-98DF333C6722}"/>
          </ac:picMkLst>
        </pc:picChg>
        <pc:picChg chg="del">
          <ac:chgData name="Euan Morrison" userId="S::gw22morrisoneuan@glowmail.org.uk::1c1239fc-f294-48eb-89e6-d05184854051" providerId="AD" clId="Web-{C5064B3A-2006-E35D-FCC2-FA446B763B53}" dt="2023-05-10T15:02:54.705" v="5"/>
          <ac:picMkLst>
            <pc:docMk/>
            <pc:sldMk cId="1747791484" sldId="1371"/>
            <ac:picMk id="6" creationId="{ED2BE7E8-06BA-D9A2-6BDD-30D0B69F82D9}"/>
          </ac:picMkLst>
        </pc:picChg>
      </pc:sldChg>
      <pc:sldChg chg="addSp modSp add ord replId">
        <pc:chgData name="Euan Morrison" userId="S::gw22morrisoneuan@glowmail.org.uk::1c1239fc-f294-48eb-89e6-d05184854051" providerId="AD" clId="Web-{C5064B3A-2006-E35D-FCC2-FA446B763B53}" dt="2023-05-10T15:21:34.775" v="32" actId="1076"/>
        <pc:sldMkLst>
          <pc:docMk/>
          <pc:sldMk cId="521057308" sldId="1372"/>
        </pc:sldMkLst>
        <pc:spChg chg="mod">
          <ac:chgData name="Euan Morrison" userId="S::gw22morrisoneuan@glowmail.org.uk::1c1239fc-f294-48eb-89e6-d05184854051" providerId="AD" clId="Web-{C5064B3A-2006-E35D-FCC2-FA446B763B53}" dt="2023-05-10T15:03:21.987" v="17" actId="20577"/>
          <ac:spMkLst>
            <pc:docMk/>
            <pc:sldMk cId="521057308" sldId="1372"/>
            <ac:spMk id="8" creationId="{00000000-0000-0000-0000-000000000000}"/>
          </ac:spMkLst>
        </pc:spChg>
        <pc:picChg chg="add mod">
          <ac:chgData name="Euan Morrison" userId="S::gw22morrisoneuan@glowmail.org.uk::1c1239fc-f294-48eb-89e6-d05184854051" providerId="AD" clId="Web-{C5064B3A-2006-E35D-FCC2-FA446B763B53}" dt="2023-05-10T15:21:34.775" v="32" actId="1076"/>
          <ac:picMkLst>
            <pc:docMk/>
            <pc:sldMk cId="521057308" sldId="1372"/>
            <ac:picMk id="2" creationId="{51112165-925A-5955-C998-9F4AD498E10F}"/>
          </ac:picMkLst>
        </pc:picChg>
      </pc:sldChg>
      <pc:sldChg chg="addSp modSp add ord replId">
        <pc:chgData name="Euan Morrison" userId="S::gw22morrisoneuan@glowmail.org.uk::1c1239fc-f294-48eb-89e6-d05184854051" providerId="AD" clId="Web-{C5064B3A-2006-E35D-FCC2-FA446B763B53}" dt="2023-05-10T15:22:00.510" v="37" actId="1076"/>
        <pc:sldMkLst>
          <pc:docMk/>
          <pc:sldMk cId="3882685319" sldId="1373"/>
        </pc:sldMkLst>
        <pc:spChg chg="mod">
          <ac:chgData name="Euan Morrison" userId="S::gw22morrisoneuan@glowmail.org.uk::1c1239fc-f294-48eb-89e6-d05184854051" providerId="AD" clId="Web-{C5064B3A-2006-E35D-FCC2-FA446B763B53}" dt="2023-05-10T15:03:27.862" v="19" actId="20577"/>
          <ac:spMkLst>
            <pc:docMk/>
            <pc:sldMk cId="3882685319" sldId="1373"/>
            <ac:spMk id="8" creationId="{00000000-0000-0000-0000-000000000000}"/>
          </ac:spMkLst>
        </pc:spChg>
        <pc:picChg chg="add mod">
          <ac:chgData name="Euan Morrison" userId="S::gw22morrisoneuan@glowmail.org.uk::1c1239fc-f294-48eb-89e6-d05184854051" providerId="AD" clId="Web-{C5064B3A-2006-E35D-FCC2-FA446B763B53}" dt="2023-05-10T15:22:00.510" v="37" actId="1076"/>
          <ac:picMkLst>
            <pc:docMk/>
            <pc:sldMk cId="3882685319" sldId="1373"/>
            <ac:picMk id="2" creationId="{A79CCC62-1368-FC57-1BDA-6F6785B00974}"/>
          </ac:picMkLst>
        </pc:picChg>
      </pc:sldChg>
    </pc:docChg>
  </pc:docChgLst>
  <pc:docChgLst>
    <pc:chgData name="Euan Morrison" userId="S::gw22morrisoneuan@glowmail.org.uk::1c1239fc-f294-48eb-89e6-d05184854051" providerId="AD" clId="Web-{F1EB36D4-2D00-D9F5-866D-3C04755F8117}"/>
    <pc:docChg chg="modSld">
      <pc:chgData name="Euan Morrison" userId="S::gw22morrisoneuan@glowmail.org.uk::1c1239fc-f294-48eb-89e6-d05184854051" providerId="AD" clId="Web-{F1EB36D4-2D00-D9F5-866D-3C04755F8117}" dt="2023-08-31T10:26:05.897" v="8"/>
      <pc:docMkLst>
        <pc:docMk/>
      </pc:docMkLst>
      <pc:sldChg chg="addSp delSp modSp">
        <pc:chgData name="Euan Morrison" userId="S::gw22morrisoneuan@glowmail.org.uk::1c1239fc-f294-48eb-89e6-d05184854051" providerId="AD" clId="Web-{F1EB36D4-2D00-D9F5-866D-3C04755F8117}" dt="2023-08-31T10:25:34.896" v="6" actId="1076"/>
        <pc:sldMkLst>
          <pc:docMk/>
          <pc:sldMk cId="1747791484" sldId="1371"/>
        </pc:sldMkLst>
        <pc:picChg chg="del">
          <ac:chgData name="Euan Morrison" userId="S::gw22morrisoneuan@glowmail.org.uk::1c1239fc-f294-48eb-89e6-d05184854051" providerId="AD" clId="Web-{F1EB36D4-2D00-D9F5-866D-3C04755F8117}" dt="2023-08-31T10:23:37.971" v="0"/>
          <ac:picMkLst>
            <pc:docMk/>
            <pc:sldMk cId="1747791484" sldId="1371"/>
            <ac:picMk id="2" creationId="{C1E348BD-E308-A234-EE5E-AEB2057931E3}"/>
          </ac:picMkLst>
        </pc:picChg>
        <pc:picChg chg="add mod">
          <ac:chgData name="Euan Morrison" userId="S::gw22morrisoneuan@glowmail.org.uk::1c1239fc-f294-48eb-89e6-d05184854051" providerId="AD" clId="Web-{F1EB36D4-2D00-D9F5-866D-3C04755F8117}" dt="2023-08-31T10:25:34.896" v="6" actId="1076"/>
          <ac:picMkLst>
            <pc:docMk/>
            <pc:sldMk cId="1747791484" sldId="1371"/>
            <ac:picMk id="3" creationId="{ACAB05B1-36BC-FD90-4632-C9AFE9C94CE3}"/>
          </ac:picMkLst>
        </pc:picChg>
      </pc:sldChg>
      <pc:sldChg chg="addSp delSp modSp">
        <pc:chgData name="Euan Morrison" userId="S::gw22morrisoneuan@glowmail.org.uk::1c1239fc-f294-48eb-89e6-d05184854051" providerId="AD" clId="Web-{F1EB36D4-2D00-D9F5-866D-3C04755F8117}" dt="2023-08-31T10:26:05.897" v="8"/>
        <pc:sldMkLst>
          <pc:docMk/>
          <pc:sldMk cId="521057308" sldId="1372"/>
        </pc:sldMkLst>
        <pc:picChg chg="del">
          <ac:chgData name="Euan Morrison" userId="S::gw22morrisoneuan@glowmail.org.uk::1c1239fc-f294-48eb-89e6-d05184854051" providerId="AD" clId="Web-{F1EB36D4-2D00-D9F5-866D-3C04755F8117}" dt="2023-08-31T10:25:48.475" v="7"/>
          <ac:picMkLst>
            <pc:docMk/>
            <pc:sldMk cId="521057308" sldId="1372"/>
            <ac:picMk id="2" creationId="{51112165-925A-5955-C998-9F4AD498E10F}"/>
          </ac:picMkLst>
        </pc:picChg>
        <pc:picChg chg="add mod">
          <ac:chgData name="Euan Morrison" userId="S::gw22morrisoneuan@glowmail.org.uk::1c1239fc-f294-48eb-89e6-d05184854051" providerId="AD" clId="Web-{F1EB36D4-2D00-D9F5-866D-3C04755F8117}" dt="2023-08-31T10:26:05.897" v="8"/>
          <ac:picMkLst>
            <pc:docMk/>
            <pc:sldMk cId="521057308" sldId="1372"/>
            <ac:picMk id="3" creationId="{E0C2DA40-780D-EB0F-19DC-CEEA8047A59D}"/>
          </ac:picMkLst>
        </pc:picChg>
      </pc:sldChg>
    </pc:docChg>
  </pc:docChgLst>
  <pc:docChgLst>
    <pc:chgData name="Euan Morrison" userId="S::gw22morrisoneuan@glowmail.org.uk::1c1239fc-f294-48eb-89e6-d05184854051" providerId="AD" clId="Web-{77256CD9-7323-F1F0-328D-88287E41EE6E}"/>
    <pc:docChg chg="modSld">
      <pc:chgData name="Euan Morrison" userId="S::gw22morrisoneuan@glowmail.org.uk::1c1239fc-f294-48eb-89e6-d05184854051" providerId="AD" clId="Web-{77256CD9-7323-F1F0-328D-88287E41EE6E}" dt="2023-11-04T18:38:58.664" v="68" actId="20577"/>
      <pc:docMkLst>
        <pc:docMk/>
      </pc:docMkLst>
      <pc:sldChg chg="addSp delSp modSp">
        <pc:chgData name="Euan Morrison" userId="S::gw22morrisoneuan@glowmail.org.uk::1c1239fc-f294-48eb-89e6-d05184854051" providerId="AD" clId="Web-{77256CD9-7323-F1F0-328D-88287E41EE6E}" dt="2023-11-04T18:33:51.109" v="3" actId="1076"/>
        <pc:sldMkLst>
          <pc:docMk/>
          <pc:sldMk cId="1747791484" sldId="1371"/>
        </pc:sldMkLst>
        <pc:picChg chg="add mod">
          <ac:chgData name="Euan Morrison" userId="S::gw22morrisoneuan@glowmail.org.uk::1c1239fc-f294-48eb-89e6-d05184854051" providerId="AD" clId="Web-{77256CD9-7323-F1F0-328D-88287E41EE6E}" dt="2023-11-04T18:33:51.109" v="3" actId="1076"/>
          <ac:picMkLst>
            <pc:docMk/>
            <pc:sldMk cId="1747791484" sldId="1371"/>
            <ac:picMk id="2" creationId="{48A21D3D-274C-5457-D5C0-F61F24E9199D}"/>
          </ac:picMkLst>
        </pc:picChg>
        <pc:picChg chg="del">
          <ac:chgData name="Euan Morrison" userId="S::gw22morrisoneuan@glowmail.org.uk::1c1239fc-f294-48eb-89e6-d05184854051" providerId="AD" clId="Web-{77256CD9-7323-F1F0-328D-88287E41EE6E}" dt="2023-11-04T18:33:38.124" v="0"/>
          <ac:picMkLst>
            <pc:docMk/>
            <pc:sldMk cId="1747791484" sldId="1371"/>
            <ac:picMk id="3" creationId="{82E2D309-1BED-21CC-9F4D-92AD9E0A1A61}"/>
          </ac:picMkLst>
        </pc:picChg>
      </pc:sldChg>
      <pc:sldChg chg="addSp modSp">
        <pc:chgData name="Euan Morrison" userId="S::gw22morrisoneuan@glowmail.org.uk::1c1239fc-f294-48eb-89e6-d05184854051" providerId="AD" clId="Web-{77256CD9-7323-F1F0-328D-88287E41EE6E}" dt="2023-11-04T18:38:58.664" v="68" actId="20577"/>
        <pc:sldMkLst>
          <pc:docMk/>
          <pc:sldMk cId="2072423543" sldId="1380"/>
        </pc:sldMkLst>
        <pc:spChg chg="add mod">
          <ac:chgData name="Euan Morrison" userId="S::gw22morrisoneuan@glowmail.org.uk::1c1239fc-f294-48eb-89e6-d05184854051" providerId="AD" clId="Web-{77256CD9-7323-F1F0-328D-88287E41EE6E}" dt="2023-11-04T18:38:58.664" v="68" actId="20577"/>
          <ac:spMkLst>
            <pc:docMk/>
            <pc:sldMk cId="2072423543" sldId="1380"/>
            <ac:spMk id="3" creationId="{5406D291-C18E-EE42-7F97-29923B6D90A4}"/>
          </ac:spMkLst>
        </pc:spChg>
      </pc:sldChg>
      <pc:sldChg chg="addSp delSp modSp">
        <pc:chgData name="Euan Morrison" userId="S::gw22morrisoneuan@glowmail.org.uk::1c1239fc-f294-48eb-89e6-d05184854051" providerId="AD" clId="Web-{77256CD9-7323-F1F0-328D-88287E41EE6E}" dt="2023-11-04T18:35:24.320" v="11" actId="1076"/>
        <pc:sldMkLst>
          <pc:docMk/>
          <pc:sldMk cId="1693040539" sldId="1383"/>
        </pc:sldMkLst>
        <pc:picChg chg="del">
          <ac:chgData name="Euan Morrison" userId="S::gw22morrisoneuan@glowmail.org.uk::1c1239fc-f294-48eb-89e6-d05184854051" providerId="AD" clId="Web-{77256CD9-7323-F1F0-328D-88287E41EE6E}" dt="2023-11-04T18:34:59.568" v="8"/>
          <ac:picMkLst>
            <pc:docMk/>
            <pc:sldMk cId="1693040539" sldId="1383"/>
            <ac:picMk id="2" creationId="{3ECF1E19-C469-34D2-7458-B311B4CE6DC5}"/>
          </ac:picMkLst>
        </pc:picChg>
        <pc:picChg chg="add mod">
          <ac:chgData name="Euan Morrison" userId="S::gw22morrisoneuan@glowmail.org.uk::1c1239fc-f294-48eb-89e6-d05184854051" providerId="AD" clId="Web-{77256CD9-7323-F1F0-328D-88287E41EE6E}" dt="2023-11-04T18:35:24.320" v="11" actId="1076"/>
          <ac:picMkLst>
            <pc:docMk/>
            <pc:sldMk cId="1693040539" sldId="1383"/>
            <ac:picMk id="3" creationId="{352E92CB-0EA0-1C63-FB3B-750A8F084009}"/>
          </ac:picMkLst>
        </pc:picChg>
      </pc:sldChg>
      <pc:sldChg chg="addSp delSp modSp">
        <pc:chgData name="Euan Morrison" userId="S::gw22morrisoneuan@glowmail.org.uk::1c1239fc-f294-48eb-89e6-d05184854051" providerId="AD" clId="Web-{77256CD9-7323-F1F0-328D-88287E41EE6E}" dt="2023-11-04T18:34:54.834" v="7" actId="1076"/>
        <pc:sldMkLst>
          <pc:docMk/>
          <pc:sldMk cId="3082983446" sldId="1384"/>
        </pc:sldMkLst>
        <pc:picChg chg="del">
          <ac:chgData name="Euan Morrison" userId="S::gw22morrisoneuan@glowmail.org.uk::1c1239fc-f294-48eb-89e6-d05184854051" providerId="AD" clId="Web-{77256CD9-7323-F1F0-328D-88287E41EE6E}" dt="2023-11-04T18:34:25.377" v="4"/>
          <ac:picMkLst>
            <pc:docMk/>
            <pc:sldMk cId="3082983446" sldId="1384"/>
            <ac:picMk id="2" creationId="{1781817D-6704-69C8-24BA-2273D7A9A8A1}"/>
          </ac:picMkLst>
        </pc:picChg>
        <pc:picChg chg="add mod">
          <ac:chgData name="Euan Morrison" userId="S::gw22morrisoneuan@glowmail.org.uk::1c1239fc-f294-48eb-89e6-d05184854051" providerId="AD" clId="Web-{77256CD9-7323-F1F0-328D-88287E41EE6E}" dt="2023-11-04T18:34:54.834" v="7" actId="1076"/>
          <ac:picMkLst>
            <pc:docMk/>
            <pc:sldMk cId="3082983446" sldId="1384"/>
            <ac:picMk id="3" creationId="{919D5374-EDDD-4026-211F-3B041654376D}"/>
          </ac:picMkLst>
        </pc:picChg>
      </pc:sldChg>
    </pc:docChg>
  </pc:docChgLst>
  <pc:docChgLst>
    <pc:chgData name="Euan Morrison" userId="S::gw22morrisoneuan@glowmail.org.uk::1c1239fc-f294-48eb-89e6-d05184854051" providerId="AD" clId="Web-{7ACD7ED4-E958-42CC-0F97-9C266127AF35}"/>
    <pc:docChg chg="modSld">
      <pc:chgData name="Euan Morrison" userId="S::gw22morrisoneuan@glowmail.org.uk::1c1239fc-f294-48eb-89e6-d05184854051" providerId="AD" clId="Web-{7ACD7ED4-E958-42CC-0F97-9C266127AF35}" dt="2022-11-11T09:56:44.514" v="3" actId="20577"/>
      <pc:docMkLst>
        <pc:docMk/>
      </pc:docMkLst>
      <pc:sldChg chg="modSp">
        <pc:chgData name="Euan Morrison" userId="S::gw22morrisoneuan@glowmail.org.uk::1c1239fc-f294-48eb-89e6-d05184854051" providerId="AD" clId="Web-{7ACD7ED4-E958-42CC-0F97-9C266127AF35}" dt="2022-11-11T09:56:44.514" v="3" actId="20577"/>
        <pc:sldMkLst>
          <pc:docMk/>
          <pc:sldMk cId="3899392639" sldId="1338"/>
        </pc:sldMkLst>
        <pc:spChg chg="mod">
          <ac:chgData name="Euan Morrison" userId="S::gw22morrisoneuan@glowmail.org.uk::1c1239fc-f294-48eb-89e6-d05184854051" providerId="AD" clId="Web-{7ACD7ED4-E958-42CC-0F97-9C266127AF35}" dt="2022-11-11T09:56:44.514" v="3" actId="20577"/>
          <ac:spMkLst>
            <pc:docMk/>
            <pc:sldMk cId="3899392639" sldId="1338"/>
            <ac:spMk id="8" creationId="{00000000-0000-0000-0000-000000000000}"/>
          </ac:spMkLst>
        </pc:spChg>
      </pc:sldChg>
    </pc:docChg>
  </pc:docChgLst>
  <pc:docChgLst>
    <pc:chgData name="Euan Morrison" userId="S::gw22morrisoneuan@glowmail.org.uk::1c1239fc-f294-48eb-89e6-d05184854051" providerId="AD" clId="Web-{40A23B13-F230-3523-B27A-0936C00C9062}"/>
    <pc:docChg chg="modSld">
      <pc:chgData name="Euan Morrison" userId="S::gw22morrisoneuan@glowmail.org.uk::1c1239fc-f294-48eb-89e6-d05184854051" providerId="AD" clId="Web-{40A23B13-F230-3523-B27A-0936C00C9062}" dt="2022-11-08T10:33:31.648" v="33" actId="20577"/>
      <pc:docMkLst>
        <pc:docMk/>
      </pc:docMkLst>
      <pc:sldChg chg="modSp">
        <pc:chgData name="Euan Morrison" userId="S::gw22morrisoneuan@glowmail.org.uk::1c1239fc-f294-48eb-89e6-d05184854051" providerId="AD" clId="Web-{40A23B13-F230-3523-B27A-0936C00C9062}" dt="2022-11-08T09:11:41.073" v="11" actId="20577"/>
        <pc:sldMkLst>
          <pc:docMk/>
          <pc:sldMk cId="312496248" sldId="1329"/>
        </pc:sldMkLst>
        <pc:spChg chg="mod">
          <ac:chgData name="Euan Morrison" userId="S::gw22morrisoneuan@glowmail.org.uk::1c1239fc-f294-48eb-89e6-d05184854051" providerId="AD" clId="Web-{40A23B13-F230-3523-B27A-0936C00C9062}" dt="2022-11-08T09:11:41.073" v="11" actId="20577"/>
          <ac:spMkLst>
            <pc:docMk/>
            <pc:sldMk cId="312496248" sldId="1329"/>
            <ac:spMk id="15" creationId="{00000000-0000-0000-0000-000000000000}"/>
          </ac:spMkLst>
        </pc:spChg>
      </pc:sldChg>
      <pc:sldChg chg="modSp">
        <pc:chgData name="Euan Morrison" userId="S::gw22morrisoneuan@glowmail.org.uk::1c1239fc-f294-48eb-89e6-d05184854051" providerId="AD" clId="Web-{40A23B13-F230-3523-B27A-0936C00C9062}" dt="2022-11-08T10:33:31.648" v="33" actId="20577"/>
        <pc:sldMkLst>
          <pc:docMk/>
          <pc:sldMk cId="3559678198" sldId="1330"/>
        </pc:sldMkLst>
        <pc:spChg chg="mod">
          <ac:chgData name="Euan Morrison" userId="S::gw22morrisoneuan@glowmail.org.uk::1c1239fc-f294-48eb-89e6-d05184854051" providerId="AD" clId="Web-{40A23B13-F230-3523-B27A-0936C00C9062}" dt="2022-11-08T10:33:31.648" v="33" actId="20577"/>
          <ac:spMkLst>
            <pc:docMk/>
            <pc:sldMk cId="3559678198" sldId="1330"/>
            <ac:spMk id="2" creationId="{00000000-0000-0000-0000-000000000000}"/>
          </ac:spMkLst>
        </pc:spChg>
      </pc:sldChg>
      <pc:sldChg chg="modSp">
        <pc:chgData name="Euan Morrison" userId="S::gw22morrisoneuan@glowmail.org.uk::1c1239fc-f294-48eb-89e6-d05184854051" providerId="AD" clId="Web-{40A23B13-F230-3523-B27A-0936C00C9062}" dt="2022-11-08T09:10:21.148" v="10" actId="20577"/>
        <pc:sldMkLst>
          <pc:docMk/>
          <pc:sldMk cId="3899392639" sldId="1338"/>
        </pc:sldMkLst>
        <pc:spChg chg="mod">
          <ac:chgData name="Euan Morrison" userId="S::gw22morrisoneuan@glowmail.org.uk::1c1239fc-f294-48eb-89e6-d05184854051" providerId="AD" clId="Web-{40A23B13-F230-3523-B27A-0936C00C9062}" dt="2022-11-08T09:10:21.148" v="10" actId="20577"/>
          <ac:spMkLst>
            <pc:docMk/>
            <pc:sldMk cId="3899392639" sldId="1338"/>
            <ac:spMk id="8" creationId="{00000000-0000-0000-0000-000000000000}"/>
          </ac:spMkLst>
        </pc:spChg>
      </pc:sldChg>
    </pc:docChg>
  </pc:docChgLst>
  <pc:docChgLst>
    <pc:chgData name="Euan Morrison" userId="S::gw22morrisoneuan@glowmail.org.uk::1c1239fc-f294-48eb-89e6-d05184854051" providerId="AD" clId="Web-{A6E2E0D2-E941-FFAA-BBC4-14C413125E7F}"/>
    <pc:docChg chg="modSld sldOrd">
      <pc:chgData name="Euan Morrison" userId="S::gw22morrisoneuan@glowmail.org.uk::1c1239fc-f294-48eb-89e6-d05184854051" providerId="AD" clId="Web-{A6E2E0D2-E941-FFAA-BBC4-14C413125E7F}" dt="2023-10-24T16:41:39.428" v="26" actId="1076"/>
      <pc:docMkLst>
        <pc:docMk/>
      </pc:docMkLst>
      <pc:sldChg chg="addSp delSp modSp">
        <pc:chgData name="Euan Morrison" userId="S::gw22morrisoneuan@glowmail.org.uk::1c1239fc-f294-48eb-89e6-d05184854051" providerId="AD" clId="Web-{A6E2E0D2-E941-FFAA-BBC4-14C413125E7F}" dt="2023-10-24T16:32:59.377" v="10" actId="1076"/>
        <pc:sldMkLst>
          <pc:docMk/>
          <pc:sldMk cId="1747791484" sldId="1371"/>
        </pc:sldMkLst>
        <pc:spChg chg="del">
          <ac:chgData name="Euan Morrison" userId="S::gw22morrisoneuan@glowmail.org.uk::1c1239fc-f294-48eb-89e6-d05184854051" providerId="AD" clId="Web-{A6E2E0D2-E941-FFAA-BBC4-14C413125E7F}" dt="2023-10-24T16:31:13.105" v="0"/>
          <ac:spMkLst>
            <pc:docMk/>
            <pc:sldMk cId="1747791484" sldId="1371"/>
            <ac:spMk id="5" creationId="{00000000-0000-0000-0000-000000000000}"/>
          </ac:spMkLst>
        </pc:spChg>
        <pc:picChg chg="add del mod">
          <ac:chgData name="Euan Morrison" userId="S::gw22morrisoneuan@glowmail.org.uk::1c1239fc-f294-48eb-89e6-d05184854051" providerId="AD" clId="Web-{A6E2E0D2-E941-FFAA-BBC4-14C413125E7F}" dt="2023-10-24T16:32:37.032" v="5"/>
          <ac:picMkLst>
            <pc:docMk/>
            <pc:sldMk cId="1747791484" sldId="1371"/>
            <ac:picMk id="2" creationId="{923F966E-814B-DA80-62A0-E1423788BE58}"/>
          </ac:picMkLst>
        </pc:picChg>
        <pc:picChg chg="add mod">
          <ac:chgData name="Euan Morrison" userId="S::gw22morrisoneuan@glowmail.org.uk::1c1239fc-f294-48eb-89e6-d05184854051" providerId="AD" clId="Web-{A6E2E0D2-E941-FFAA-BBC4-14C413125E7F}" dt="2023-10-24T16:32:59.377" v="10" actId="1076"/>
          <ac:picMkLst>
            <pc:docMk/>
            <pc:sldMk cId="1747791484" sldId="1371"/>
            <ac:picMk id="3" creationId="{82E2D309-1BED-21CC-9F4D-92AD9E0A1A61}"/>
          </ac:picMkLst>
        </pc:picChg>
      </pc:sldChg>
      <pc:sldChg chg="addSp delSp modSp ord">
        <pc:chgData name="Euan Morrison" userId="S::gw22morrisoneuan@glowmail.org.uk::1c1239fc-f294-48eb-89e6-d05184854051" providerId="AD" clId="Web-{A6E2E0D2-E941-FFAA-BBC4-14C413125E7F}" dt="2023-10-24T16:41:39.428" v="26" actId="1076"/>
        <pc:sldMkLst>
          <pc:docMk/>
          <pc:sldMk cId="1693040539" sldId="1383"/>
        </pc:sldMkLst>
        <pc:spChg chg="del mod">
          <ac:chgData name="Euan Morrison" userId="S::gw22morrisoneuan@glowmail.org.uk::1c1239fc-f294-48eb-89e6-d05184854051" providerId="AD" clId="Web-{A6E2E0D2-E941-FFAA-BBC4-14C413125E7F}" dt="2023-10-24T16:41:22.130" v="23"/>
          <ac:spMkLst>
            <pc:docMk/>
            <pc:sldMk cId="1693040539" sldId="1383"/>
            <ac:spMk id="4" creationId="{00000000-0000-0000-0000-000000000000}"/>
          </ac:spMkLst>
        </pc:spChg>
        <pc:picChg chg="add mod">
          <ac:chgData name="Euan Morrison" userId="S::gw22morrisoneuan@glowmail.org.uk::1c1239fc-f294-48eb-89e6-d05184854051" providerId="AD" clId="Web-{A6E2E0D2-E941-FFAA-BBC4-14C413125E7F}" dt="2023-10-24T16:41:39.428" v="26" actId="1076"/>
          <ac:picMkLst>
            <pc:docMk/>
            <pc:sldMk cId="1693040539" sldId="1383"/>
            <ac:picMk id="2" creationId="{3ECF1E19-C469-34D2-7458-B311B4CE6DC5}"/>
          </ac:picMkLst>
        </pc:picChg>
      </pc:sldChg>
      <pc:sldChg chg="addSp delSp modSp ord">
        <pc:chgData name="Euan Morrison" userId="S::gw22morrisoneuan@glowmail.org.uk::1c1239fc-f294-48eb-89e6-d05184854051" providerId="AD" clId="Web-{A6E2E0D2-E941-FFAA-BBC4-14C413125E7F}" dt="2023-10-24T16:39:54.971" v="20" actId="1076"/>
        <pc:sldMkLst>
          <pc:docMk/>
          <pc:sldMk cId="3082983446" sldId="1384"/>
        </pc:sldMkLst>
        <pc:spChg chg="del">
          <ac:chgData name="Euan Morrison" userId="S::gw22morrisoneuan@glowmail.org.uk::1c1239fc-f294-48eb-89e6-d05184854051" providerId="AD" clId="Web-{A6E2E0D2-E941-FFAA-BBC4-14C413125E7F}" dt="2023-10-24T16:39:39.861" v="17"/>
          <ac:spMkLst>
            <pc:docMk/>
            <pc:sldMk cId="3082983446" sldId="1384"/>
            <ac:spMk id="4" creationId="{00000000-0000-0000-0000-000000000000}"/>
          </ac:spMkLst>
        </pc:spChg>
        <pc:picChg chg="add mod">
          <ac:chgData name="Euan Morrison" userId="S::gw22morrisoneuan@glowmail.org.uk::1c1239fc-f294-48eb-89e6-d05184854051" providerId="AD" clId="Web-{A6E2E0D2-E941-FFAA-BBC4-14C413125E7F}" dt="2023-10-24T16:39:54.971" v="20" actId="1076"/>
          <ac:picMkLst>
            <pc:docMk/>
            <pc:sldMk cId="3082983446" sldId="1384"/>
            <ac:picMk id="2" creationId="{1781817D-6704-69C8-24BA-2273D7A9A8A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13029-3F0E-4C31-9083-D32194ED30C5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6FE74-E7E4-42D6-808F-7A5FA52798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86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7356D-ECDC-4CBF-A77B-AC0397363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E7209-E9A4-4850-A28E-1546A25D7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02DC3-BDEC-4001-B512-828A8133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A28EC-2598-499D-B38D-442C17DE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E3E94-18AE-4F64-8370-66713D941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61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F7B4-962A-4AED-99F1-6090B284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89BBAB-8216-40B4-A7C6-46253748E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EF65B-C0FF-460A-AB93-2650AC064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D07C7-C575-4D72-9116-BDF3AE09A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6474C-2FC4-4889-B5E2-5275D3757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56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CDEB1B-2593-45DC-AB6B-A0C3FD5FA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3A35B-62FD-4FD6-B261-5309CDA79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36C31-059B-4EF7-BEBB-7D1EA1A5E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2F031-4982-4431-AE3F-88E23B4C8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63974-F516-4988-AB04-78ABA2533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406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C1A81-4FBE-46AD-B3DA-BC7A5C8F5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BD059-4BEB-4477-8400-B55DD9C14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FF083-7975-43BC-AA9E-6B44709C9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8F5D3-4406-460B-BC95-633439E7F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47E80-0871-4E25-95B0-D24C2C9A5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782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069CF-D0AF-4AA2-ADA2-49D68B17E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7E462-A9D9-4623-9635-D66DB399E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8EC85-A04E-4D18-8EFA-3AEA86F5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3B316-C1E7-4433-8A1B-24073C0A0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8C73B-2338-4969-9FE3-9D9F27DB5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749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B802C-D795-412B-BD1D-7F810070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1623A-BA39-4624-83B7-C87F724A8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25F65-8AF3-4E08-B3BA-C8CDAF285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D202D-D2DE-42EF-A3EA-0EAF0EC44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28824-BE7A-43E3-9607-2807E3293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66A19-C4DD-414B-9409-B5CB3DB8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00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5285-ACA5-4B79-B25E-1A8DF9559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E2B10-E937-4243-BE0B-5A6EEE17B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13834-04C4-4533-B3BF-BACFAAD2C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B3F3DD-E633-4C3A-B427-E75FB3661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8FD0B-5D2F-40E8-A243-1BD2F4D58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F57793-5975-4D91-A26B-2953A172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2DFE07-85D6-48D7-9EF4-B96354939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DEB514-4285-4DDD-B0C6-157882EE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59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31354-7EB3-444D-84E9-A798DA6B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6F3661-08F5-4263-BB8C-FD094378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94242-E40C-427B-8A68-115F642E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1AF7B-E911-408D-A388-2BA0E754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949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9A4411-1E4A-4B34-B271-97700F351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8473E-5DE8-4CF4-9947-F6B8CD9D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AA09A-FA62-440C-BAD7-A62B480F5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846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57BB9-6768-4445-BF1E-AD6E1FF2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87238-6567-47D8-8B69-47C326C54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CF764-50DD-42C1-9EEF-0D30AD1F1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690913-142A-4CF5-A47E-0379B7D8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24B0D-988A-43E9-BE3F-AAA9CECFD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7D781-5D36-4867-90C0-5E273B357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4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7B2E-22DF-44DC-A9E4-CD4ACFA9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63C5DC-9549-42EA-9B8C-22742D82A0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D4E6D-482F-4DA1-A493-00F5BF116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E8922-A90F-4C2E-92C3-EB0C6A698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F8D7-E22E-4AB6-AE53-1412753D5539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E03A3-E859-499D-A102-D968BAF59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0BAD2-BAE8-4695-A48E-B26AB5F71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1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B9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115B43-FFD1-4B78-90D3-DD8C0850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9E976-217C-4FA5-B0D7-36F6FC865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A3D56-3882-4625-AC9A-0A50A9F51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FF8D7-E22E-4AB6-AE53-1412753D5539}" type="datetimeFigureOut">
              <a:rPr lang="en-GB" smtClean="0"/>
              <a:t>04/11/2023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D2EF6-3221-4E81-9F41-CBCB635A2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C8A42-184F-4F8C-98BD-DD9270FD8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2E7F4-FDA9-402A-9804-19831C9442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31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Xxiy7hUQnk?feature=oembed" TargetMode="Externa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hyperlink" Target="https://www.instructables.com/Sustainable-Houses-With-Tinkercad-and-Microbit/%20&#8203;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04aqu1mosE?feature=oembed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-zx7y5uo40?feature=oembed" TargetMode="Externa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 r="31453"/>
          <a:stretch/>
        </p:blipFill>
        <p:spPr>
          <a:xfrm rot="16200000">
            <a:off x="4572001" y="-2625970"/>
            <a:ext cx="3047999" cy="12191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9575"/>
            <a:ext cx="4267728" cy="18991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13785" y="2304982"/>
            <a:ext cx="447821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Micro:bit </a:t>
            </a:r>
          </a:p>
          <a:p>
            <a:pPr algn="ctr"/>
            <a:r>
              <a:rPr lang="en-US" sz="4800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Data and Sustainability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931985" y="5568462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0160">
                  <a:noFill/>
                  <a:prstDash val="solid"/>
                </a:ln>
                <a:solidFill>
                  <a:srgbClr val="000000"/>
                </a:solidFill>
                <a:latin typeface="Century Gothic" panose="020B0502020202020204" pitchFamily="34" charset="0"/>
              </a:rPr>
              <a:t>Lesson </a:t>
            </a:r>
            <a:r>
              <a:rPr lang="en-US" sz="3600" b="1" dirty="0">
                <a:ln w="10160">
                  <a:noFill/>
                  <a:prstDash val="solid"/>
                </a:ln>
                <a:solidFill>
                  <a:srgbClr val="000000"/>
                </a:solidFill>
                <a:latin typeface="Century Gothic" panose="020B0502020202020204" pitchFamily="34" charset="0"/>
              </a:rPr>
              <a:t>1</a:t>
            </a:r>
            <a:r>
              <a:rPr lang="en-US" sz="3600" b="1" cap="none" spc="0" dirty="0">
                <a:ln w="10160">
                  <a:noFill/>
                  <a:prstDash val="solid"/>
                </a:ln>
                <a:solidFill>
                  <a:srgbClr val="000000"/>
                </a:solidFill>
                <a:latin typeface="Century Gothic" panose="020B0502020202020204" pitchFamily="34" charset="0"/>
              </a:rPr>
              <a:t> – What is Data?</a:t>
            </a:r>
            <a:endParaRPr lang="en-US" sz="3600" b="1" cap="none" spc="0" dirty="0">
              <a:ln w="10160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84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What is data logging?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3743" y="1213970"/>
            <a:ext cx="62672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Data logging is the process of capturing, storing and displaying one or more datasets to analyse activity, identify trends and help predict future events.</a:t>
            </a:r>
          </a:p>
          <a:p>
            <a:endParaRPr lang="en-GB" sz="32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endParaRPr lang="en-GB" sz="32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GB" sz="3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In our case we are recording the changes over time.</a:t>
            </a:r>
            <a:endParaRPr lang="en-GB" sz="32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Data Logging - 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1293485"/>
            <a:ext cx="4277832" cy="24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1" y="3858954"/>
            <a:ext cx="4226975" cy="27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02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67549" y="6006023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makecode.microbit.org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85" y="164123"/>
            <a:ext cx="7286726" cy="618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92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67549" y="6006023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makecode.microbit.org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6" r="64491"/>
          <a:stretch/>
        </p:blipFill>
        <p:spPr>
          <a:xfrm>
            <a:off x="8305471" y="1152505"/>
            <a:ext cx="3147620" cy="13226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6" t="85376"/>
          <a:stretch/>
        </p:blipFill>
        <p:spPr>
          <a:xfrm>
            <a:off x="8654473" y="4071384"/>
            <a:ext cx="3282770" cy="13226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4" t="85376" r="37191"/>
          <a:stretch/>
        </p:blipFill>
        <p:spPr>
          <a:xfrm>
            <a:off x="8562108" y="2627520"/>
            <a:ext cx="2475347" cy="13226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31564" y="1152504"/>
            <a:ext cx="2921527" cy="47495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85" y="164123"/>
            <a:ext cx="7286726" cy="618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03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/>
              </a:rPr>
              <a:t> Video 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3" name="Online Media 2" title="Data and Sustainability Lesson 1   What is Data Video 3">
            <a:hlinkClick r:id="" action="ppaction://media"/>
            <a:extLst>
              <a:ext uri="{FF2B5EF4-FFF2-40B4-BE49-F238E27FC236}">
                <a16:creationId xmlns:a16="http://schemas.microsoft.com/office/drawing/2014/main" id="{352E92CB-0EA0-1C63-FB3B-750A8F0840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41425" y="1088366"/>
            <a:ext cx="971073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40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/>
              </a:rPr>
              <a:t>The Results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8775"/>
            <a:ext cx="121920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57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/>
              </a:rPr>
              <a:t>Complete the worksheet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679" y="1124405"/>
            <a:ext cx="3852673" cy="549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21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987" y="4880181"/>
            <a:ext cx="3110222" cy="17587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Next Lessons…</a:t>
            </a:r>
            <a:endParaRPr lang="en-US" sz="3600" b="1" cap="none" spc="0">
              <a:ln w="10160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3" y="2939494"/>
            <a:ext cx="3126640" cy="1758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49" y="2926571"/>
            <a:ext cx="3126640" cy="1758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49" y="998805"/>
            <a:ext cx="3126640" cy="1758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3" y="998806"/>
            <a:ext cx="3126640" cy="1758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15" y="4880182"/>
            <a:ext cx="3126640" cy="1758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771524" y="998804"/>
            <a:ext cx="3119632" cy="17615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0695" y="2917483"/>
            <a:ext cx="3123514" cy="176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59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5" r="31454"/>
          <a:stretch/>
        </p:blipFill>
        <p:spPr>
          <a:xfrm rot="16200000">
            <a:off x="4814208" y="-4814207"/>
            <a:ext cx="2563586" cy="12191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545"/>
            <a:ext cx="4267728" cy="18991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13785" y="127630"/>
            <a:ext cx="447821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Data and</a:t>
            </a:r>
            <a:r>
              <a:rPr kumimoji="0" lang="en-US" sz="4800" b="1" i="0" u="none" strike="noStrike" kern="1200" cap="none" spc="0" normalizeH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Sustainability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ln w="10160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Challenge</a:t>
            </a:r>
            <a:endParaRPr kumimoji="0" lang="en-US" sz="48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1113" y="3463766"/>
            <a:ext cx="109836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Design and build a smart sustainable home.</a:t>
            </a:r>
            <a:endParaRPr kumimoji="0" lang="en-US" sz="3600" b="1" i="0" u="none" strike="noStrike" kern="1200" cap="none" spc="0" normalizeH="0" baseline="0" noProof="0" dirty="0">
              <a:ln w="10160">
                <a:solidFill>
                  <a:srgbClr val="FFFFFF"/>
                </a:solidFill>
                <a:prstDash val="solid"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6334" y="5557257"/>
            <a:ext cx="379933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rgbClr val="ED7D31"/>
                </a:solidFill>
                <a:latin typeface="Century Gothic"/>
              </a:rPr>
              <a:t>DEADLINE FEB 2024</a:t>
            </a:r>
            <a:endParaRPr lang="en-GB" sz="2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" name="Picture 2" descr="Eco house clipart. Free download transparent .PNG | Creazilla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343" y="4411363"/>
            <a:ext cx="2788275" cy="212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mart Home Stock Illustrations, Cliparts and Royalty Free Smart Home Vecto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3" y="4411363"/>
            <a:ext cx="2123155" cy="212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416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/>
              </a:rPr>
              <a:t>Examples: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16" y="1312571"/>
            <a:ext cx="3137647" cy="2353235"/>
          </a:xfrm>
          <a:prstGeom prst="rect">
            <a:avLst/>
          </a:prstGeom>
        </p:spPr>
      </p:pic>
      <p:pic>
        <p:nvPicPr>
          <p:cNvPr id="1026" name="Picture 2" descr="https://content.instructables.com/FA2/03XU/LF2JTMEP/FA203XULF2JTMEP.jpg?auto=webp&amp;frame=1&amp;width=1024&amp;height=1024&amp;fit=boun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298" y="1312571"/>
            <a:ext cx="3137647" cy="23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ontent.instructables.com/FCQ/807V/LF2JTMEO/FCQ807VLF2JTMEO.jpg?auto=webp&amp;frame=1&amp;width=1024&amp;height=1024&amp;fit=bounds&amp;md=266f55128b63d9ee775654b304b6795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414" y="1312570"/>
            <a:ext cx="3137646" cy="23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ontent.instructables.com/FYG/LY5V/LF2JTMI2/FYGLY5VLF2JTMI2.jpg?auto=webp&amp;frame=1&amp;width=1024&amp;height=1024&amp;fit=bounds&amp;md=a38197c375482e9cb8831638f0d665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16" y="3892164"/>
            <a:ext cx="3129695" cy="23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ontent.instructables.com/FOI/U2OZ/LF2JTMHQ/FOIU2OZLF2JTMHQ.jpg?auto=webp&amp;frame=1&amp;width=1024&amp;height=1024&amp;fit=bounds&amp;md=692cc6d2f8ab01150a8543995125cb2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414" y="3886199"/>
            <a:ext cx="3137646" cy="23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ontent.instructables.com/FFI/4S4D/LF2JTMI9/FFI4S4DLF2JTMI9.jpg?auto=webp&amp;frame=1&amp;width=1024&amp;height=1024&amp;fit=bounds&amp;md=30fe37ae49c608e59218c92f0ea1b1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298" y="3886198"/>
            <a:ext cx="3137647" cy="23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06D291-C18E-EE42-7F97-29923B6D90A4}"/>
              </a:ext>
            </a:extLst>
          </p:cNvPr>
          <p:cNvSpPr txBox="1"/>
          <p:nvPr/>
        </p:nvSpPr>
        <p:spPr>
          <a:xfrm>
            <a:off x="526212" y="6420928"/>
            <a:ext cx="111108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Segoe UI"/>
                <a:cs typeface="Segoe UI"/>
              </a:rPr>
              <a:t>Images from Elena Vercher – </a:t>
            </a:r>
            <a:r>
              <a:rPr lang="en-US" dirty="0">
                <a:latin typeface="Segoe UI"/>
                <a:cs typeface="Segoe UI"/>
                <a:hlinkClick r:id="rId9"/>
              </a:rPr>
              <a:t>Instructables Sustainable Houses with TinkerCad and micro:bit</a:t>
            </a:r>
          </a:p>
        </p:txBody>
      </p:sp>
    </p:spTree>
    <p:extLst>
      <p:ext uri="{BB962C8B-B14F-4D97-AF65-F5344CB8AC3E}">
        <p14:creationId xmlns:p14="http://schemas.microsoft.com/office/powerpoint/2010/main" val="2072423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 r="31453"/>
          <a:stretch/>
        </p:blipFill>
        <p:spPr>
          <a:xfrm rot="16200000">
            <a:off x="4572001" y="-2625970"/>
            <a:ext cx="3047999" cy="12191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20461"/>
            <a:ext cx="4267728" cy="18991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31985" y="5568462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Thank you for listening and taking part!</a:t>
            </a:r>
          </a:p>
        </p:txBody>
      </p:sp>
      <p:sp>
        <p:nvSpPr>
          <p:cNvPr id="9" name="Rectangle 8"/>
          <p:cNvSpPr/>
          <p:nvPr/>
        </p:nvSpPr>
        <p:spPr>
          <a:xfrm>
            <a:off x="7713785" y="2315867"/>
            <a:ext cx="447821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Micro:bit </a:t>
            </a:r>
          </a:p>
          <a:p>
            <a:pPr algn="ctr"/>
            <a:r>
              <a:rPr lang="en-US" sz="4800" b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Data and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593678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Lesson 1: What is Data?</a:t>
            </a:r>
            <a:endParaRPr lang="en-US" sz="3600" b="1" cap="none" spc="0" dirty="0">
              <a:ln w="10160">
                <a:noFill/>
                <a:prstDash val="solid"/>
              </a:ln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4723" y="1383322"/>
            <a:ext cx="9542585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We are learning to record and analyse data using the micro:bit</a:t>
            </a:r>
          </a:p>
          <a:p>
            <a:endParaRPr lang="en-GB" sz="40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I can explain what data is and give examples.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I can measure light, temperature and sound using a micro:bit.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I can analyse the data a micro:bit outputs over time. </a:t>
            </a:r>
          </a:p>
        </p:txBody>
      </p:sp>
    </p:spTree>
    <p:extLst>
      <p:ext uri="{BB962C8B-B14F-4D97-AF65-F5344CB8AC3E}">
        <p14:creationId xmlns:p14="http://schemas.microsoft.com/office/powerpoint/2010/main" val="355967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31985" y="3105835"/>
            <a:ext cx="1032803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What is data?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70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/>
              </a:rPr>
              <a:t> Video 1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2" name="Online Media 1" title="Data and Sustainability Lesson 1 - What is Data - Video 1">
            <a:hlinkClick r:id="" action="ppaction://media"/>
            <a:extLst>
              <a:ext uri="{FF2B5EF4-FFF2-40B4-BE49-F238E27FC236}">
                <a16:creationId xmlns:a16="http://schemas.microsoft.com/office/drawing/2014/main" id="{48A21D3D-274C-5457-D5C0-F61F24E9199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41425" y="1088366"/>
            <a:ext cx="971073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91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What is data?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53743" y="1213970"/>
            <a:ext cx="626720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Data is a collection of information gathered by observation, questioning or measurement.</a:t>
            </a:r>
          </a:p>
          <a:p>
            <a:endParaRPr lang="en-GB" sz="32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GB" sz="3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Data is often organised in graphs or charts for analysis and may include facts, numbers or measurements.</a:t>
            </a:r>
            <a:endParaRPr lang="en-GB" sz="32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endParaRPr lang="en-GB" sz="32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55" y="709810"/>
            <a:ext cx="3622860" cy="3510149"/>
          </a:xfrm>
          <a:prstGeom prst="rect">
            <a:avLst/>
          </a:prstGeom>
        </p:spPr>
      </p:pic>
      <p:pic>
        <p:nvPicPr>
          <p:cNvPr id="1026" name="Picture 2" descr="What is Data Spider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5" y="4136309"/>
            <a:ext cx="3684814" cy="209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381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Qualitative vs. Quantitative?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498" y="1187158"/>
            <a:ext cx="9817533" cy="488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29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31985" y="2274838"/>
            <a:ext cx="10328030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Write down or draw as many different things that could be recorded as data … </a:t>
            </a:r>
          </a:p>
          <a:p>
            <a:pPr algn="ctr"/>
            <a:endParaRPr lang="en-GB" sz="3600" b="1" dirty="0">
              <a:ln w="10160">
                <a:noFill/>
                <a:prstDash val="solid"/>
              </a:ln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3600" b="1" dirty="0">
              <a:ln w="10160">
                <a:noFill/>
                <a:prstDash val="solid"/>
              </a:ln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3600" b="1" dirty="0">
              <a:ln w="10160">
                <a:noFill/>
                <a:prstDash val="solid"/>
              </a:ln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36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(e.g. temperature, light level, number of children in a class…) </a:t>
            </a:r>
            <a:endParaRPr lang="en-US" sz="3600" b="1" dirty="0">
              <a:ln w="10160">
                <a:noFill/>
                <a:prstDash val="solid"/>
              </a:ln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63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1032803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/>
              </a:rPr>
              <a:t> Video 2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3" name="Online Media 2" title="Data and Sustainability Lesson 1 - What is Data Video 2">
            <a:hlinkClick r:id="" action="ppaction://media"/>
            <a:extLst>
              <a:ext uri="{FF2B5EF4-FFF2-40B4-BE49-F238E27FC236}">
                <a16:creationId xmlns:a16="http://schemas.microsoft.com/office/drawing/2014/main" id="{919D5374-EDDD-4026-211F-3B041654376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41425" y="1002102"/>
            <a:ext cx="971073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3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1" y="352475"/>
            <a:ext cx="968968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entury Gothic" panose="020B0502020202020204" pitchFamily="34" charset="0"/>
              </a:rPr>
              <a:t>Where are the light, temperature and sound sensors?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85" y="164123"/>
            <a:ext cx="1875692" cy="834683"/>
          </a:xfrm>
          <a:prstGeom prst="rect">
            <a:avLst/>
          </a:prstGeom>
        </p:spPr>
      </p:pic>
      <p:pic>
        <p:nvPicPr>
          <p:cNvPr id="5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41BC4BBE-580F-F82A-849A-98DF333C6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360" y="2156915"/>
            <a:ext cx="3324245" cy="270607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D2BE7E8-06BA-D9A2-6BDD-30D0B69F8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337" y="2156915"/>
            <a:ext cx="3366616" cy="27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0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575AB3FEE1F741A132C5D6C3106450" ma:contentTypeVersion="6" ma:contentTypeDescription="Create a new document." ma:contentTypeScope="" ma:versionID="0fdb9f1a3f1c460e89074075f6637404">
  <xsd:schema xmlns:xsd="http://www.w3.org/2001/XMLSchema" xmlns:xs="http://www.w3.org/2001/XMLSchema" xmlns:p="http://schemas.microsoft.com/office/2006/metadata/properties" xmlns:ns2="86c0517b-ea1b-4608-a48e-daa649e3c62a" targetNamespace="http://schemas.microsoft.com/office/2006/metadata/properties" ma:root="true" ma:fieldsID="7100eddd5854e0cfdf449ba4dcd61096" ns2:_="">
    <xsd:import namespace="86c0517b-ea1b-4608-a48e-daa649e3c6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c0517b-ea1b-4608-a48e-daa649e3c6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14C7BE-367A-4C8A-8951-89E7190450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c0517b-ea1b-4608-a48e-daa649e3c6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56FE07-93D0-4409-A625-2630AABF19B7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fde4cf9a-b357-4977-b184-103da88553c6"/>
    <ds:schemaRef ds:uri="http://purl.org/dc/elements/1.1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E6A8116-85BB-4F25-9BD2-683C424FF5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248</Words>
  <Application>Microsoft Office PowerPoint</Application>
  <PresentationFormat>Widescreen</PresentationFormat>
  <Paragraphs>45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Euan Morrison</dc:creator>
  <cp:lastModifiedBy>Euan Morrison</cp:lastModifiedBy>
  <cp:revision>65</cp:revision>
  <cp:lastPrinted>2021-12-03T08:42:07Z</cp:lastPrinted>
  <dcterms:created xsi:type="dcterms:W3CDTF">2021-08-29T20:45:46Z</dcterms:created>
  <dcterms:modified xsi:type="dcterms:W3CDTF">2023-11-04T18:39:01Z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0x01010032575AB3FEE1F741A132C5D6C3106450</vt:lpwstr>
  </property>
</Properties>
</file>