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380" r:id="rId5"/>
    <p:sldId id="1330" r:id="rId6"/>
    <p:sldId id="1371" r:id="rId7"/>
    <p:sldId id="1363" r:id="rId8"/>
    <p:sldId id="1377" r:id="rId9"/>
    <p:sldId id="1376" r:id="rId10"/>
    <p:sldId id="1338" r:id="rId11"/>
    <p:sldId id="1383" r:id="rId12"/>
    <p:sldId id="1382" r:id="rId13"/>
    <p:sldId id="1372" r:id="rId14"/>
    <p:sldId id="1379" r:id="rId15"/>
    <p:sldId id="1381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23B13-F230-3523-B27A-0936C00C9062}" v="64" dt="2022-11-08T10:33:33.241"/>
    <p1510:client id="{44DAA7F6-21AE-C0EF-5A18-74BE8B63C25C}" v="46" dt="2023-08-31T10:43:52.341"/>
    <p1510:client id="{57C0E1E6-8715-1FF5-DDFB-CF0F8CBFECA5}" v="20" dt="2023-10-24T16:51:13.819"/>
    <p1510:client id="{7ACD7ED4-E958-42CC-0F97-9C266127AF35}" v="11" dt="2022-11-11T09:56:45.764"/>
    <p1510:client id="{A234B624-840D-3B5D-FB45-C4EB12FF4B47}" v="8" dt="2023-11-04T18:41:00.354"/>
    <p1510:client id="{C5064B3A-2006-E35D-FCC2-FA446B763B53}" v="60" dt="2023-05-10T15:22:00.510"/>
    <p1510:client id="{F1EB36D4-2D00-D9F5-866D-3C04755F8117}" v="9" dt="2023-08-31T10:26:05.897"/>
    <p1510:client id="{F41F8DD4-4733-148A-1443-5474021FBBDE}" v="6" dt="2023-08-31T10:35:2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A234B624-840D-3B5D-FB45-C4EB12FF4B47}"/>
    <pc:docChg chg="modSld">
      <pc:chgData name="Euan Morrison" userId="S::gw22morrisoneuan@glowmail.org.uk::1c1239fc-f294-48eb-89e6-d05184854051" providerId="AD" clId="Web-{A234B624-840D-3B5D-FB45-C4EB12FF4B47}" dt="2023-11-04T18:41:00.354" v="7" actId="1076"/>
      <pc:docMkLst>
        <pc:docMk/>
      </pc:docMkLst>
      <pc:sldChg chg="addSp delSp modSp">
        <pc:chgData name="Euan Morrison" userId="S::gw22morrisoneuan@glowmail.org.uk::1c1239fc-f294-48eb-89e6-d05184854051" providerId="AD" clId="Web-{A234B624-840D-3B5D-FB45-C4EB12FF4B47}" dt="2023-11-04T18:40:27.993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A234B624-840D-3B5D-FB45-C4EB12FF4B47}" dt="2023-11-04T18:40:05.649" v="0"/>
          <ac:picMkLst>
            <pc:docMk/>
            <pc:sldMk cId="1747791484" sldId="1371"/>
            <ac:picMk id="2" creationId="{28CDB022-DED2-34E4-0418-D3F595DAB606}"/>
          </ac:picMkLst>
        </pc:picChg>
        <pc:picChg chg="add mod">
          <ac:chgData name="Euan Morrison" userId="S::gw22morrisoneuan@glowmail.org.uk::1c1239fc-f294-48eb-89e6-d05184854051" providerId="AD" clId="Web-{A234B624-840D-3B5D-FB45-C4EB12FF4B47}" dt="2023-11-04T18:40:27.993" v="3" actId="1076"/>
          <ac:picMkLst>
            <pc:docMk/>
            <pc:sldMk cId="1747791484" sldId="1371"/>
            <ac:picMk id="3" creationId="{47CD2141-F00C-7976-87BD-06091A373956}"/>
          </ac:picMkLst>
        </pc:picChg>
      </pc:sldChg>
      <pc:sldChg chg="addSp delSp modSp">
        <pc:chgData name="Euan Morrison" userId="S::gw22morrisoneuan@glowmail.org.uk::1c1239fc-f294-48eb-89e6-d05184854051" providerId="AD" clId="Web-{A234B624-840D-3B5D-FB45-C4EB12FF4B47}" dt="2023-11-04T18:41:00.354" v="7" actId="1076"/>
        <pc:sldMkLst>
          <pc:docMk/>
          <pc:sldMk cId="491276930" sldId="1382"/>
        </pc:sldMkLst>
        <pc:picChg chg="add mod">
          <ac:chgData name="Euan Morrison" userId="S::gw22morrisoneuan@glowmail.org.uk::1c1239fc-f294-48eb-89e6-d05184854051" providerId="AD" clId="Web-{A234B624-840D-3B5D-FB45-C4EB12FF4B47}" dt="2023-11-04T18:41:00.354" v="7" actId="1076"/>
          <ac:picMkLst>
            <pc:docMk/>
            <pc:sldMk cId="491276930" sldId="1382"/>
            <ac:picMk id="2" creationId="{20085FEC-C7CD-DB61-C59C-8C4794B36F4E}"/>
          </ac:picMkLst>
        </pc:picChg>
        <pc:picChg chg="del">
          <ac:chgData name="Euan Morrison" userId="S::gw22morrisoneuan@glowmail.org.uk::1c1239fc-f294-48eb-89e6-d05184854051" providerId="AD" clId="Web-{A234B624-840D-3B5D-FB45-C4EB12FF4B47}" dt="2023-11-04T18:40:34.321" v="4"/>
          <ac:picMkLst>
            <pc:docMk/>
            <pc:sldMk cId="491276930" sldId="1382"/>
            <ac:picMk id="4" creationId="{D0CFFAE4-069D-107B-04A7-EB4526024AA9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57C0E1E6-8715-1FF5-DDFB-CF0F8CBFECA5}"/>
    <pc:docChg chg="modSld">
      <pc:chgData name="Euan Morrison" userId="S::gw22morrisoneuan@glowmail.org.uk::1c1239fc-f294-48eb-89e6-d05184854051" providerId="AD" clId="Web-{57C0E1E6-8715-1FF5-DDFB-CF0F8CBFECA5}" dt="2023-10-24T16:51:13.819" v="18" actId="1076"/>
      <pc:docMkLst>
        <pc:docMk/>
      </pc:docMkLst>
      <pc:sldChg chg="addSp delSp modSp">
        <pc:chgData name="Euan Morrison" userId="S::gw22morrisoneuan@glowmail.org.uk::1c1239fc-f294-48eb-89e6-d05184854051" providerId="AD" clId="Web-{57C0E1E6-8715-1FF5-DDFB-CF0F8CBFECA5}" dt="2023-10-24T16:47:42.238" v="3" actId="1076"/>
        <pc:sldMkLst>
          <pc:docMk/>
          <pc:sldMk cId="1747791484" sldId="1371"/>
        </pc:sldMkLst>
        <pc:spChg chg="del">
          <ac:chgData name="Euan Morrison" userId="S::gw22morrisoneuan@glowmail.org.uk::1c1239fc-f294-48eb-89e6-d05184854051" providerId="AD" clId="Web-{57C0E1E6-8715-1FF5-DDFB-CF0F8CBFECA5}" dt="2023-10-24T16:47:18.159" v="0"/>
          <ac:spMkLst>
            <pc:docMk/>
            <pc:sldMk cId="1747791484" sldId="137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57C0E1E6-8715-1FF5-DDFB-CF0F8CBFECA5}" dt="2023-10-24T16:47:42.238" v="3" actId="1076"/>
          <ac:picMkLst>
            <pc:docMk/>
            <pc:sldMk cId="1747791484" sldId="1371"/>
            <ac:picMk id="2" creationId="{28CDB022-DED2-34E4-0418-D3F595DAB606}"/>
          </ac:picMkLst>
        </pc:picChg>
      </pc:sldChg>
      <pc:sldChg chg="addSp delSp modSp">
        <pc:chgData name="Euan Morrison" userId="S::gw22morrisoneuan@glowmail.org.uk::1c1239fc-f294-48eb-89e6-d05184854051" providerId="AD" clId="Web-{57C0E1E6-8715-1FF5-DDFB-CF0F8CBFECA5}" dt="2023-10-24T16:51:13.819" v="18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57C0E1E6-8715-1FF5-DDFB-CF0F8CBFECA5}" dt="2023-10-24T16:48:39.708" v="10"/>
          <ac:spMkLst>
            <pc:docMk/>
            <pc:sldMk cId="491276930" sldId="1382"/>
            <ac:spMk id="3" creationId="{00000000-0000-0000-0000-000000000000}"/>
          </ac:spMkLst>
        </pc:spChg>
        <pc:picChg chg="add del mod">
          <ac:chgData name="Euan Morrison" userId="S::gw22morrisoneuan@glowmail.org.uk::1c1239fc-f294-48eb-89e6-d05184854051" providerId="AD" clId="Web-{57C0E1E6-8715-1FF5-DDFB-CF0F8CBFECA5}" dt="2023-10-24T16:49:39.349" v="15"/>
          <ac:picMkLst>
            <pc:docMk/>
            <pc:sldMk cId="491276930" sldId="1382"/>
            <ac:picMk id="2" creationId="{70E8F306-45EB-A864-0ACE-5BB87BC5EE4B}"/>
          </ac:picMkLst>
        </pc:picChg>
        <pc:picChg chg="add mod">
          <ac:chgData name="Euan Morrison" userId="S::gw22morrisoneuan@glowmail.org.uk::1c1239fc-f294-48eb-89e6-d05184854051" providerId="AD" clId="Web-{57C0E1E6-8715-1FF5-DDFB-CF0F8CBFECA5}" dt="2023-10-24T16:51:13.819" v="18" actId="1076"/>
          <ac:picMkLst>
            <pc:docMk/>
            <pc:sldMk cId="491276930" sldId="1382"/>
            <ac:picMk id="4" creationId="{D0CFFAE4-069D-107B-04A7-EB4526024AA9}"/>
          </ac:picMkLst>
        </pc:picChg>
      </pc:sldChg>
      <pc:sldChg chg="addSp modSp">
        <pc:chgData name="Euan Morrison" userId="S::gw22morrisoneuan@glowmail.org.uk::1c1239fc-f294-48eb-89e6-d05184854051" providerId="AD" clId="Web-{57C0E1E6-8715-1FF5-DDFB-CF0F8CBFECA5}" dt="2023-10-24T16:48:36.270" v="9" actId="1076"/>
        <pc:sldMkLst>
          <pc:docMk/>
          <pc:sldMk cId="3822237526" sldId="1383"/>
        </pc:sldMkLst>
        <pc:spChg chg="mod">
          <ac:chgData name="Euan Morrison" userId="S::gw22morrisoneuan@glowmail.org.uk::1c1239fc-f294-48eb-89e6-d05184854051" providerId="AD" clId="Web-{57C0E1E6-8715-1FF5-DDFB-CF0F8CBFECA5}" dt="2023-10-24T16:48:15.504" v="5" actId="20577"/>
          <ac:spMkLst>
            <pc:docMk/>
            <pc:sldMk cId="3822237526" sldId="1383"/>
            <ac:spMk id="2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57C0E1E6-8715-1FF5-DDFB-CF0F8CBFECA5}" dt="2023-10-24T16:48:36.270" v="9" actId="1076"/>
          <ac:picMkLst>
            <pc:docMk/>
            <pc:sldMk cId="3822237526" sldId="1383"/>
            <ac:picMk id="3" creationId="{9B47B98B-2FFB-D60F-10AC-0D689149C6FB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bg2NYb9NCM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t3D26lrkho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Nbw4SN8DPU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Data and Sustainability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Recording Data</a:t>
            </a:r>
            <a:endParaRPr lang="en-US" sz="3600" b="1" cap="none" spc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Analysing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02" y="2330245"/>
            <a:ext cx="6737605" cy="4049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1" y="1098334"/>
            <a:ext cx="3518874" cy="4508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65" y="5706679"/>
            <a:ext cx="2427405" cy="9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Answer the questions below: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many cars were there?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many vans were there?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many lorries and busses were there?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many vehicles in total?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the most seen (frequent) vehicle?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2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was the data recorded different from the light, temperature and sound in lesson 1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was it useful to create a graph after collecting the data?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there be any way of recording more than 3 columns of data using the micro:bit?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2: Recording Data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collect and analyse data using the micro:bit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a program which records data when buttons are pressed.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my program to carry out a survey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and analyse a graph of my results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Data and Sustainability Lesson 2   Recording Data Video 1">
            <a:hlinkClick r:id="" action="ppaction://media"/>
            <a:extLst>
              <a:ext uri="{FF2B5EF4-FFF2-40B4-BE49-F238E27FC236}">
                <a16:creationId xmlns:a16="http://schemas.microsoft.com/office/drawing/2014/main" id="{47CD2141-F00C-7976-87BD-06091A3739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88366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What is data?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3743" y="1213970"/>
            <a:ext cx="62672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Data is a collection of information gathered by observation, questioning or measurement.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Data is often organised in graphs or charts for analysis and may include facts, numbers or measurements.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5" y="709810"/>
            <a:ext cx="3622860" cy="3510149"/>
          </a:xfrm>
          <a:prstGeom prst="rect">
            <a:avLst/>
          </a:prstGeom>
        </p:spPr>
      </p:pic>
      <p:pic>
        <p:nvPicPr>
          <p:cNvPr id="1026" name="Picture 2" descr="What is Data Spider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5" y="4136309"/>
            <a:ext cx="3684814" cy="20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8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Qualitative vs. Quantitative?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98" y="1187158"/>
            <a:ext cx="9817533" cy="48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Line graph vs. Bar graph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25" y="1484671"/>
            <a:ext cx="4593932" cy="3923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221" r="19585"/>
          <a:stretch/>
        </p:blipFill>
        <p:spPr>
          <a:xfrm>
            <a:off x="678425" y="1484670"/>
            <a:ext cx="5174518" cy="3923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25" y="5611674"/>
            <a:ext cx="10700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can’t you use a line graph for favourite colours?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2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84" y="810454"/>
            <a:ext cx="7019032" cy="58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Traffic Survey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79665" y="3244334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3" name="Online Media 2" title="Relaxing highway traffic">
            <a:hlinkClick r:id="" action="ppaction://media"/>
            <a:extLst>
              <a:ext uri="{FF2B5EF4-FFF2-40B4-BE49-F238E27FC236}">
                <a16:creationId xmlns:a16="http://schemas.microsoft.com/office/drawing/2014/main" id="{9B47B98B-2FFB-D60F-10AC-0D689149C6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117121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Data and Sustainability Lesson 2 - Recording Data Video 2">
            <a:hlinkClick r:id="" action="ppaction://media"/>
            <a:extLst>
              <a:ext uri="{FF2B5EF4-FFF2-40B4-BE49-F238E27FC236}">
                <a16:creationId xmlns:a16="http://schemas.microsoft.com/office/drawing/2014/main" id="{20085FEC-C7CD-DB61-C59C-8C4794B36F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59611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5AB3FEE1F741A132C5D6C3106450" ma:contentTypeVersion="6" ma:contentTypeDescription="Create a new document." ma:contentTypeScope="" ma:versionID="0fdb9f1a3f1c460e89074075f6637404">
  <xsd:schema xmlns:xsd="http://www.w3.org/2001/XMLSchema" xmlns:xs="http://www.w3.org/2001/XMLSchema" xmlns:p="http://schemas.microsoft.com/office/2006/metadata/properties" xmlns:ns2="86c0517b-ea1b-4608-a48e-daa649e3c62a" targetNamespace="http://schemas.microsoft.com/office/2006/metadata/properties" ma:root="true" ma:fieldsID="7100eddd5854e0cfdf449ba4dcd61096" ns2:_="">
    <xsd:import namespace="86c0517b-ea1b-4608-a48e-daa649e3c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0517b-ea1b-4608-a48e-daa649e3c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64DA44-A8E2-49E5-B3FC-FE65B5492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0517b-ea1b-4608-a48e-daa649e3c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fde4cf9a-b357-4977-b184-103da88553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229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44</cp:revision>
  <cp:lastPrinted>2021-12-03T08:42:07Z</cp:lastPrinted>
  <dcterms:created xsi:type="dcterms:W3CDTF">2021-08-29T20:45:46Z</dcterms:created>
  <dcterms:modified xsi:type="dcterms:W3CDTF">2023-11-04T18:41:05Z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0x01010032575AB3FEE1F741A132C5D6C3106450</vt:lpwstr>
  </property>
</Properties>
</file>