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380" r:id="rId5"/>
    <p:sldId id="1330" r:id="rId6"/>
    <p:sldId id="1371" r:id="rId7"/>
    <p:sldId id="1386" r:id="rId8"/>
    <p:sldId id="1385" r:id="rId9"/>
    <p:sldId id="1363" r:id="rId10"/>
    <p:sldId id="1384" r:id="rId11"/>
    <p:sldId id="1338" r:id="rId12"/>
    <p:sldId id="1382" r:id="rId13"/>
    <p:sldId id="1372" r:id="rId14"/>
    <p:sldId id="1379" r:id="rId15"/>
    <p:sldId id="1387" r:id="rId16"/>
    <p:sldId id="1381" r:id="rId1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23B13-F230-3523-B27A-0936C00C9062}" v="64" dt="2022-11-08T10:33:33.241"/>
    <p1510:client id="{44DAA7F6-21AE-C0EF-5A18-74BE8B63C25C}" v="46" dt="2023-08-31T10:43:52.341"/>
    <p1510:client id="{5550890D-95FE-02E0-21DC-1F4CB331AE0A}" v="15" dt="2023-10-24T16:57:09.188"/>
    <p1510:client id="{7ACD7ED4-E958-42CC-0F97-9C266127AF35}" v="11" dt="2022-11-11T09:56:45.764"/>
    <p1510:client id="{C26FA385-3ACC-D672-93BD-1BAD83C1B9EA}" v="8" dt="2023-11-04T19:53:38.256"/>
    <p1510:client id="{C5064B3A-2006-E35D-FCC2-FA446B763B53}" v="60" dt="2023-05-10T15:22:00.510"/>
    <p1510:client id="{F1EB36D4-2D00-D9F5-866D-3C04755F8117}" v="9" dt="2023-08-31T10:26:05.897"/>
    <p1510:client id="{F41F8DD4-4733-148A-1443-5474021FBBDE}" v="6" dt="2023-08-31T10:35:2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5550890D-95FE-02E0-21DC-1F4CB331AE0A}"/>
    <pc:docChg chg="modSld">
      <pc:chgData name="Euan Morrison" userId="S::gw22morrisoneuan@glowmail.org.uk::1c1239fc-f294-48eb-89e6-d05184854051" providerId="AD" clId="Web-{5550890D-95FE-02E0-21DC-1F4CB331AE0A}" dt="2023-10-24T16:57:09.188" v="13" actId="1076"/>
      <pc:docMkLst>
        <pc:docMk/>
      </pc:docMkLst>
      <pc:sldChg chg="addSp delSp modSp">
        <pc:chgData name="Euan Morrison" userId="S::gw22morrisoneuan@glowmail.org.uk::1c1239fc-f294-48eb-89e6-d05184854051" providerId="AD" clId="Web-{5550890D-95FE-02E0-21DC-1F4CB331AE0A}" dt="2023-10-24T16:55:50.667" v="9" actId="1076"/>
        <pc:sldMkLst>
          <pc:docMk/>
          <pc:sldMk cId="1747791484" sldId="1371"/>
        </pc:sldMkLst>
        <pc:spChg chg="del mod">
          <ac:chgData name="Euan Morrison" userId="S::gw22morrisoneuan@glowmail.org.uk::1c1239fc-f294-48eb-89e6-d05184854051" providerId="AD" clId="Web-{5550890D-95FE-02E0-21DC-1F4CB331AE0A}" dt="2023-10-24T16:54:46.210" v="2"/>
          <ac:spMkLst>
            <pc:docMk/>
            <pc:sldMk cId="1747791484" sldId="1371"/>
            <ac:spMk id="3" creationId="{00000000-0000-0000-0000-000000000000}"/>
          </ac:spMkLst>
        </pc:spChg>
        <pc:picChg chg="add del mod">
          <ac:chgData name="Euan Morrison" userId="S::gw22morrisoneuan@glowmail.org.uk::1c1239fc-f294-48eb-89e6-d05184854051" providerId="AD" clId="Web-{5550890D-95FE-02E0-21DC-1F4CB331AE0A}" dt="2023-10-24T16:55:00.523" v="6"/>
          <ac:picMkLst>
            <pc:docMk/>
            <pc:sldMk cId="1747791484" sldId="1371"/>
            <ac:picMk id="2" creationId="{7A911969-820B-9FF6-6BCB-C5994BDBD7F3}"/>
          </ac:picMkLst>
        </pc:picChg>
        <pc:picChg chg="add mod">
          <ac:chgData name="Euan Morrison" userId="S::gw22morrisoneuan@glowmail.org.uk::1c1239fc-f294-48eb-89e6-d05184854051" providerId="AD" clId="Web-{5550890D-95FE-02E0-21DC-1F4CB331AE0A}" dt="2023-10-24T16:55:50.667" v="9" actId="1076"/>
          <ac:picMkLst>
            <pc:docMk/>
            <pc:sldMk cId="1747791484" sldId="1371"/>
            <ac:picMk id="4" creationId="{B5C8B6F0-66C9-F828-0FEC-E165F5ED35F2}"/>
          </ac:picMkLst>
        </pc:picChg>
      </pc:sldChg>
      <pc:sldChg chg="addSp delSp modSp">
        <pc:chgData name="Euan Morrison" userId="S::gw22morrisoneuan@glowmail.org.uk::1c1239fc-f294-48eb-89e6-d05184854051" providerId="AD" clId="Web-{5550890D-95FE-02E0-21DC-1F4CB331AE0A}" dt="2023-10-24T16:57:09.188" v="13" actId="1076"/>
        <pc:sldMkLst>
          <pc:docMk/>
          <pc:sldMk cId="491276930" sldId="1382"/>
        </pc:sldMkLst>
        <pc:spChg chg="del">
          <ac:chgData name="Euan Morrison" userId="S::gw22morrisoneuan@glowmail.org.uk::1c1239fc-f294-48eb-89e6-d05184854051" providerId="AD" clId="Web-{5550890D-95FE-02E0-21DC-1F4CB331AE0A}" dt="2023-10-24T16:55:56.136" v="10"/>
          <ac:spMkLst>
            <pc:docMk/>
            <pc:sldMk cId="491276930" sldId="1382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5550890D-95FE-02E0-21DC-1F4CB331AE0A}" dt="2023-10-24T16:57:09.188" v="13" actId="1076"/>
          <ac:picMkLst>
            <pc:docMk/>
            <pc:sldMk cId="491276930" sldId="1382"/>
            <ac:picMk id="2" creationId="{D691EF58-AF9D-D741-556E-D5F1141B1EAF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C26FA385-3ACC-D672-93BD-1BAD83C1B9EA}"/>
    <pc:docChg chg="modSld">
      <pc:chgData name="Euan Morrison" userId="S::gw22morrisoneuan@glowmail.org.uk::1c1239fc-f294-48eb-89e6-d05184854051" providerId="AD" clId="Web-{C26FA385-3ACC-D672-93BD-1BAD83C1B9EA}" dt="2023-11-04T19:53:38.256" v="7" actId="1076"/>
      <pc:docMkLst>
        <pc:docMk/>
      </pc:docMkLst>
      <pc:sldChg chg="addSp delSp modSp">
        <pc:chgData name="Euan Morrison" userId="S::gw22morrisoneuan@glowmail.org.uk::1c1239fc-f294-48eb-89e6-d05184854051" providerId="AD" clId="Web-{C26FA385-3ACC-D672-93BD-1BAD83C1B9EA}" dt="2023-11-04T19:52:55.645" v="3" actId="1076"/>
        <pc:sldMkLst>
          <pc:docMk/>
          <pc:sldMk cId="1747791484" sldId="1371"/>
        </pc:sldMkLst>
        <pc:picChg chg="add mod">
          <ac:chgData name="Euan Morrison" userId="S::gw22morrisoneuan@glowmail.org.uk::1c1239fc-f294-48eb-89e6-d05184854051" providerId="AD" clId="Web-{C26FA385-3ACC-D672-93BD-1BAD83C1B9EA}" dt="2023-11-04T19:52:55.645" v="3" actId="1076"/>
          <ac:picMkLst>
            <pc:docMk/>
            <pc:sldMk cId="1747791484" sldId="1371"/>
            <ac:picMk id="2" creationId="{C022F853-8F10-B20B-8B57-EE530DB58D51}"/>
          </ac:picMkLst>
        </pc:picChg>
        <pc:picChg chg="del">
          <ac:chgData name="Euan Morrison" userId="S::gw22morrisoneuan@glowmail.org.uk::1c1239fc-f294-48eb-89e6-d05184854051" providerId="AD" clId="Web-{C26FA385-3ACC-D672-93BD-1BAD83C1B9EA}" dt="2023-11-04T19:52:34.394" v="0"/>
          <ac:picMkLst>
            <pc:docMk/>
            <pc:sldMk cId="1747791484" sldId="1371"/>
            <ac:picMk id="4" creationId="{B5C8B6F0-66C9-F828-0FEC-E165F5ED35F2}"/>
          </ac:picMkLst>
        </pc:picChg>
      </pc:sldChg>
      <pc:sldChg chg="addSp delSp modSp">
        <pc:chgData name="Euan Morrison" userId="S::gw22morrisoneuan@glowmail.org.uk::1c1239fc-f294-48eb-89e6-d05184854051" providerId="AD" clId="Web-{C26FA385-3ACC-D672-93BD-1BAD83C1B9EA}" dt="2023-11-04T19:53:38.256" v="7" actId="1076"/>
        <pc:sldMkLst>
          <pc:docMk/>
          <pc:sldMk cId="491276930" sldId="1382"/>
        </pc:sldMkLst>
        <pc:picChg chg="del">
          <ac:chgData name="Euan Morrison" userId="S::gw22morrisoneuan@glowmail.org.uk::1c1239fc-f294-48eb-89e6-d05184854051" providerId="AD" clId="Web-{C26FA385-3ACC-D672-93BD-1BAD83C1B9EA}" dt="2023-11-04T19:53:21.287" v="4"/>
          <ac:picMkLst>
            <pc:docMk/>
            <pc:sldMk cId="491276930" sldId="1382"/>
            <ac:picMk id="2" creationId="{D691EF58-AF9D-D741-556E-D5F1141B1EAF}"/>
          </ac:picMkLst>
        </pc:picChg>
        <pc:picChg chg="add mod">
          <ac:chgData name="Euan Morrison" userId="S::gw22morrisoneuan@glowmail.org.uk::1c1239fc-f294-48eb-89e6-d05184854051" providerId="AD" clId="Web-{C26FA385-3ACC-D672-93BD-1BAD83C1B9EA}" dt="2023-11-04T19:53:38.256" v="7" actId="1076"/>
          <ac:picMkLst>
            <pc:docMk/>
            <pc:sldMk cId="491276930" sldId="1382"/>
            <ac:picMk id="3" creationId="{627DA437-685D-E020-5E32-71DE5ADFAF78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66ughVdSog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Wf0_BXWRRU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 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Data and Sustainability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Earthquake Data</a:t>
            </a:r>
            <a:endParaRPr lang="en-US" sz="3600" b="1" cap="none" spc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Analysing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 the 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922513"/>
            <a:ext cx="116395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Answer the questions below: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At what time was your earthquake strongest.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long did your earthquake(s) last? (start time take away end time).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Is there a strength that you reached more often?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the strength when there is no earthquake? Why is it not 0?</a:t>
            </a: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2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(Extension)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1187158"/>
            <a:ext cx="1070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After you have analysed your data, you could decide to create an Earthquake warning alarm. This will sound when the acceleration reaches a certain number (you choose). Add code like this to your program: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6" r="39839"/>
          <a:stretch/>
        </p:blipFill>
        <p:spPr>
          <a:xfrm>
            <a:off x="3204765" y="3047999"/>
            <a:ext cx="6406015" cy="35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was it important to measure Earthquakes?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was the purpose of a seismograph?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Have you ever experienced an Earthquake? Or know someone who has?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Could you </a:t>
            </a: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tell the ear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 3: Earthquake Data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record earthquake data using the micro:bit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understand how acceleration is related to earthquakes.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code to record the strength of acceleration.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carry out an experiment to simulate an earthquake and analyse the results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Data and Sustainability Lesson 3 - Earthquake Data Video 1">
            <a:hlinkClick r:id="" action="ppaction://media"/>
            <a:extLst>
              <a:ext uri="{FF2B5EF4-FFF2-40B4-BE49-F238E27FC236}">
                <a16:creationId xmlns:a16="http://schemas.microsoft.com/office/drawing/2014/main" id="{C022F853-8F10-B20B-8B57-EE530DB58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174630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an Earthquake?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2" descr="Diagram showing movement of plates in an earthquake | Gcse geography,  Earthquake, What causes earthqu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79" y="1440131"/>
            <a:ext cx="3816658" cy="28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3911" y="1335651"/>
            <a:ext cx="6267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Earthquakes are events where the ground shakes.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They are a natural part of our environment, but earthquakes can be terrifying and destructive events. </a:t>
            </a: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325" y="4519035"/>
            <a:ext cx="1449720" cy="1932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807" y="4519035"/>
            <a:ext cx="2977957" cy="19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779" y="4519035"/>
            <a:ext cx="4624567" cy="19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2828836"/>
            <a:ext cx="960119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Why is it important to measure earthquakes?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What is a seismograph?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3743" y="1213970"/>
            <a:ext cx="62672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Seismographs are instruments used to record the motion of the ground during an earthquake.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Originally manual now often digital.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Network across world.</a:t>
            </a: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How Are Earthquakes Measured? | Caltech Science 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5" y="3808300"/>
            <a:ext cx="3623541" cy="20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55" y="1482126"/>
            <a:ext cx="3623541" cy="20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What is acceleration?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3743" y="1213970"/>
            <a:ext cx="62672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Acceleration is the measurement of how quickly the speed (velocity) of an object changes.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It depends on the speed and direction of the object.</a:t>
            </a: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675640"/>
            <a:ext cx="3598606" cy="359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5941" r="16686"/>
          <a:stretch/>
        </p:blipFill>
        <p:spPr>
          <a:xfrm>
            <a:off x="762001" y="3923068"/>
            <a:ext cx="3741173" cy="24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8" y="1235503"/>
            <a:ext cx="9301316" cy="52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Data and Sustainability Lesson 3 - Earthquake Data Video 2">
            <a:hlinkClick r:id="" action="ppaction://media"/>
            <a:extLst>
              <a:ext uri="{FF2B5EF4-FFF2-40B4-BE49-F238E27FC236}">
                <a16:creationId xmlns:a16="http://schemas.microsoft.com/office/drawing/2014/main" id="{627DA437-685D-E020-5E32-71DE5ADFAF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117121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5AB3FEE1F741A132C5D6C3106450" ma:contentTypeVersion="6" ma:contentTypeDescription="Create a new document." ma:contentTypeScope="" ma:versionID="0fdb9f1a3f1c460e89074075f6637404">
  <xsd:schema xmlns:xsd="http://www.w3.org/2001/XMLSchema" xmlns:xs="http://www.w3.org/2001/XMLSchema" xmlns:p="http://schemas.microsoft.com/office/2006/metadata/properties" xmlns:ns2="86c0517b-ea1b-4608-a48e-daa649e3c62a" targetNamespace="http://schemas.microsoft.com/office/2006/metadata/properties" ma:root="true" ma:fieldsID="7100eddd5854e0cfdf449ba4dcd61096" ns2:_="">
    <xsd:import namespace="86c0517b-ea1b-4608-a48e-daa649e3c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0517b-ea1b-4608-a48e-daa649e3c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6FE07-93D0-4409-A625-2630AABF19B7}">
  <ds:schemaRefs>
    <ds:schemaRef ds:uri="http://purl.org/dc/elements/1.1/"/>
    <ds:schemaRef ds:uri="http://schemas.microsoft.com/office/2006/metadata/properties"/>
    <ds:schemaRef ds:uri="fde4cf9a-b357-4977-b184-103da88553c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87E68-244E-4C82-89C6-0656F49C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c0517b-ea1b-4608-a48e-daa649e3c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310</Words>
  <Application>Microsoft Office PowerPoint</Application>
  <PresentationFormat>Widescreen</PresentationFormat>
  <Paragraphs>41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51</cp:revision>
  <cp:lastPrinted>2021-12-03T08:42:07Z</cp:lastPrinted>
  <dcterms:created xsi:type="dcterms:W3CDTF">2021-08-29T20:45:46Z</dcterms:created>
  <dcterms:modified xsi:type="dcterms:W3CDTF">2023-11-04T19:53:43Z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0x01010032575AB3FEE1F741A132C5D6C3106450</vt:lpwstr>
  </property>
</Properties>
</file>