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1380" r:id="rId5"/>
    <p:sldId id="1330" r:id="rId6"/>
    <p:sldId id="1371" r:id="rId7"/>
    <p:sldId id="1386" r:id="rId8"/>
    <p:sldId id="1385" r:id="rId9"/>
    <p:sldId id="1388" r:id="rId10"/>
    <p:sldId id="1390" r:id="rId11"/>
    <p:sldId id="1363" r:id="rId12"/>
    <p:sldId id="1391" r:id="rId13"/>
    <p:sldId id="1338" r:id="rId14"/>
    <p:sldId id="1382" r:id="rId15"/>
    <p:sldId id="1389" r:id="rId16"/>
    <p:sldId id="1379" r:id="rId17"/>
    <p:sldId id="1372" r:id="rId18"/>
    <p:sldId id="1387" r:id="rId19"/>
    <p:sldId id="1381" r:id="rId2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9C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1968E-68F6-75DC-347C-CCC68660DE82}" v="11" dt="2023-10-24T17:03:49.872"/>
    <p1510:client id="{1DD64075-DA9E-4C9C-847D-D8EAF40ACF1D}" v="8" dt="2023-11-04T19:55:23.017"/>
    <p1510:client id="{40A23B13-F230-3523-B27A-0936C00C9062}" v="64" dt="2022-11-08T10:33:33.241"/>
    <p1510:client id="{44DAA7F6-21AE-C0EF-5A18-74BE8B63C25C}" v="46" dt="2023-08-31T10:43:52.341"/>
    <p1510:client id="{7ACD7ED4-E958-42CC-0F97-9C266127AF35}" v="11" dt="2022-11-11T09:56:45.764"/>
    <p1510:client id="{C5064B3A-2006-E35D-FCC2-FA446B763B53}" v="60" dt="2023-05-10T15:22:00.510"/>
    <p1510:client id="{F1EB36D4-2D00-D9F5-866D-3C04755F8117}" v="9" dt="2023-08-31T10:26:05.897"/>
    <p1510:client id="{F41F8DD4-4733-148A-1443-5474021FBBDE}" v="6" dt="2023-08-31T10:35:26.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7" autoAdjust="0"/>
  </p:normalViewPr>
  <p:slideViewPr>
    <p:cSldViewPr snapToGrid="0">
      <p:cViewPr varScale="1">
        <p:scale>
          <a:sx n="60" d="100"/>
          <a:sy n="60" d="100"/>
        </p:scale>
        <p:origin x="72"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an Morrison" userId="S::gw22morrisoneuan@glowmail.org.uk::1c1239fc-f294-48eb-89e6-d05184854051" providerId="AD" clId="Web-{44DAA7F6-21AE-C0EF-5A18-74BE8B63C25C}"/>
    <pc:docChg chg="modSld">
      <pc:chgData name="Euan Morrison" userId="S::gw22morrisoneuan@glowmail.org.uk::1c1239fc-f294-48eb-89e6-d05184854051" providerId="AD" clId="Web-{44DAA7F6-21AE-C0EF-5A18-74BE8B63C25C}" dt="2023-08-31T10:43:49.872" v="22" actId="20577"/>
      <pc:docMkLst>
        <pc:docMk/>
      </pc:docMkLst>
      <pc:sldChg chg="modSp">
        <pc:chgData name="Euan Morrison" userId="S::gw22morrisoneuan@glowmail.org.uk::1c1239fc-f294-48eb-89e6-d05184854051" providerId="AD" clId="Web-{44DAA7F6-21AE-C0EF-5A18-74BE8B63C25C}" dt="2023-08-31T10:43:49.872" v="22" actId="20577"/>
        <pc:sldMkLst>
          <pc:docMk/>
          <pc:sldMk cId="900416376" sldId="1347"/>
        </pc:sldMkLst>
        <pc:spChg chg="mod">
          <ac:chgData name="Euan Morrison" userId="S::gw22morrisoneuan@glowmail.org.uk::1c1239fc-f294-48eb-89e6-d05184854051" providerId="AD" clId="Web-{44DAA7F6-21AE-C0EF-5A18-74BE8B63C25C}" dt="2023-08-31T10:43:49.872" v="22" actId="20577"/>
          <ac:spMkLst>
            <pc:docMk/>
            <pc:sldMk cId="900416376" sldId="1347"/>
            <ac:spMk id="11" creationId="{00000000-0000-0000-0000-000000000000}"/>
          </ac:spMkLst>
        </pc:spChg>
      </pc:sldChg>
      <pc:sldChg chg="modSp">
        <pc:chgData name="Euan Morrison" userId="S::gw22morrisoneuan@glowmail.org.uk::1c1239fc-f294-48eb-89e6-d05184854051" providerId="AD" clId="Web-{44DAA7F6-21AE-C0EF-5A18-74BE8B63C25C}" dt="2023-08-31T10:42:58.449" v="1" actId="1076"/>
        <pc:sldMkLst>
          <pc:docMk/>
          <pc:sldMk cId="3882685319" sldId="1373"/>
        </pc:sldMkLst>
        <pc:picChg chg="mod">
          <ac:chgData name="Euan Morrison" userId="S::gw22morrisoneuan@glowmail.org.uk::1c1239fc-f294-48eb-89e6-d05184854051" providerId="AD" clId="Web-{44DAA7F6-21AE-C0EF-5A18-74BE8B63C25C}" dt="2023-08-31T10:42:58.449" v="1" actId="1076"/>
          <ac:picMkLst>
            <pc:docMk/>
            <pc:sldMk cId="3882685319" sldId="1373"/>
            <ac:picMk id="3" creationId="{1BC624DB-D096-643F-646F-F0B09318AD5D}"/>
          </ac:picMkLst>
        </pc:picChg>
      </pc:sldChg>
    </pc:docChg>
  </pc:docChgLst>
  <pc:docChgLst>
    <pc:chgData name="Euan Morrison" userId="S::gw22morrisoneuan@glowmail.org.uk::1c1239fc-f294-48eb-89e6-d05184854051" providerId="AD" clId="Web-{F41F8DD4-4733-148A-1443-5474021FBBDE}"/>
    <pc:docChg chg="modSld">
      <pc:chgData name="Euan Morrison" userId="S::gw22morrisoneuan@glowmail.org.uk::1c1239fc-f294-48eb-89e6-d05184854051" providerId="AD" clId="Web-{F41F8DD4-4733-148A-1443-5474021FBBDE}" dt="2023-08-31T10:35:26.620" v="5" actId="1076"/>
      <pc:docMkLst>
        <pc:docMk/>
      </pc:docMkLst>
      <pc:sldChg chg="modSp">
        <pc:chgData name="Euan Morrison" userId="S::gw22morrisoneuan@glowmail.org.uk::1c1239fc-f294-48eb-89e6-d05184854051" providerId="AD" clId="Web-{F41F8DD4-4733-148A-1443-5474021FBBDE}" dt="2023-08-31T10:30:45.344" v="2" actId="1076"/>
        <pc:sldMkLst>
          <pc:docMk/>
          <pc:sldMk cId="521057308" sldId="1372"/>
        </pc:sldMkLst>
        <pc:picChg chg="mod">
          <ac:chgData name="Euan Morrison" userId="S::gw22morrisoneuan@glowmail.org.uk::1c1239fc-f294-48eb-89e6-d05184854051" providerId="AD" clId="Web-{F41F8DD4-4733-148A-1443-5474021FBBDE}" dt="2023-08-31T10:30:45.344" v="2" actId="1076"/>
          <ac:picMkLst>
            <pc:docMk/>
            <pc:sldMk cId="521057308" sldId="1372"/>
            <ac:picMk id="3" creationId="{E0C2DA40-780D-EB0F-19DC-CEEA8047A59D}"/>
          </ac:picMkLst>
        </pc:picChg>
      </pc:sldChg>
      <pc:sldChg chg="addSp delSp modSp">
        <pc:chgData name="Euan Morrison" userId="S::gw22morrisoneuan@glowmail.org.uk::1c1239fc-f294-48eb-89e6-d05184854051" providerId="AD" clId="Web-{F41F8DD4-4733-148A-1443-5474021FBBDE}" dt="2023-08-31T10:35:26.620" v="5" actId="1076"/>
        <pc:sldMkLst>
          <pc:docMk/>
          <pc:sldMk cId="3882685319" sldId="1373"/>
        </pc:sldMkLst>
        <pc:picChg chg="del">
          <ac:chgData name="Euan Morrison" userId="S::gw22morrisoneuan@glowmail.org.uk::1c1239fc-f294-48eb-89e6-d05184854051" providerId="AD" clId="Web-{F41F8DD4-4733-148A-1443-5474021FBBDE}" dt="2023-08-31T10:30:56.423" v="3"/>
          <ac:picMkLst>
            <pc:docMk/>
            <pc:sldMk cId="3882685319" sldId="1373"/>
            <ac:picMk id="2" creationId="{A79CCC62-1368-FC57-1BDA-6F6785B00974}"/>
          </ac:picMkLst>
        </pc:picChg>
        <pc:picChg chg="add mod">
          <ac:chgData name="Euan Morrison" userId="S::gw22morrisoneuan@glowmail.org.uk::1c1239fc-f294-48eb-89e6-d05184854051" providerId="AD" clId="Web-{F41F8DD4-4733-148A-1443-5474021FBBDE}" dt="2023-08-31T10:35:26.620" v="5" actId="1076"/>
          <ac:picMkLst>
            <pc:docMk/>
            <pc:sldMk cId="3882685319" sldId="1373"/>
            <ac:picMk id="3" creationId="{1BC624DB-D096-643F-646F-F0B09318AD5D}"/>
          </ac:picMkLst>
        </pc:picChg>
      </pc:sldChg>
    </pc:docChg>
  </pc:docChgLst>
  <pc:docChgLst>
    <pc:chgData name="Euan Morrison" userId="S::gw22morrisoneuan@glowmail.org.uk::1c1239fc-f294-48eb-89e6-d05184854051" providerId="AD" clId="Web-{C5064B3A-2006-E35D-FCC2-FA446B763B53}"/>
    <pc:docChg chg="addSld delSld modSld sldOrd">
      <pc:chgData name="Euan Morrison" userId="S::gw22morrisoneuan@glowmail.org.uk::1c1239fc-f294-48eb-89e6-d05184854051" providerId="AD" clId="Web-{C5064B3A-2006-E35D-FCC2-FA446B763B53}" dt="2023-05-10T15:22:00.510" v="37" actId="1076"/>
      <pc:docMkLst>
        <pc:docMk/>
      </pc:docMkLst>
      <pc:sldChg chg="del">
        <pc:chgData name="Euan Morrison" userId="S::gw22morrisoneuan@glowmail.org.uk::1c1239fc-f294-48eb-89e6-d05184854051" providerId="AD" clId="Web-{C5064B3A-2006-E35D-FCC2-FA446B763B53}" dt="2023-05-10T15:03:01.080" v="7"/>
        <pc:sldMkLst>
          <pc:docMk/>
          <pc:sldMk cId="3485955057" sldId="1331"/>
        </pc:sldMkLst>
      </pc:sldChg>
      <pc:sldChg chg="addSp delSp modSp add ord replId">
        <pc:chgData name="Euan Morrison" userId="S::gw22morrisoneuan@glowmail.org.uk::1c1239fc-f294-48eb-89e6-d05184854051" providerId="AD" clId="Web-{C5064B3A-2006-E35D-FCC2-FA446B763B53}" dt="2023-05-10T15:20:58.915" v="27" actId="1076"/>
        <pc:sldMkLst>
          <pc:docMk/>
          <pc:sldMk cId="1747791484" sldId="1371"/>
        </pc:sldMkLst>
        <pc:spChg chg="mod">
          <ac:chgData name="Euan Morrison" userId="S::gw22morrisoneuan@glowmail.org.uk::1c1239fc-f294-48eb-89e6-d05184854051" providerId="AD" clId="Web-{C5064B3A-2006-E35D-FCC2-FA446B763B53}" dt="2023-05-10T15:03:12.502" v="15" actId="20577"/>
          <ac:spMkLst>
            <pc:docMk/>
            <pc:sldMk cId="1747791484" sldId="1371"/>
            <ac:spMk id="8" creationId="{00000000-0000-0000-0000-000000000000}"/>
          </ac:spMkLst>
        </pc:spChg>
        <pc:picChg chg="add mod">
          <ac:chgData name="Euan Morrison" userId="S::gw22morrisoneuan@glowmail.org.uk::1c1239fc-f294-48eb-89e6-d05184854051" providerId="AD" clId="Web-{C5064B3A-2006-E35D-FCC2-FA446B763B53}" dt="2023-05-10T15:20:58.915" v="27" actId="1076"/>
          <ac:picMkLst>
            <pc:docMk/>
            <pc:sldMk cId="1747791484" sldId="1371"/>
            <ac:picMk id="2" creationId="{C1E348BD-E308-A234-EE5E-AEB2057931E3}"/>
          </ac:picMkLst>
        </pc:picChg>
        <pc:picChg chg="del">
          <ac:chgData name="Euan Morrison" userId="S::gw22morrisoneuan@glowmail.org.uk::1c1239fc-f294-48eb-89e6-d05184854051" providerId="AD" clId="Web-{C5064B3A-2006-E35D-FCC2-FA446B763B53}" dt="2023-05-10T15:02:53.705" v="4"/>
          <ac:picMkLst>
            <pc:docMk/>
            <pc:sldMk cId="1747791484" sldId="1371"/>
            <ac:picMk id="5" creationId="{41BC4BBE-580F-F82A-849A-98DF333C6722}"/>
          </ac:picMkLst>
        </pc:picChg>
        <pc:picChg chg="del">
          <ac:chgData name="Euan Morrison" userId="S::gw22morrisoneuan@glowmail.org.uk::1c1239fc-f294-48eb-89e6-d05184854051" providerId="AD" clId="Web-{C5064B3A-2006-E35D-FCC2-FA446B763B53}" dt="2023-05-10T15:02:54.705" v="5"/>
          <ac:picMkLst>
            <pc:docMk/>
            <pc:sldMk cId="1747791484" sldId="1371"/>
            <ac:picMk id="6" creationId="{ED2BE7E8-06BA-D9A2-6BDD-30D0B69F82D9}"/>
          </ac:picMkLst>
        </pc:picChg>
      </pc:sldChg>
      <pc:sldChg chg="addSp modSp add ord replId">
        <pc:chgData name="Euan Morrison" userId="S::gw22morrisoneuan@glowmail.org.uk::1c1239fc-f294-48eb-89e6-d05184854051" providerId="AD" clId="Web-{C5064B3A-2006-E35D-FCC2-FA446B763B53}" dt="2023-05-10T15:21:34.775" v="32" actId="1076"/>
        <pc:sldMkLst>
          <pc:docMk/>
          <pc:sldMk cId="521057308" sldId="1372"/>
        </pc:sldMkLst>
        <pc:spChg chg="mod">
          <ac:chgData name="Euan Morrison" userId="S::gw22morrisoneuan@glowmail.org.uk::1c1239fc-f294-48eb-89e6-d05184854051" providerId="AD" clId="Web-{C5064B3A-2006-E35D-FCC2-FA446B763B53}" dt="2023-05-10T15:03:21.987" v="17" actId="20577"/>
          <ac:spMkLst>
            <pc:docMk/>
            <pc:sldMk cId="521057308" sldId="1372"/>
            <ac:spMk id="8" creationId="{00000000-0000-0000-0000-000000000000}"/>
          </ac:spMkLst>
        </pc:spChg>
        <pc:picChg chg="add mod">
          <ac:chgData name="Euan Morrison" userId="S::gw22morrisoneuan@glowmail.org.uk::1c1239fc-f294-48eb-89e6-d05184854051" providerId="AD" clId="Web-{C5064B3A-2006-E35D-FCC2-FA446B763B53}" dt="2023-05-10T15:21:34.775" v="32" actId="1076"/>
          <ac:picMkLst>
            <pc:docMk/>
            <pc:sldMk cId="521057308" sldId="1372"/>
            <ac:picMk id="2" creationId="{51112165-925A-5955-C998-9F4AD498E10F}"/>
          </ac:picMkLst>
        </pc:picChg>
      </pc:sldChg>
      <pc:sldChg chg="addSp modSp add ord replId">
        <pc:chgData name="Euan Morrison" userId="S::gw22morrisoneuan@glowmail.org.uk::1c1239fc-f294-48eb-89e6-d05184854051" providerId="AD" clId="Web-{C5064B3A-2006-E35D-FCC2-FA446B763B53}" dt="2023-05-10T15:22:00.510" v="37" actId="1076"/>
        <pc:sldMkLst>
          <pc:docMk/>
          <pc:sldMk cId="3882685319" sldId="1373"/>
        </pc:sldMkLst>
        <pc:spChg chg="mod">
          <ac:chgData name="Euan Morrison" userId="S::gw22morrisoneuan@glowmail.org.uk::1c1239fc-f294-48eb-89e6-d05184854051" providerId="AD" clId="Web-{C5064B3A-2006-E35D-FCC2-FA446B763B53}" dt="2023-05-10T15:03:27.862" v="19" actId="20577"/>
          <ac:spMkLst>
            <pc:docMk/>
            <pc:sldMk cId="3882685319" sldId="1373"/>
            <ac:spMk id="8" creationId="{00000000-0000-0000-0000-000000000000}"/>
          </ac:spMkLst>
        </pc:spChg>
        <pc:picChg chg="add mod">
          <ac:chgData name="Euan Morrison" userId="S::gw22morrisoneuan@glowmail.org.uk::1c1239fc-f294-48eb-89e6-d05184854051" providerId="AD" clId="Web-{C5064B3A-2006-E35D-FCC2-FA446B763B53}" dt="2023-05-10T15:22:00.510" v="37" actId="1076"/>
          <ac:picMkLst>
            <pc:docMk/>
            <pc:sldMk cId="3882685319" sldId="1373"/>
            <ac:picMk id="2" creationId="{A79CCC62-1368-FC57-1BDA-6F6785B00974}"/>
          </ac:picMkLst>
        </pc:picChg>
      </pc:sldChg>
    </pc:docChg>
  </pc:docChgLst>
  <pc:docChgLst>
    <pc:chgData name="Euan Morrison" userId="S::gw22morrisoneuan@glowmail.org.uk::1c1239fc-f294-48eb-89e6-d05184854051" providerId="AD" clId="Web-{1DD64075-DA9E-4C9C-847D-D8EAF40ACF1D}"/>
    <pc:docChg chg="modSld">
      <pc:chgData name="Euan Morrison" userId="S::gw22morrisoneuan@glowmail.org.uk::1c1239fc-f294-48eb-89e6-d05184854051" providerId="AD" clId="Web-{1DD64075-DA9E-4C9C-847D-D8EAF40ACF1D}" dt="2023-11-04T19:55:23.017" v="7" actId="1076"/>
      <pc:docMkLst>
        <pc:docMk/>
      </pc:docMkLst>
      <pc:sldChg chg="addSp delSp modSp">
        <pc:chgData name="Euan Morrison" userId="S::gw22morrisoneuan@glowmail.org.uk::1c1239fc-f294-48eb-89e6-d05184854051" providerId="AD" clId="Web-{1DD64075-DA9E-4C9C-847D-D8EAF40ACF1D}" dt="2023-11-04T19:54:47.141" v="3" actId="1076"/>
        <pc:sldMkLst>
          <pc:docMk/>
          <pc:sldMk cId="1747791484" sldId="1371"/>
        </pc:sldMkLst>
        <pc:picChg chg="add mod">
          <ac:chgData name="Euan Morrison" userId="S::gw22morrisoneuan@glowmail.org.uk::1c1239fc-f294-48eb-89e6-d05184854051" providerId="AD" clId="Web-{1DD64075-DA9E-4C9C-847D-D8EAF40ACF1D}" dt="2023-11-04T19:54:47.141" v="3" actId="1076"/>
          <ac:picMkLst>
            <pc:docMk/>
            <pc:sldMk cId="1747791484" sldId="1371"/>
            <ac:picMk id="2" creationId="{D4DA2E9B-04A4-C706-235F-21A9E759146C}"/>
          </ac:picMkLst>
        </pc:picChg>
        <pc:picChg chg="del">
          <ac:chgData name="Euan Morrison" userId="S::gw22morrisoneuan@glowmail.org.uk::1c1239fc-f294-48eb-89e6-d05184854051" providerId="AD" clId="Web-{1DD64075-DA9E-4C9C-847D-D8EAF40ACF1D}" dt="2023-11-04T19:54:24.015" v="0"/>
          <ac:picMkLst>
            <pc:docMk/>
            <pc:sldMk cId="1747791484" sldId="1371"/>
            <ac:picMk id="4" creationId="{20A6EE38-9DD9-957C-33E5-29E6368C76C6}"/>
          </ac:picMkLst>
        </pc:picChg>
      </pc:sldChg>
      <pc:sldChg chg="addSp delSp modSp">
        <pc:chgData name="Euan Morrison" userId="S::gw22morrisoneuan@glowmail.org.uk::1c1239fc-f294-48eb-89e6-d05184854051" providerId="AD" clId="Web-{1DD64075-DA9E-4C9C-847D-D8EAF40ACF1D}" dt="2023-11-04T19:55:23.017" v="7" actId="1076"/>
        <pc:sldMkLst>
          <pc:docMk/>
          <pc:sldMk cId="491276930" sldId="1382"/>
        </pc:sldMkLst>
        <pc:picChg chg="del">
          <ac:chgData name="Euan Morrison" userId="S::gw22morrisoneuan@glowmail.org.uk::1c1239fc-f294-48eb-89e6-d05184854051" providerId="AD" clId="Web-{1DD64075-DA9E-4C9C-847D-D8EAF40ACF1D}" dt="2023-11-04T19:55:02.735" v="4"/>
          <ac:picMkLst>
            <pc:docMk/>
            <pc:sldMk cId="491276930" sldId="1382"/>
            <ac:picMk id="2" creationId="{FF16B4D0-5ACE-2AC8-61DD-D62B289D7968}"/>
          </ac:picMkLst>
        </pc:picChg>
        <pc:picChg chg="add mod">
          <ac:chgData name="Euan Morrison" userId="S::gw22morrisoneuan@glowmail.org.uk::1c1239fc-f294-48eb-89e6-d05184854051" providerId="AD" clId="Web-{1DD64075-DA9E-4C9C-847D-D8EAF40ACF1D}" dt="2023-11-04T19:55:23.017" v="7" actId="1076"/>
          <ac:picMkLst>
            <pc:docMk/>
            <pc:sldMk cId="491276930" sldId="1382"/>
            <ac:picMk id="3" creationId="{9495784F-40CD-9C47-858B-33EFD5B8B3BA}"/>
          </ac:picMkLst>
        </pc:picChg>
      </pc:sldChg>
    </pc:docChg>
  </pc:docChgLst>
  <pc:docChgLst>
    <pc:chgData name="Euan Morrison" userId="S::gw22morrisoneuan@glowmail.org.uk::1c1239fc-f294-48eb-89e6-d05184854051" providerId="AD" clId="Web-{00A1968E-68F6-75DC-347C-CCC68660DE82}"/>
    <pc:docChg chg="modSld">
      <pc:chgData name="Euan Morrison" userId="S::gw22morrisoneuan@glowmail.org.uk::1c1239fc-f294-48eb-89e6-d05184854051" providerId="AD" clId="Web-{00A1968E-68F6-75DC-347C-CCC68660DE82}" dt="2023-10-24T17:03:49.872" v="10" actId="1076"/>
      <pc:docMkLst>
        <pc:docMk/>
      </pc:docMkLst>
      <pc:sldChg chg="addSp delSp modSp">
        <pc:chgData name="Euan Morrison" userId="S::gw22morrisoneuan@glowmail.org.uk::1c1239fc-f294-48eb-89e6-d05184854051" providerId="AD" clId="Web-{00A1968E-68F6-75DC-347C-CCC68660DE82}" dt="2023-10-24T17:01:50.696" v="6" actId="1076"/>
        <pc:sldMkLst>
          <pc:docMk/>
          <pc:sldMk cId="1747791484" sldId="1371"/>
        </pc:sldMkLst>
        <pc:spChg chg="del">
          <ac:chgData name="Euan Morrison" userId="S::gw22morrisoneuan@glowmail.org.uk::1c1239fc-f294-48eb-89e6-d05184854051" providerId="AD" clId="Web-{00A1968E-68F6-75DC-347C-CCC68660DE82}" dt="2023-10-24T17:00:00.832" v="0"/>
          <ac:spMkLst>
            <pc:docMk/>
            <pc:sldMk cId="1747791484" sldId="1371"/>
            <ac:spMk id="3" creationId="{00000000-0000-0000-0000-000000000000}"/>
          </ac:spMkLst>
        </pc:spChg>
        <pc:picChg chg="add del mod">
          <ac:chgData name="Euan Morrison" userId="S::gw22morrisoneuan@glowmail.org.uk::1c1239fc-f294-48eb-89e6-d05184854051" providerId="AD" clId="Web-{00A1968E-68F6-75DC-347C-CCC68660DE82}" dt="2023-10-24T17:01:35.023" v="3"/>
          <ac:picMkLst>
            <pc:docMk/>
            <pc:sldMk cId="1747791484" sldId="1371"/>
            <ac:picMk id="2" creationId="{80A269B5-E498-2CBC-671C-251EBD8437C0}"/>
          </ac:picMkLst>
        </pc:picChg>
        <pc:picChg chg="add mod">
          <ac:chgData name="Euan Morrison" userId="S::gw22morrisoneuan@glowmail.org.uk::1c1239fc-f294-48eb-89e6-d05184854051" providerId="AD" clId="Web-{00A1968E-68F6-75DC-347C-CCC68660DE82}" dt="2023-10-24T17:01:50.696" v="6" actId="1076"/>
          <ac:picMkLst>
            <pc:docMk/>
            <pc:sldMk cId="1747791484" sldId="1371"/>
            <ac:picMk id="4" creationId="{20A6EE38-9DD9-957C-33E5-29E6368C76C6}"/>
          </ac:picMkLst>
        </pc:picChg>
      </pc:sldChg>
      <pc:sldChg chg="addSp delSp modSp">
        <pc:chgData name="Euan Morrison" userId="S::gw22morrisoneuan@glowmail.org.uk::1c1239fc-f294-48eb-89e6-d05184854051" providerId="AD" clId="Web-{00A1968E-68F6-75DC-347C-CCC68660DE82}" dt="2023-10-24T17:03:49.872" v="10" actId="1076"/>
        <pc:sldMkLst>
          <pc:docMk/>
          <pc:sldMk cId="491276930" sldId="1382"/>
        </pc:sldMkLst>
        <pc:spChg chg="del">
          <ac:chgData name="Euan Morrison" userId="S::gw22morrisoneuan@glowmail.org.uk::1c1239fc-f294-48eb-89e6-d05184854051" providerId="AD" clId="Web-{00A1968E-68F6-75DC-347C-CCC68660DE82}" dt="2023-10-24T17:02:23.916" v="7"/>
          <ac:spMkLst>
            <pc:docMk/>
            <pc:sldMk cId="491276930" sldId="1382"/>
            <ac:spMk id="3" creationId="{00000000-0000-0000-0000-000000000000}"/>
          </ac:spMkLst>
        </pc:spChg>
        <pc:picChg chg="add mod">
          <ac:chgData name="Euan Morrison" userId="S::gw22morrisoneuan@glowmail.org.uk::1c1239fc-f294-48eb-89e6-d05184854051" providerId="AD" clId="Web-{00A1968E-68F6-75DC-347C-CCC68660DE82}" dt="2023-10-24T17:03:49.872" v="10" actId="1076"/>
          <ac:picMkLst>
            <pc:docMk/>
            <pc:sldMk cId="491276930" sldId="1382"/>
            <ac:picMk id="2" creationId="{FF16B4D0-5ACE-2AC8-61DD-D62B289D7968}"/>
          </ac:picMkLst>
        </pc:picChg>
      </pc:sldChg>
    </pc:docChg>
  </pc:docChgLst>
  <pc:docChgLst>
    <pc:chgData name="Euan Morrison" userId="S::gw22morrisoneuan@glowmail.org.uk::1c1239fc-f294-48eb-89e6-d05184854051" providerId="AD" clId="Web-{F1EB36D4-2D00-D9F5-866D-3C04755F8117}"/>
    <pc:docChg chg="modSld">
      <pc:chgData name="Euan Morrison" userId="S::gw22morrisoneuan@glowmail.org.uk::1c1239fc-f294-48eb-89e6-d05184854051" providerId="AD" clId="Web-{F1EB36D4-2D00-D9F5-866D-3C04755F8117}" dt="2023-08-31T10:26:05.897" v="8"/>
      <pc:docMkLst>
        <pc:docMk/>
      </pc:docMkLst>
      <pc:sldChg chg="addSp delSp modSp">
        <pc:chgData name="Euan Morrison" userId="S::gw22morrisoneuan@glowmail.org.uk::1c1239fc-f294-48eb-89e6-d05184854051" providerId="AD" clId="Web-{F1EB36D4-2D00-D9F5-866D-3C04755F8117}" dt="2023-08-31T10:25:34.896" v="6" actId="1076"/>
        <pc:sldMkLst>
          <pc:docMk/>
          <pc:sldMk cId="1747791484" sldId="1371"/>
        </pc:sldMkLst>
        <pc:picChg chg="del">
          <ac:chgData name="Euan Morrison" userId="S::gw22morrisoneuan@glowmail.org.uk::1c1239fc-f294-48eb-89e6-d05184854051" providerId="AD" clId="Web-{F1EB36D4-2D00-D9F5-866D-3C04755F8117}" dt="2023-08-31T10:23:37.971" v="0"/>
          <ac:picMkLst>
            <pc:docMk/>
            <pc:sldMk cId="1747791484" sldId="1371"/>
            <ac:picMk id="2" creationId="{C1E348BD-E308-A234-EE5E-AEB2057931E3}"/>
          </ac:picMkLst>
        </pc:picChg>
        <pc:picChg chg="add mod">
          <ac:chgData name="Euan Morrison" userId="S::gw22morrisoneuan@glowmail.org.uk::1c1239fc-f294-48eb-89e6-d05184854051" providerId="AD" clId="Web-{F1EB36D4-2D00-D9F5-866D-3C04755F8117}" dt="2023-08-31T10:25:34.896" v="6" actId="1076"/>
          <ac:picMkLst>
            <pc:docMk/>
            <pc:sldMk cId="1747791484" sldId="1371"/>
            <ac:picMk id="3" creationId="{ACAB05B1-36BC-FD90-4632-C9AFE9C94CE3}"/>
          </ac:picMkLst>
        </pc:picChg>
      </pc:sldChg>
      <pc:sldChg chg="addSp delSp modSp">
        <pc:chgData name="Euan Morrison" userId="S::gw22morrisoneuan@glowmail.org.uk::1c1239fc-f294-48eb-89e6-d05184854051" providerId="AD" clId="Web-{F1EB36D4-2D00-D9F5-866D-3C04755F8117}" dt="2023-08-31T10:26:05.897" v="8"/>
        <pc:sldMkLst>
          <pc:docMk/>
          <pc:sldMk cId="521057308" sldId="1372"/>
        </pc:sldMkLst>
        <pc:picChg chg="del">
          <ac:chgData name="Euan Morrison" userId="S::gw22morrisoneuan@glowmail.org.uk::1c1239fc-f294-48eb-89e6-d05184854051" providerId="AD" clId="Web-{F1EB36D4-2D00-D9F5-866D-3C04755F8117}" dt="2023-08-31T10:25:48.475" v="7"/>
          <ac:picMkLst>
            <pc:docMk/>
            <pc:sldMk cId="521057308" sldId="1372"/>
            <ac:picMk id="2" creationId="{51112165-925A-5955-C998-9F4AD498E10F}"/>
          </ac:picMkLst>
        </pc:picChg>
        <pc:picChg chg="add mod">
          <ac:chgData name="Euan Morrison" userId="S::gw22morrisoneuan@glowmail.org.uk::1c1239fc-f294-48eb-89e6-d05184854051" providerId="AD" clId="Web-{F1EB36D4-2D00-D9F5-866D-3C04755F8117}" dt="2023-08-31T10:26:05.897" v="8"/>
          <ac:picMkLst>
            <pc:docMk/>
            <pc:sldMk cId="521057308" sldId="1372"/>
            <ac:picMk id="3" creationId="{E0C2DA40-780D-EB0F-19DC-CEEA8047A59D}"/>
          </ac:picMkLst>
        </pc:picChg>
      </pc:sldChg>
    </pc:docChg>
  </pc:docChgLst>
  <pc:docChgLst>
    <pc:chgData name="Euan Morrison" userId="S::gw22morrisoneuan@glowmail.org.uk::1c1239fc-f294-48eb-89e6-d05184854051" providerId="AD" clId="Web-{40A23B13-F230-3523-B27A-0936C00C9062}"/>
    <pc:docChg chg="modSld">
      <pc:chgData name="Euan Morrison" userId="S::gw22morrisoneuan@glowmail.org.uk::1c1239fc-f294-48eb-89e6-d05184854051" providerId="AD" clId="Web-{40A23B13-F230-3523-B27A-0936C00C9062}" dt="2022-11-08T10:33:31.648" v="33" actId="20577"/>
      <pc:docMkLst>
        <pc:docMk/>
      </pc:docMkLst>
      <pc:sldChg chg="modSp">
        <pc:chgData name="Euan Morrison" userId="S::gw22morrisoneuan@glowmail.org.uk::1c1239fc-f294-48eb-89e6-d05184854051" providerId="AD" clId="Web-{40A23B13-F230-3523-B27A-0936C00C9062}" dt="2022-11-08T09:11:41.073" v="11" actId="20577"/>
        <pc:sldMkLst>
          <pc:docMk/>
          <pc:sldMk cId="312496248" sldId="1329"/>
        </pc:sldMkLst>
        <pc:spChg chg="mod">
          <ac:chgData name="Euan Morrison" userId="S::gw22morrisoneuan@glowmail.org.uk::1c1239fc-f294-48eb-89e6-d05184854051" providerId="AD" clId="Web-{40A23B13-F230-3523-B27A-0936C00C9062}" dt="2022-11-08T09:11:41.073" v="11" actId="20577"/>
          <ac:spMkLst>
            <pc:docMk/>
            <pc:sldMk cId="312496248" sldId="1329"/>
            <ac:spMk id="15" creationId="{00000000-0000-0000-0000-000000000000}"/>
          </ac:spMkLst>
        </pc:spChg>
      </pc:sldChg>
      <pc:sldChg chg="modSp">
        <pc:chgData name="Euan Morrison" userId="S::gw22morrisoneuan@glowmail.org.uk::1c1239fc-f294-48eb-89e6-d05184854051" providerId="AD" clId="Web-{40A23B13-F230-3523-B27A-0936C00C9062}" dt="2022-11-08T10:33:31.648" v="33" actId="20577"/>
        <pc:sldMkLst>
          <pc:docMk/>
          <pc:sldMk cId="3559678198" sldId="1330"/>
        </pc:sldMkLst>
        <pc:spChg chg="mod">
          <ac:chgData name="Euan Morrison" userId="S::gw22morrisoneuan@glowmail.org.uk::1c1239fc-f294-48eb-89e6-d05184854051" providerId="AD" clId="Web-{40A23B13-F230-3523-B27A-0936C00C9062}" dt="2022-11-08T10:33:31.648" v="33" actId="20577"/>
          <ac:spMkLst>
            <pc:docMk/>
            <pc:sldMk cId="3559678198" sldId="1330"/>
            <ac:spMk id="2" creationId="{00000000-0000-0000-0000-000000000000}"/>
          </ac:spMkLst>
        </pc:spChg>
      </pc:sldChg>
      <pc:sldChg chg="modSp">
        <pc:chgData name="Euan Morrison" userId="S::gw22morrisoneuan@glowmail.org.uk::1c1239fc-f294-48eb-89e6-d05184854051" providerId="AD" clId="Web-{40A23B13-F230-3523-B27A-0936C00C9062}" dt="2022-11-08T09:10:21.148" v="10" actId="20577"/>
        <pc:sldMkLst>
          <pc:docMk/>
          <pc:sldMk cId="3899392639" sldId="1338"/>
        </pc:sldMkLst>
        <pc:spChg chg="mod">
          <ac:chgData name="Euan Morrison" userId="S::gw22morrisoneuan@glowmail.org.uk::1c1239fc-f294-48eb-89e6-d05184854051" providerId="AD" clId="Web-{40A23B13-F230-3523-B27A-0936C00C9062}" dt="2022-11-08T09:10:21.148" v="10" actId="20577"/>
          <ac:spMkLst>
            <pc:docMk/>
            <pc:sldMk cId="3899392639" sldId="1338"/>
            <ac:spMk id="8" creationId="{00000000-0000-0000-0000-000000000000}"/>
          </ac:spMkLst>
        </pc:spChg>
      </pc:sldChg>
    </pc:docChg>
  </pc:docChgLst>
  <pc:docChgLst>
    <pc:chgData name="Euan Morrison" userId="S::gw22morrisoneuan@glowmail.org.uk::1c1239fc-f294-48eb-89e6-d05184854051" providerId="AD" clId="Web-{7ACD7ED4-E958-42CC-0F97-9C266127AF35}"/>
    <pc:docChg chg="modSld">
      <pc:chgData name="Euan Morrison" userId="S::gw22morrisoneuan@glowmail.org.uk::1c1239fc-f294-48eb-89e6-d05184854051" providerId="AD" clId="Web-{7ACD7ED4-E958-42CC-0F97-9C266127AF35}" dt="2022-11-11T09:56:44.514" v="3" actId="20577"/>
      <pc:docMkLst>
        <pc:docMk/>
      </pc:docMkLst>
      <pc:sldChg chg="modSp">
        <pc:chgData name="Euan Morrison" userId="S::gw22morrisoneuan@glowmail.org.uk::1c1239fc-f294-48eb-89e6-d05184854051" providerId="AD" clId="Web-{7ACD7ED4-E958-42CC-0F97-9C266127AF35}" dt="2022-11-11T09:56:44.514" v="3" actId="20577"/>
        <pc:sldMkLst>
          <pc:docMk/>
          <pc:sldMk cId="3899392639" sldId="1338"/>
        </pc:sldMkLst>
        <pc:spChg chg="mod">
          <ac:chgData name="Euan Morrison" userId="S::gw22morrisoneuan@glowmail.org.uk::1c1239fc-f294-48eb-89e6-d05184854051" providerId="AD" clId="Web-{7ACD7ED4-E958-42CC-0F97-9C266127AF35}" dt="2022-11-11T09:56:44.514" v="3" actId="20577"/>
          <ac:spMkLst>
            <pc:docMk/>
            <pc:sldMk cId="3899392639" sldId="133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AB13029-3F0E-4C31-9083-D32194ED30C5}" type="datetimeFigureOut">
              <a:rPr lang="en-GB" smtClean="0"/>
              <a:t>04/11/2023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8F6FE74-E7E4-42D6-808F-7A5FA52798F4}" type="slidenum">
              <a:rPr lang="en-GB" smtClean="0"/>
              <a:t>‹#›</a:t>
            </a:fld>
            <a:endParaRPr lang="en-GB"/>
          </a:p>
        </p:txBody>
      </p:sp>
    </p:spTree>
    <p:extLst>
      <p:ext uri="{BB962C8B-B14F-4D97-AF65-F5344CB8AC3E}">
        <p14:creationId xmlns:p14="http://schemas.microsoft.com/office/powerpoint/2010/main" val="26178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sound to be made and heard, three things need to happen. First, an object vibrates. A vibrating object makes tiny, very fast back-and-forth movements. For example, when a musician strums guitar strings, they vibrate. The vibration moves the surrounding air and produces waves of sound.</a:t>
            </a:r>
          </a:p>
          <a:p>
            <a:endParaRPr lang="en-GB" dirty="0"/>
          </a:p>
          <a:p>
            <a:r>
              <a:rPr lang="en-GB" dirty="0"/>
              <a:t>Second, the sound waves pass into a medium. A medium is any substance through which the waves can travel. Sound waves may travel through many mediums. These include air, water, and solid objects. Sound waves pass through mediums in all directions.</a:t>
            </a:r>
          </a:p>
          <a:p>
            <a:endParaRPr lang="en-GB" dirty="0"/>
          </a:p>
          <a:p>
            <a:r>
              <a:rPr lang="en-GB" dirty="0"/>
              <a:t>Third, some kind of receiver, such as the ear of a person, picks up the sound waves. The ear changes the sound waves into signals that travel to the brain. The brain understands these signals as sound.</a:t>
            </a:r>
          </a:p>
          <a:p>
            <a:endParaRPr lang="en-GB" dirty="0"/>
          </a:p>
          <a:p>
            <a:r>
              <a:rPr lang="en-GB" dirty="0"/>
              <a:t>The speed of sound varies depending on what medium it is traveling through. In air at a </a:t>
            </a:r>
            <a:r>
              <a:rPr lang="en-GB" dirty="0" err="1"/>
              <a:t>temperture</a:t>
            </a:r>
            <a:r>
              <a:rPr lang="en-GB" dirty="0"/>
              <a:t> of 70° F (21° C) sound travels at a speed of 1,129 feet (344 meters) per second. This means that it takes sound about five seconds to travel one mile. </a:t>
            </a:r>
          </a:p>
        </p:txBody>
      </p:sp>
      <p:sp>
        <p:nvSpPr>
          <p:cNvPr id="4" name="Slide Number Placeholder 3"/>
          <p:cNvSpPr>
            <a:spLocks noGrp="1"/>
          </p:cNvSpPr>
          <p:nvPr>
            <p:ph type="sldNum" sz="quarter" idx="10"/>
          </p:nvPr>
        </p:nvSpPr>
        <p:spPr/>
        <p:txBody>
          <a:bodyPr/>
          <a:lstStyle/>
          <a:p>
            <a:fld id="{28F6FE74-E7E4-42D6-808F-7A5FA52798F4}" type="slidenum">
              <a:rPr lang="en-GB" smtClean="0"/>
              <a:t>4</a:t>
            </a:fld>
            <a:endParaRPr lang="en-GB"/>
          </a:p>
        </p:txBody>
      </p:sp>
    </p:spTree>
    <p:extLst>
      <p:ext uri="{BB962C8B-B14F-4D97-AF65-F5344CB8AC3E}">
        <p14:creationId xmlns:p14="http://schemas.microsoft.com/office/powerpoint/2010/main" val="169506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World’s quietest</a:t>
            </a:r>
            <a:r>
              <a:rPr lang="en-GB" baseline="0" dirty="0"/>
              <a:t> room – anechoic chamber – No echo at all.</a:t>
            </a:r>
          </a:p>
          <a:p>
            <a:endParaRPr lang="en-GB" baseline="0" dirty="0"/>
          </a:p>
          <a:p>
            <a:r>
              <a:rPr lang="en-GB" sz="1200" b="0" i="0" kern="1200" dirty="0">
                <a:solidFill>
                  <a:schemeClr val="tx1"/>
                </a:solidFill>
                <a:effectLst/>
                <a:latin typeface="+mn-lt"/>
                <a:ea typeface="+mn-ea"/>
                <a:cs typeface="+mn-cs"/>
              </a:rPr>
              <a:t>Anechoic chambers are generally used to test noises and sounds coming from a variety of products with a high degree of scientific reliability.</a:t>
            </a:r>
          </a:p>
          <a:p>
            <a:r>
              <a:rPr lang="en-GB" sz="1200" b="0" i="0" kern="1200" dirty="0">
                <a:solidFill>
                  <a:schemeClr val="tx1"/>
                </a:solidFill>
                <a:effectLst/>
                <a:latin typeface="+mn-lt"/>
                <a:ea typeface="+mn-ea"/>
                <a:cs typeface="+mn-cs"/>
              </a:rPr>
              <a:t>Microsoft uses it for audio equipment such as microphones, receivers, headphones and speakers, or to </a:t>
            </a:r>
            <a:r>
              <a:rPr lang="en-GB" sz="1200" b="0" i="0" kern="1200" dirty="0" err="1">
                <a:solidFill>
                  <a:schemeClr val="tx1"/>
                </a:solidFill>
                <a:effectLst/>
                <a:latin typeface="+mn-lt"/>
                <a:ea typeface="+mn-ea"/>
                <a:cs typeface="+mn-cs"/>
              </a:rPr>
              <a:t>analyze</a:t>
            </a:r>
            <a:r>
              <a:rPr lang="en-GB" sz="1200" b="0" i="0" kern="1200" dirty="0">
                <a:solidFill>
                  <a:schemeClr val="tx1"/>
                </a:solidFill>
                <a:effectLst/>
                <a:latin typeface="+mn-lt"/>
                <a:ea typeface="+mn-ea"/>
                <a:cs typeface="+mn-cs"/>
              </a:rPr>
              <a:t> clicks and hums from computing devices like keyboards, mice, fans and backlight modules on touch panels and displays. Among the products that have benefited from the chamber are the Surface line of tablets, the Xbox gaming console and the HoloLens VR goggles, but also software where the audio component is dominant, like Skype and the Cortana virtual assistant.</a:t>
            </a:r>
          </a:p>
          <a:p>
            <a:endParaRPr lang="en-GB" dirty="0"/>
          </a:p>
          <a:p>
            <a:r>
              <a:rPr lang="en-GB" dirty="0"/>
              <a:t>It’s very</a:t>
            </a:r>
            <a:r>
              <a:rPr lang="en-GB" baseline="0" dirty="0"/>
              <a:t> uncomfortable to sit in the room</a:t>
            </a:r>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7</a:t>
            </a:fld>
            <a:endParaRPr lang="en-GB"/>
          </a:p>
        </p:txBody>
      </p:sp>
    </p:spTree>
    <p:extLst>
      <p:ext uri="{BB962C8B-B14F-4D97-AF65-F5344CB8AC3E}">
        <p14:creationId xmlns:p14="http://schemas.microsoft.com/office/powerpoint/2010/main" val="240539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named in honour of Alexander Graham Bell, the inventor of both the telephone and the audiometer.</a:t>
            </a:r>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8</a:t>
            </a:fld>
            <a:endParaRPr lang="en-GB"/>
          </a:p>
        </p:txBody>
      </p:sp>
    </p:spTree>
    <p:extLst>
      <p:ext uri="{BB962C8B-B14F-4D97-AF65-F5344CB8AC3E}">
        <p14:creationId xmlns:p14="http://schemas.microsoft.com/office/powerpoint/2010/main" val="364154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9</a:t>
            </a:fld>
            <a:endParaRPr lang="en-GB"/>
          </a:p>
        </p:txBody>
      </p:sp>
    </p:spTree>
    <p:extLst>
      <p:ext uri="{BB962C8B-B14F-4D97-AF65-F5344CB8AC3E}">
        <p14:creationId xmlns:p14="http://schemas.microsoft.com/office/powerpoint/2010/main" val="123843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F6FE74-E7E4-42D6-808F-7A5FA52798F4}" type="slidenum">
              <a:rPr lang="en-GB" smtClean="0"/>
              <a:t>13</a:t>
            </a:fld>
            <a:endParaRPr lang="en-GB"/>
          </a:p>
        </p:txBody>
      </p:sp>
    </p:spTree>
    <p:extLst>
      <p:ext uri="{BB962C8B-B14F-4D97-AF65-F5344CB8AC3E}">
        <p14:creationId xmlns:p14="http://schemas.microsoft.com/office/powerpoint/2010/main" val="263270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56D-ECDC-4CBF-A77B-AC0397363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E7209-E9A4-4850-A28E-1546A25D7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E02DC3-BDEC-4001-B512-828A81330246}"/>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5" name="Footer Placeholder 4">
            <a:extLst>
              <a:ext uri="{FF2B5EF4-FFF2-40B4-BE49-F238E27FC236}">
                <a16:creationId xmlns:a16="http://schemas.microsoft.com/office/drawing/2014/main" id="{7EFA28EC-2598-499D-B38D-442C17DE3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E3E94-18AE-4F64-8370-66713D9415A2}"/>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64861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F7B4-962A-4AED-99F1-6090B28420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9BBAB-8216-40B4-A7C6-46253748E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EF65B-C0FF-460A-AB93-2650AC064EDB}"/>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5" name="Footer Placeholder 4">
            <a:extLst>
              <a:ext uri="{FF2B5EF4-FFF2-40B4-BE49-F238E27FC236}">
                <a16:creationId xmlns:a16="http://schemas.microsoft.com/office/drawing/2014/main" id="{C32D07C7-C575-4D72-9116-BDF3AE09A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6474C-2FC4-4889-B5E2-5275D37574CE}"/>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7656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EB1B-2593-45DC-AB6B-A0C3FD5FAD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A3A35B-62FD-4FD6-B261-5309CDA79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36C31-059B-4EF7-BEBB-7D1EA1A5E618}"/>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5" name="Footer Placeholder 4">
            <a:extLst>
              <a:ext uri="{FF2B5EF4-FFF2-40B4-BE49-F238E27FC236}">
                <a16:creationId xmlns:a16="http://schemas.microsoft.com/office/drawing/2014/main" id="{8E82F031-4982-4431-AE3F-88E23B4C8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63974-F516-4988-AB04-78ABA25339AA}"/>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581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1A81-4FBE-46AD-B3DA-BC7A5C8F52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D059-4BEB-4477-8400-B55DD9C14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FF083-7975-43BC-AA9E-6B44709C9E8E}"/>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5" name="Footer Placeholder 4">
            <a:extLst>
              <a:ext uri="{FF2B5EF4-FFF2-40B4-BE49-F238E27FC236}">
                <a16:creationId xmlns:a16="http://schemas.microsoft.com/office/drawing/2014/main" id="{E318F5D3-4406-460B-BC95-633439E7F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47E80-0871-4E25-95B0-D24C2C9A5D75}"/>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0437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69CF-D0AF-4AA2-ADA2-49D68B17E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7E462-A9D9-4623-9635-D66DB399E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8EC85-A04E-4D18-8EFA-3AEA86F5807F}"/>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5" name="Footer Placeholder 4">
            <a:extLst>
              <a:ext uri="{FF2B5EF4-FFF2-40B4-BE49-F238E27FC236}">
                <a16:creationId xmlns:a16="http://schemas.microsoft.com/office/drawing/2014/main" id="{BBE3B316-C1E7-4433-8A1B-24073C0A0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88C73B-2338-4969-9FE3-9D9F27DB5833}"/>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00074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802C-D795-412B-BD1D-7F8100700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1623A-BA39-4624-83B7-C87F724A8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625F65-8AF3-4E08-B3BA-C8CDAF285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4D202D-D2DE-42EF-A3EA-0EAF0EC44360}"/>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6" name="Footer Placeholder 5">
            <a:extLst>
              <a:ext uri="{FF2B5EF4-FFF2-40B4-BE49-F238E27FC236}">
                <a16:creationId xmlns:a16="http://schemas.microsoft.com/office/drawing/2014/main" id="{CEB28824-BE7A-43E3-9607-2807E329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66A19-C4DD-414B-9409-B5CB3DB8FA8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3800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5285-ACA5-4B79-B25E-1A8DF9559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9E2B10-E937-4243-BE0B-5A6EEE17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13834-04C4-4533-B3BF-BACFAAD2C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B3F3DD-E633-4C3A-B427-E75FB3661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8FD0B-5D2F-40E8-A243-1BD2F4D58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F57793-5975-4D91-A26B-2953A172031A}"/>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8" name="Footer Placeholder 7">
            <a:extLst>
              <a:ext uri="{FF2B5EF4-FFF2-40B4-BE49-F238E27FC236}">
                <a16:creationId xmlns:a16="http://schemas.microsoft.com/office/drawing/2014/main" id="{7C2DFE07-85D6-48D7-9EF4-B963549394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DEB514-4285-4DDD-B0C6-157882EE3AF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6105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1354-7EB3-444D-84E9-A798DA6BA2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6F3661-08F5-4263-BB8C-FD094378C667}"/>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4" name="Footer Placeholder 3">
            <a:extLst>
              <a:ext uri="{FF2B5EF4-FFF2-40B4-BE49-F238E27FC236}">
                <a16:creationId xmlns:a16="http://schemas.microsoft.com/office/drawing/2014/main" id="{1F194242-E40C-427B-8A68-115F642EF4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C1AF7B-E911-408D-A388-2BA0E7541FC4}"/>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5669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A4411-1E4A-4B34-B271-97700F351ABF}"/>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3" name="Footer Placeholder 2">
            <a:extLst>
              <a:ext uri="{FF2B5EF4-FFF2-40B4-BE49-F238E27FC236}">
                <a16:creationId xmlns:a16="http://schemas.microsoft.com/office/drawing/2014/main" id="{FB18473E-5DE8-4CF4-9947-F6B8CD9D5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EAA09A-FA62-440C-BAD7-A62B480F586D}"/>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44784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BB9-6768-4445-BF1E-AD6E1FF2B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A87238-6567-47D8-8B69-47C326C54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F764-50DD-42C1-9EEF-0D30AD1F1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90913-142A-4CF5-A47E-0379B7D853FC}"/>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6" name="Footer Placeholder 5">
            <a:extLst>
              <a:ext uri="{FF2B5EF4-FFF2-40B4-BE49-F238E27FC236}">
                <a16:creationId xmlns:a16="http://schemas.microsoft.com/office/drawing/2014/main" id="{E0B24B0D-988A-43E9-BE3F-AAA9CECFD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7D781-5D36-4867-90C0-5E273B35776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80324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7B2E-22DF-44DC-A9E4-CD4ACFA9D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63C5DC-9549-42EA-9B8C-22742D82A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5D4E6D-482F-4DA1-A493-00F5BF11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E8922-A90F-4C2E-92C3-EB0C6A698BD1}"/>
              </a:ext>
            </a:extLst>
          </p:cNvPr>
          <p:cNvSpPr>
            <a:spLocks noGrp="1"/>
          </p:cNvSpPr>
          <p:nvPr>
            <p:ph type="dt" sz="half" idx="10"/>
          </p:nvPr>
        </p:nvSpPr>
        <p:spPr/>
        <p:txBody>
          <a:bodyPr/>
          <a:lstStyle/>
          <a:p>
            <a:fld id="{816FF8D7-E22E-4AB6-AE53-1412753D5539}" type="datetimeFigureOut">
              <a:rPr lang="en-GB" smtClean="0"/>
              <a:t>04/11/2023</a:t>
            </a:fld>
            <a:endParaRPr lang="en-GB"/>
          </a:p>
        </p:txBody>
      </p:sp>
      <p:sp>
        <p:nvSpPr>
          <p:cNvPr id="6" name="Footer Placeholder 5">
            <a:extLst>
              <a:ext uri="{FF2B5EF4-FFF2-40B4-BE49-F238E27FC236}">
                <a16:creationId xmlns:a16="http://schemas.microsoft.com/office/drawing/2014/main" id="{651E03A3-E859-499D-A102-D968BAF591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0BAD2-BAE8-4695-A48E-B26AB5F7177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4337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B9C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15B43-FFD1-4B78-90D3-DD8C0850D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09E976-217C-4FA5-B0D7-36F6FC86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A3D56-3882-4625-AC9A-0A50A9F51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F8D7-E22E-4AB6-AE53-1412753D5539}" type="datetimeFigureOut">
              <a:rPr lang="en-GB" smtClean="0"/>
              <a:t>04/11/2023</a:t>
            </a:fld>
            <a:endParaRPr lang="en-GB"/>
          </a:p>
        </p:txBody>
      </p:sp>
      <p:sp>
        <p:nvSpPr>
          <p:cNvPr id="5" name="Footer Placeholder 4">
            <a:extLst>
              <a:ext uri="{FF2B5EF4-FFF2-40B4-BE49-F238E27FC236}">
                <a16:creationId xmlns:a16="http://schemas.microsoft.com/office/drawing/2014/main" id="{5FED2EF6-3221-4E81-9F41-CBCB635A2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1C8A42-184F-4F8C-98BD-DD9270FD8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E7F4-FDA9-402A-9804-19831C9442A1}" type="slidenum">
              <a:rPr lang="en-GB" smtClean="0"/>
              <a:t>‹#›</a:t>
            </a:fld>
            <a:endParaRPr lang="en-GB"/>
          </a:p>
        </p:txBody>
      </p:sp>
    </p:spTree>
    <p:extLst>
      <p:ext uri="{BB962C8B-B14F-4D97-AF65-F5344CB8AC3E}">
        <p14:creationId xmlns:p14="http://schemas.microsoft.com/office/powerpoint/2010/main" val="428531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wbrBUXWyKV4?feature=oembed"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eJxeoOwM8IM?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ition.cnn.com/style/article/anechoic-chamber-worlds-quietest-room/index.html"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l="24102" r="31453"/>
          <a:stretch/>
        </p:blipFill>
        <p:spPr>
          <a:xfrm rot="16200000">
            <a:off x="4572001" y="-2625970"/>
            <a:ext cx="3047999" cy="121919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9575"/>
            <a:ext cx="4267728" cy="1899138"/>
          </a:xfrm>
          <a:prstGeom prst="rect">
            <a:avLst/>
          </a:prstGeom>
        </p:spPr>
      </p:pic>
      <p:sp>
        <p:nvSpPr>
          <p:cNvPr id="7" name="Rectangle 6"/>
          <p:cNvSpPr/>
          <p:nvPr/>
        </p:nvSpPr>
        <p:spPr>
          <a:xfrm>
            <a:off x="7713785" y="2304982"/>
            <a:ext cx="4478215" cy="2308324"/>
          </a:xfrm>
          <a:prstGeom prst="rect">
            <a:avLst/>
          </a:prstGeom>
          <a:noFill/>
        </p:spPr>
        <p:txBody>
          <a:bodyPr wrap="square" lIns="91440" tIns="45720" rIns="91440" bIns="45720">
            <a:spAutoFit/>
          </a:bodyPr>
          <a:lstStyle/>
          <a:p>
            <a:pPr algn="ctr"/>
            <a:r>
              <a:rPr lang="en-US" sz="4800" b="1" cap="none" spc="0"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Micro:bit </a:t>
            </a:r>
          </a:p>
          <a:p>
            <a:pPr algn="ctr"/>
            <a:r>
              <a:rPr lang="en-US" sz="4800" b="1" dirty="0">
                <a:ln w="10160">
                  <a:solidFill>
                    <a:srgbClr val="FFFFFF"/>
                  </a:solidFill>
                  <a:prstDash val="solid"/>
                </a:ln>
                <a:solidFill>
                  <a:schemeClr val="bg1"/>
                </a:solidFill>
                <a:effectLst>
                  <a:outerShdw blurRad="50800" dist="38100" dir="2700000" algn="tl" rotWithShape="0">
                    <a:prstClr val="black">
                      <a:alpha val="40000"/>
                    </a:prstClr>
                  </a:outerShdw>
                </a:effectLst>
                <a:latin typeface="Century Gothic" panose="020B0502020202020204" pitchFamily="34" charset="0"/>
              </a:rPr>
              <a:t>Data and Sustainability</a:t>
            </a:r>
          </a:p>
        </p:txBody>
      </p:sp>
      <p:sp>
        <p:nvSpPr>
          <p:cNvPr id="8" name="Rectangle 7"/>
          <p:cNvSpPr/>
          <p:nvPr/>
        </p:nvSpPr>
        <p:spPr>
          <a:xfrm>
            <a:off x="931985" y="5568462"/>
            <a:ext cx="10328030" cy="646331"/>
          </a:xfrm>
          <a:prstGeom prst="rect">
            <a:avLst/>
          </a:prstGeom>
          <a:noFill/>
        </p:spPr>
        <p:txBody>
          <a:bodyPr wrap="square" lIns="91440" tIns="45720" rIns="91440" bIns="45720">
            <a:spAutoFit/>
          </a:bodyPr>
          <a:lstStyle/>
          <a:p>
            <a:pPr algn="ctr"/>
            <a:r>
              <a:rPr lang="en-US" sz="3600" b="1" cap="none" spc="0" dirty="0">
                <a:ln w="10160">
                  <a:noFill/>
                  <a:prstDash val="solid"/>
                </a:ln>
                <a:solidFill>
                  <a:srgbClr val="000000"/>
                </a:solidFill>
                <a:latin typeface="Century Gothic" panose="020B0502020202020204" pitchFamily="34" charset="0"/>
              </a:rPr>
              <a:t>Lesson </a:t>
            </a:r>
            <a:r>
              <a:rPr lang="en-US" sz="3600" b="1" dirty="0">
                <a:ln w="10160">
                  <a:noFill/>
                  <a:prstDash val="solid"/>
                </a:ln>
                <a:solidFill>
                  <a:srgbClr val="000000"/>
                </a:solidFill>
                <a:latin typeface="Century Gothic" panose="020B0502020202020204" pitchFamily="34" charset="0"/>
              </a:rPr>
              <a:t>4</a:t>
            </a:r>
            <a:r>
              <a:rPr lang="en-US" sz="3600" b="1" cap="none" spc="0" dirty="0">
                <a:ln w="10160">
                  <a:noFill/>
                  <a:prstDash val="solid"/>
                </a:ln>
                <a:solidFill>
                  <a:srgbClr val="000000"/>
                </a:solidFill>
                <a:latin typeface="Century Gothic" panose="020B0502020202020204" pitchFamily="34" charset="0"/>
              </a:rPr>
              <a:t> – Sound Levels</a:t>
            </a:r>
          </a:p>
        </p:txBody>
      </p:sp>
    </p:spTree>
    <p:extLst>
      <p:ext uri="{BB962C8B-B14F-4D97-AF65-F5344CB8AC3E}">
        <p14:creationId xmlns:p14="http://schemas.microsoft.com/office/powerpoint/2010/main" val="15078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1985" y="164123"/>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panose="020B0502020202020204" pitchFamily="34" charset="0"/>
              </a:rPr>
              <a:t>The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44" y="1533963"/>
            <a:ext cx="8013290" cy="1867866"/>
          </a:xfrm>
          <a:prstGeom prst="rect">
            <a:avLst/>
          </a:prstGeom>
        </p:spPr>
      </p:pic>
      <p:sp>
        <p:nvSpPr>
          <p:cNvPr id="7" name="Rectangle 6"/>
          <p:cNvSpPr/>
          <p:nvPr/>
        </p:nvSpPr>
        <p:spPr>
          <a:xfrm>
            <a:off x="275303" y="1179871"/>
            <a:ext cx="11621729" cy="262521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75302" y="3986149"/>
            <a:ext cx="11621729" cy="262521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38400" y="4174501"/>
            <a:ext cx="9257068" cy="2197282"/>
          </a:xfrm>
          <a:prstGeom prst="rect">
            <a:avLst/>
          </a:prstGeom>
        </p:spPr>
      </p:pic>
      <p:sp>
        <p:nvSpPr>
          <p:cNvPr id="13" name="TextBox 12"/>
          <p:cNvSpPr txBox="1"/>
          <p:nvPr/>
        </p:nvSpPr>
        <p:spPr>
          <a:xfrm>
            <a:off x="350801" y="1253299"/>
            <a:ext cx="2598876" cy="1077218"/>
          </a:xfrm>
          <a:prstGeom prst="rect">
            <a:avLst/>
          </a:prstGeom>
          <a:noFill/>
        </p:spPr>
        <p:txBody>
          <a:bodyPr wrap="square" rtlCol="0">
            <a:spAutoFit/>
          </a:bodyPr>
          <a:lstStyle/>
          <a:p>
            <a:r>
              <a:rPr lang="en-GB" sz="3200" b="1" dirty="0">
                <a:solidFill>
                  <a:srgbClr val="000000"/>
                </a:solidFill>
                <a:latin typeface="Century Gothic" panose="020B0502020202020204" pitchFamily="34" charset="0"/>
              </a:rPr>
              <a:t>Transmitter</a:t>
            </a:r>
            <a:endParaRPr lang="en-GB" sz="3200" b="1" dirty="0">
              <a:solidFill>
                <a:srgbClr val="FFFF00"/>
              </a:solidFill>
              <a:latin typeface="Century Gothic" panose="020B0502020202020204" pitchFamily="34" charset="0"/>
            </a:endParaRPr>
          </a:p>
          <a:p>
            <a:endParaRPr lang="en-GB" sz="3200" b="1" dirty="0">
              <a:solidFill>
                <a:srgbClr val="FFFF00"/>
              </a:solidFill>
              <a:latin typeface="Century Gothic" panose="020B0502020202020204" pitchFamily="34" charset="0"/>
            </a:endParaRPr>
          </a:p>
        </p:txBody>
      </p:sp>
      <p:sp>
        <p:nvSpPr>
          <p:cNvPr id="14" name="TextBox 13"/>
          <p:cNvSpPr txBox="1"/>
          <p:nvPr/>
        </p:nvSpPr>
        <p:spPr>
          <a:xfrm>
            <a:off x="370465" y="4008674"/>
            <a:ext cx="2598876" cy="1077218"/>
          </a:xfrm>
          <a:prstGeom prst="rect">
            <a:avLst/>
          </a:prstGeom>
          <a:noFill/>
        </p:spPr>
        <p:txBody>
          <a:bodyPr wrap="square" rtlCol="0">
            <a:spAutoFit/>
          </a:bodyPr>
          <a:lstStyle/>
          <a:p>
            <a:r>
              <a:rPr lang="en-GB" sz="3200" b="1" dirty="0">
                <a:solidFill>
                  <a:srgbClr val="000000"/>
                </a:solidFill>
                <a:latin typeface="Century Gothic" panose="020B0502020202020204" pitchFamily="34" charset="0"/>
              </a:rPr>
              <a:t>Receiver</a:t>
            </a:r>
            <a:endParaRPr lang="en-GB" sz="3200" b="1" dirty="0">
              <a:solidFill>
                <a:srgbClr val="FFFF00"/>
              </a:solidFill>
              <a:latin typeface="Century Gothic" panose="020B0502020202020204" pitchFamily="34" charset="0"/>
            </a:endParaRPr>
          </a:p>
          <a:p>
            <a:endParaRPr lang="en-GB" sz="32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389939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Video 2</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3" name="Online Media 2" title="Data and Sustainability Lesson 4   Sound Levels   Video 2">
            <a:hlinkClick r:id="" action="ppaction://media"/>
            <a:extLst>
              <a:ext uri="{FF2B5EF4-FFF2-40B4-BE49-F238E27FC236}">
                <a16:creationId xmlns:a16="http://schemas.microsoft.com/office/drawing/2014/main" id="{9495784F-40CD-9C47-858B-33EFD5B8B3BA}"/>
              </a:ext>
            </a:extLst>
          </p:cNvPr>
          <p:cNvPicPr>
            <a:picLocks noRot="1" noChangeAspect="1"/>
          </p:cNvPicPr>
          <p:nvPr>
            <a:videoFile r:link="rId1"/>
          </p:nvPr>
        </p:nvPicPr>
        <p:blipFill>
          <a:blip r:embed="rId4"/>
          <a:stretch>
            <a:fillRect/>
          </a:stretch>
        </p:blipFill>
        <p:spPr>
          <a:xfrm>
            <a:off x="1241425" y="1088366"/>
            <a:ext cx="9710738" cy="5486400"/>
          </a:xfrm>
          <a:prstGeom prst="rect">
            <a:avLst/>
          </a:prstGeom>
        </p:spPr>
      </p:pic>
    </p:spTree>
    <p:extLst>
      <p:ext uri="{BB962C8B-B14F-4D97-AF65-F5344CB8AC3E}">
        <p14:creationId xmlns:p14="http://schemas.microsoft.com/office/powerpoint/2010/main" val="49127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Complete the Worksheet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 name="Picture 1"/>
          <p:cNvPicPr>
            <a:picLocks noChangeAspect="1"/>
          </p:cNvPicPr>
          <p:nvPr/>
        </p:nvPicPr>
        <p:blipFill>
          <a:blip r:embed="rId3"/>
          <a:stretch>
            <a:fillRect/>
          </a:stretch>
        </p:blipFill>
        <p:spPr>
          <a:xfrm>
            <a:off x="469336" y="998806"/>
            <a:ext cx="3906019" cy="5480086"/>
          </a:xfrm>
          <a:prstGeom prst="rect">
            <a:avLst/>
          </a:prstGeom>
        </p:spPr>
      </p:pic>
      <p:pic>
        <p:nvPicPr>
          <p:cNvPr id="5" name="Picture 4" descr="Diagram&#10;&#10;Description automatically generated"/>
          <p:cNvPicPr/>
          <p:nvPr/>
        </p:nvPicPr>
        <p:blipFill>
          <a:blip r:embed="rId4"/>
          <a:stretch>
            <a:fillRect/>
          </a:stretch>
        </p:blipFill>
        <p:spPr>
          <a:xfrm>
            <a:off x="5228916" y="1115090"/>
            <a:ext cx="1928967" cy="1460961"/>
          </a:xfrm>
          <a:prstGeom prst="rect">
            <a:avLst/>
          </a:prstGeom>
        </p:spPr>
      </p:pic>
      <p:pic>
        <p:nvPicPr>
          <p:cNvPr id="6" name="Picture 5" descr="Diagram&#10;&#10;Description automatically generated"/>
          <p:cNvPicPr/>
          <p:nvPr/>
        </p:nvPicPr>
        <p:blipFill>
          <a:blip r:embed="rId5"/>
          <a:stretch>
            <a:fillRect/>
          </a:stretch>
        </p:blipFill>
        <p:spPr>
          <a:xfrm>
            <a:off x="8011444" y="1115090"/>
            <a:ext cx="1879808" cy="1382304"/>
          </a:xfrm>
          <a:prstGeom prst="rect">
            <a:avLst/>
          </a:prstGeom>
        </p:spPr>
      </p:pic>
    </p:spTree>
    <p:extLst>
      <p:ext uri="{BB962C8B-B14F-4D97-AF65-F5344CB8AC3E}">
        <p14:creationId xmlns:p14="http://schemas.microsoft.com/office/powerpoint/2010/main" val="236467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Answer the questions below:</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6" name="TextBox 5"/>
          <p:cNvSpPr txBox="1"/>
          <p:nvPr/>
        </p:nvSpPr>
        <p:spPr>
          <a:xfrm>
            <a:off x="762001" y="1187158"/>
            <a:ext cx="10700656" cy="353943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GB" sz="3200" b="1" noProof="0" dirty="0">
                <a:solidFill>
                  <a:srgbClr val="000000"/>
                </a:solidFill>
                <a:latin typeface="Century Gothic" panose="020B0502020202020204" pitchFamily="34" charset="0"/>
              </a:rPr>
              <a:t>How far away did you place your sound source?</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kumimoji="0" lang="en-GB" sz="3200" b="1"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Which</a:t>
            </a:r>
            <a:r>
              <a:rPr lang="en-GB" sz="3200" b="1" dirty="0">
                <a:solidFill>
                  <a:srgbClr val="000000"/>
                </a:solidFill>
                <a:latin typeface="Century Gothic" panose="020B0502020202020204" pitchFamily="34" charset="0"/>
              </a:rPr>
              <a:t> material was the best insulator?</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Which</a:t>
            </a:r>
            <a:r>
              <a:rPr lang="en-GB" sz="3200" b="1" dirty="0">
                <a:solidFill>
                  <a:srgbClr val="000000"/>
                </a:solidFill>
                <a:latin typeface="Century Gothic" panose="020B0502020202020204" pitchFamily="34" charset="0"/>
              </a:rPr>
              <a:t> material was the worst insulator?</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n-GB" sz="3200" b="1" dirty="0">
                <a:solidFill>
                  <a:srgbClr val="000000"/>
                </a:solidFill>
                <a:latin typeface="Century Gothic" panose="020B0502020202020204" pitchFamily="34" charset="0"/>
              </a:rPr>
              <a:t>Were there any results you were surprised about?</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a:t>
            </a:r>
            <a:r>
              <a:rPr kumimoji="0" lang="en-GB" sz="3200" b="1" i="0" u="none" strike="noStrike" kern="1200" cap="none" spc="0" normalizeH="0" noProof="0" dirty="0">
                <a:ln>
                  <a:noFill/>
                </a:ln>
                <a:solidFill>
                  <a:srgbClr val="000000"/>
                </a:solidFill>
                <a:effectLst/>
                <a:uLnTx/>
                <a:uFillTx/>
                <a:latin typeface="Century Gothic" panose="020B0502020202020204" pitchFamily="34" charset="0"/>
                <a:ea typeface="+mn-ea"/>
                <a:cs typeface="+mn-cs"/>
              </a:rPr>
              <a:t> would you change if you completed the experiment again?</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5902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10583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Discuss the Results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Tree>
    <p:extLst>
      <p:ext uri="{BB962C8B-B14F-4D97-AF65-F5344CB8AC3E}">
        <p14:creationId xmlns:p14="http://schemas.microsoft.com/office/powerpoint/2010/main" val="52105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1985" y="164123"/>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panose="020B0502020202020204" pitchFamily="34" charset="0"/>
              </a:rPr>
              <a:t>(Extension)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6" name="TextBox 5"/>
          <p:cNvSpPr txBox="1"/>
          <p:nvPr/>
        </p:nvSpPr>
        <p:spPr>
          <a:xfrm>
            <a:off x="762001" y="1187158"/>
            <a:ext cx="10700656" cy="20621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3200" b="1" dirty="0">
                <a:solidFill>
                  <a:srgbClr val="000000"/>
                </a:solidFill>
                <a:latin typeface="Century Gothic" panose="020B0502020202020204" pitchFamily="34" charset="0"/>
              </a:rPr>
              <a:t>Complete the experiment again with different materials or the sound further away/quieter and see what the changes are.</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330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Plenary Discussion Questions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7" name="TextBox 6"/>
          <p:cNvSpPr txBox="1"/>
          <p:nvPr/>
        </p:nvSpPr>
        <p:spPr>
          <a:xfrm>
            <a:off x="762001" y="1187158"/>
            <a:ext cx="10700656" cy="4031873"/>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noProof="0" dirty="0">
                <a:solidFill>
                  <a:srgbClr val="000000"/>
                </a:solidFill>
                <a:latin typeface="Century Gothic" panose="020B0502020202020204" pitchFamily="34" charset="0"/>
              </a:rPr>
              <a:t>How does sound travel?</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Why</a:t>
            </a:r>
            <a:r>
              <a:rPr kumimoji="0" lang="en-GB" sz="3200" b="1" i="0" u="none" strike="noStrike" kern="1200" cap="none" spc="0" normalizeH="0" dirty="0">
                <a:ln>
                  <a:noFill/>
                </a:ln>
                <a:solidFill>
                  <a:srgbClr val="000000"/>
                </a:solidFill>
                <a:effectLst/>
                <a:uLnTx/>
                <a:uFillTx/>
                <a:latin typeface="Century Gothic" panose="020B0502020202020204" pitchFamily="34" charset="0"/>
                <a:ea typeface="+mn-ea"/>
                <a:cs typeface="+mn-cs"/>
              </a:rPr>
              <a:t> was it important to discover the sound properties of materials?</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3200" b="1" dirty="0">
                <a:solidFill>
                  <a:srgbClr val="000000"/>
                </a:solidFill>
                <a:latin typeface="Century Gothic" panose="020B0502020202020204" pitchFamily="34" charset="0"/>
              </a:rPr>
              <a:t>Why were two </a:t>
            </a:r>
            <a:r>
              <a:rPr lang="en-GB" sz="3200" b="1" dirty="0" err="1">
                <a:solidFill>
                  <a:srgbClr val="000000"/>
                </a:solidFill>
                <a:latin typeface="Century Gothic" panose="020B0502020202020204" pitchFamily="34" charset="0"/>
              </a:rPr>
              <a:t>micro:bits</a:t>
            </a:r>
            <a:r>
              <a:rPr lang="en-GB" sz="3200" b="1" dirty="0">
                <a:solidFill>
                  <a:srgbClr val="000000"/>
                </a:solidFill>
                <a:latin typeface="Century Gothic" panose="020B0502020202020204" pitchFamily="34" charset="0"/>
              </a:rPr>
              <a:t> used in this experiment?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dirty="0">
                <a:ln>
                  <a:noFill/>
                </a:ln>
                <a:solidFill>
                  <a:srgbClr val="000000"/>
                </a:solidFill>
                <a:effectLst/>
                <a:uLnTx/>
                <a:uFillTx/>
                <a:latin typeface="Century Gothic" panose="020B0502020202020204" pitchFamily="34" charset="0"/>
                <a:ea typeface="+mn-ea"/>
                <a:cs typeface="+mn-cs"/>
              </a:rPr>
              <a:t>Why was the distance and volume kept the same in the experiment each time?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014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GB" sz="3600" b="1" dirty="0">
                <a:ln w="10160">
                  <a:noFill/>
                  <a:prstDash val="solid"/>
                </a:ln>
                <a:solidFill>
                  <a:srgbClr val="0070C0"/>
                </a:solidFill>
                <a:latin typeface="Century Gothic" panose="020B0502020202020204" pitchFamily="34" charset="0"/>
              </a:rPr>
              <a:t>Lesson 4: Sound Levels</a:t>
            </a:r>
            <a:endParaRPr lang="en-US" sz="3600" b="1" cap="none" spc="0" dirty="0">
              <a:ln w="10160">
                <a:noFill/>
                <a:prstDash val="solid"/>
              </a:ln>
              <a:solidFill>
                <a:srgbClr val="0070C0"/>
              </a:solidFill>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2" name="TextBox 1"/>
          <p:cNvSpPr txBox="1"/>
          <p:nvPr/>
        </p:nvSpPr>
        <p:spPr>
          <a:xfrm>
            <a:off x="1154723" y="1383322"/>
            <a:ext cx="9542585" cy="4893647"/>
          </a:xfrm>
          <a:prstGeom prst="rect">
            <a:avLst/>
          </a:prstGeom>
          <a:noFill/>
        </p:spPr>
        <p:txBody>
          <a:bodyPr wrap="square" lIns="91440" tIns="45720" rIns="91440" bIns="45720" rtlCol="0" anchor="t">
            <a:spAutoFit/>
          </a:bodyPr>
          <a:lstStyle/>
          <a:p>
            <a:r>
              <a:rPr lang="en-GB" sz="4000" b="1" dirty="0">
                <a:solidFill>
                  <a:srgbClr val="000000"/>
                </a:solidFill>
                <a:latin typeface="Century Gothic" panose="020B0502020202020204" pitchFamily="34" charset="0"/>
              </a:rPr>
              <a:t>We are learning to investigate sound and materials.</a:t>
            </a:r>
          </a:p>
          <a:p>
            <a:endParaRPr lang="en-GB" sz="4000" b="1" dirty="0">
              <a:solidFill>
                <a:srgbClr val="000000"/>
              </a:solidFill>
              <a:latin typeface="Century Gothic" panose="020B0502020202020204" pitchFamily="34" charset="0"/>
            </a:endParaRP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understand how sound travels.</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create code to measure sound levels remotely using two </a:t>
            </a:r>
            <a:r>
              <a:rPr lang="en-GB" sz="3200" b="1" dirty="0" err="1">
                <a:solidFill>
                  <a:srgbClr val="000000"/>
                </a:solidFill>
                <a:latin typeface="Century Gothic" panose="020B0502020202020204" pitchFamily="34" charset="0"/>
              </a:rPr>
              <a:t>micro:bits</a:t>
            </a:r>
            <a:r>
              <a:rPr lang="en-GB" sz="3200" b="1" dirty="0">
                <a:solidFill>
                  <a:srgbClr val="000000"/>
                </a:solidFill>
                <a:latin typeface="Century Gothic" panose="020B0502020202020204" pitchFamily="34" charset="0"/>
              </a:rPr>
              <a:t>.</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carry out an experiment to investigate the effect of materials on sound.</a:t>
            </a:r>
          </a:p>
          <a:p>
            <a:pPr marL="457200" lvl="0" indent="-457200">
              <a:buFont typeface="Arial" panose="020B0604020202020204" pitchFamily="34" charset="0"/>
              <a:buChar char="•"/>
            </a:pPr>
            <a:r>
              <a:rPr lang="en-GB" sz="3200" b="1" dirty="0">
                <a:solidFill>
                  <a:srgbClr val="000000"/>
                </a:solidFill>
                <a:latin typeface="Century Gothic" panose="020B0502020202020204" pitchFamily="34" charset="0"/>
              </a:rPr>
              <a:t>I can record and analyse my results.</a:t>
            </a:r>
          </a:p>
        </p:txBody>
      </p:sp>
    </p:spTree>
    <p:extLst>
      <p:ext uri="{BB962C8B-B14F-4D97-AF65-F5344CB8AC3E}">
        <p14:creationId xmlns:p14="http://schemas.microsoft.com/office/powerpoint/2010/main" val="355967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Introduction Video</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2" name="Online Media 1" title="Data and Sustainability Lesson 4   Sound Levels   Video 1">
            <a:hlinkClick r:id="" action="ppaction://media"/>
            <a:extLst>
              <a:ext uri="{FF2B5EF4-FFF2-40B4-BE49-F238E27FC236}">
                <a16:creationId xmlns:a16="http://schemas.microsoft.com/office/drawing/2014/main" id="{D4DA2E9B-04A4-C706-235F-21A9E759146C}"/>
              </a:ext>
            </a:extLst>
          </p:cNvPr>
          <p:cNvPicPr>
            <a:picLocks noRot="1" noChangeAspect="1"/>
          </p:cNvPicPr>
          <p:nvPr>
            <a:videoFile r:link="rId1"/>
          </p:nvPr>
        </p:nvPicPr>
        <p:blipFill>
          <a:blip r:embed="rId4"/>
          <a:stretch>
            <a:fillRect/>
          </a:stretch>
        </p:blipFill>
        <p:spPr>
          <a:xfrm>
            <a:off x="1241425" y="1059611"/>
            <a:ext cx="9710738" cy="5486400"/>
          </a:xfrm>
          <a:prstGeom prst="rect">
            <a:avLst/>
          </a:prstGeom>
        </p:spPr>
      </p:pic>
    </p:spTree>
    <p:extLst>
      <p:ext uri="{BB962C8B-B14F-4D97-AF65-F5344CB8AC3E}">
        <p14:creationId xmlns:p14="http://schemas.microsoft.com/office/powerpoint/2010/main" val="174779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How does sound travel?</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6" name="TextBox 5"/>
          <p:cNvSpPr txBox="1"/>
          <p:nvPr/>
        </p:nvSpPr>
        <p:spPr>
          <a:xfrm>
            <a:off x="762001" y="4830419"/>
            <a:ext cx="10912548" cy="1569660"/>
          </a:xfrm>
          <a:prstGeom prst="rect">
            <a:avLst/>
          </a:prstGeom>
          <a:noFill/>
        </p:spPr>
        <p:txBody>
          <a:bodyPr wrap="square" rtlCol="0">
            <a:spAutoFit/>
          </a:bodyPr>
          <a:lstStyle/>
          <a:p>
            <a:r>
              <a:rPr lang="en-GB" sz="3200" b="1" dirty="0">
                <a:solidFill>
                  <a:srgbClr val="000000"/>
                </a:solidFill>
                <a:latin typeface="Century Gothic" panose="020B0502020202020204" pitchFamily="34" charset="0"/>
              </a:rPr>
              <a:t>Sound travels as waves. These sound waves are formed by objects vibrating (shaking back and fourth).</a:t>
            </a:r>
            <a:endParaRPr lang="en-GB" sz="3200" b="1" dirty="0">
              <a:solidFill>
                <a:srgbClr val="FFFF00"/>
              </a:solidFill>
              <a:latin typeface="Century Gothic" panose="020B0502020202020204" pitchFamily="34" charset="0"/>
            </a:endParaRPr>
          </a:p>
        </p:txBody>
      </p:sp>
      <p:pic>
        <p:nvPicPr>
          <p:cNvPr id="1026" name="Picture 2" descr="https://cdn.britannica.com/75/92775-050-F8CD739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1147828"/>
            <a:ext cx="7080914" cy="35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3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1" y="2828836"/>
            <a:ext cx="9601199" cy="1200329"/>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Why is it useful to know what different materials do to sound?</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Tree>
    <p:extLst>
      <p:ext uri="{BB962C8B-B14F-4D97-AF65-F5344CB8AC3E}">
        <p14:creationId xmlns:p14="http://schemas.microsoft.com/office/powerpoint/2010/main" val="42091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32810"/>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What is insulation?</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6" name="TextBox 5"/>
          <p:cNvSpPr txBox="1"/>
          <p:nvPr/>
        </p:nvSpPr>
        <p:spPr>
          <a:xfrm>
            <a:off x="5156832" y="1201416"/>
            <a:ext cx="6267202" cy="5509200"/>
          </a:xfrm>
          <a:prstGeom prst="rect">
            <a:avLst/>
          </a:prstGeom>
          <a:noFill/>
        </p:spPr>
        <p:txBody>
          <a:bodyPr wrap="square" rtlCol="0">
            <a:spAutoFit/>
          </a:bodyPr>
          <a:lstStyle/>
          <a:p>
            <a:r>
              <a:rPr lang="en-GB" sz="3200" b="1" dirty="0">
                <a:solidFill>
                  <a:srgbClr val="000000"/>
                </a:solidFill>
                <a:latin typeface="Century Gothic" panose="020B0502020202020204" pitchFamily="34" charset="0"/>
              </a:rPr>
              <a:t>An insulator is a material that reduces the loss of heat or sound.</a:t>
            </a:r>
          </a:p>
          <a:p>
            <a:endParaRPr lang="en-GB" sz="3200" b="1" dirty="0">
              <a:solidFill>
                <a:srgbClr val="000000"/>
              </a:solidFill>
              <a:latin typeface="Century Gothic" panose="020B0502020202020204" pitchFamily="34" charset="0"/>
            </a:endParaRPr>
          </a:p>
          <a:p>
            <a:r>
              <a:rPr lang="en-GB" sz="3200" b="1" dirty="0">
                <a:solidFill>
                  <a:srgbClr val="000000"/>
                </a:solidFill>
                <a:latin typeface="Century Gothic" panose="020B0502020202020204" pitchFamily="34" charset="0"/>
              </a:rPr>
              <a:t>Soundproofing is taking measures to reduce unwanted or loud sound in a room.</a:t>
            </a:r>
          </a:p>
          <a:p>
            <a:endParaRPr lang="en-GB" sz="3200" b="1" dirty="0">
              <a:solidFill>
                <a:srgbClr val="000000"/>
              </a:solidFill>
              <a:latin typeface="Century Gothic" panose="020B0502020202020204" pitchFamily="34" charset="0"/>
            </a:endParaRPr>
          </a:p>
          <a:p>
            <a:r>
              <a:rPr lang="en-GB" sz="3200" b="1" dirty="0">
                <a:solidFill>
                  <a:srgbClr val="000000"/>
                </a:solidFill>
                <a:latin typeface="Century Gothic" panose="020B0502020202020204" pitchFamily="34" charset="0"/>
              </a:rPr>
              <a:t>Noise protection such as earplugs and headphones use insulating materials too.</a:t>
            </a:r>
            <a:endParaRPr lang="en-GB" sz="3200" b="1" dirty="0">
              <a:solidFill>
                <a:srgbClr val="FFFF00"/>
              </a:solidFill>
              <a:latin typeface="Century Gothic" panose="020B0502020202020204" pitchFamily="34" charset="0"/>
            </a:endParaRPr>
          </a:p>
        </p:txBody>
      </p:sp>
      <p:pic>
        <p:nvPicPr>
          <p:cNvPr id="2050" name="Picture 2" descr="Investigate soundproofing |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50" y="1261223"/>
            <a:ext cx="3650881" cy="515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7689" y="258298"/>
            <a:ext cx="9601199" cy="646331"/>
          </a:xfrm>
          <a:prstGeom prst="rect">
            <a:avLst/>
          </a:prstGeom>
          <a:noFill/>
        </p:spPr>
        <p:txBody>
          <a:bodyPr wrap="square" lIns="91440" tIns="45720" rIns="91440" bIns="45720" anchor="t">
            <a:spAutoFit/>
          </a:bodyPr>
          <a:lstStyle/>
          <a:p>
            <a:pPr algn="ctr"/>
            <a:r>
              <a:rPr lang="en-US" sz="3600" b="1" dirty="0">
                <a:ln w="10160">
                  <a:noFill/>
                  <a:prstDash val="solid"/>
                </a:ln>
                <a:solidFill>
                  <a:srgbClr val="0070C0"/>
                </a:solidFill>
                <a:latin typeface="Century Gothic"/>
              </a:rPr>
              <a:t>What could this room be used for?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3074" name="Picture 2" descr="World's quietest room: 'Anechoic chamber' at Microsoft's headquarters | CN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743221" y="1731386"/>
            <a:ext cx="6110133" cy="40902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4553" y="6374203"/>
            <a:ext cx="11165957" cy="369332"/>
          </a:xfrm>
          <a:prstGeom prst="rect">
            <a:avLst/>
          </a:prstGeom>
        </p:spPr>
        <p:txBody>
          <a:bodyPr wrap="square">
            <a:spAutoFit/>
          </a:bodyPr>
          <a:lstStyle/>
          <a:p>
            <a:r>
              <a:rPr lang="en-GB" dirty="0"/>
              <a:t>Source: </a:t>
            </a:r>
            <a:r>
              <a:rPr lang="en-GB" dirty="0">
                <a:hlinkClick r:id="rId5"/>
              </a:rPr>
              <a:t>https://edition.cnn.com/style/article/anechoic-chamber-worlds-quietest-room/index.html</a:t>
            </a:r>
            <a:r>
              <a:rPr lang="en-GB" dirty="0"/>
              <a:t> </a:t>
            </a:r>
          </a:p>
        </p:txBody>
      </p:sp>
    </p:spTree>
    <p:extLst>
      <p:ext uri="{BB962C8B-B14F-4D97-AF65-F5344CB8AC3E}">
        <p14:creationId xmlns:p14="http://schemas.microsoft.com/office/powerpoint/2010/main" val="90746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algn="ctr"/>
            <a:r>
              <a:rPr lang="en-US" sz="3600" b="1" dirty="0">
                <a:ln w="10160">
                  <a:noFill/>
                  <a:prstDash val="solid"/>
                </a:ln>
                <a:solidFill>
                  <a:srgbClr val="0070C0"/>
                </a:solidFill>
                <a:latin typeface="Century Gothic" panose="020B0502020202020204" pitchFamily="34" charset="0"/>
              </a:rPr>
              <a:t>What is a sound meter?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sp>
        <p:nvSpPr>
          <p:cNvPr id="7" name="TextBox 6"/>
          <p:cNvSpPr txBox="1"/>
          <p:nvPr/>
        </p:nvSpPr>
        <p:spPr>
          <a:xfrm>
            <a:off x="5453743" y="1213970"/>
            <a:ext cx="6267202" cy="4031873"/>
          </a:xfrm>
          <a:prstGeom prst="rect">
            <a:avLst/>
          </a:prstGeom>
          <a:noFill/>
        </p:spPr>
        <p:txBody>
          <a:bodyPr wrap="square" rtlCol="0">
            <a:spAutoFit/>
          </a:bodyPr>
          <a:lstStyle/>
          <a:p>
            <a:r>
              <a:rPr lang="en-GB" sz="3200" b="1" dirty="0">
                <a:solidFill>
                  <a:srgbClr val="000000"/>
                </a:solidFill>
                <a:latin typeface="Century Gothic" panose="020B0502020202020204" pitchFamily="34" charset="0"/>
              </a:rPr>
              <a:t>Usually a handheld device with a microphone and display – sounds like the micro:bit has both!</a:t>
            </a:r>
          </a:p>
          <a:p>
            <a:endParaRPr lang="en-GB" sz="3200" b="1" dirty="0">
              <a:solidFill>
                <a:srgbClr val="000000"/>
              </a:solidFill>
              <a:latin typeface="Century Gothic" panose="020B0502020202020204" pitchFamily="34" charset="0"/>
            </a:endParaRPr>
          </a:p>
          <a:p>
            <a:r>
              <a:rPr lang="en-GB" sz="3200" b="1" dirty="0">
                <a:solidFill>
                  <a:srgbClr val="000000"/>
                </a:solidFill>
                <a:latin typeface="Century Gothic" panose="020B0502020202020204" pitchFamily="34" charset="0"/>
              </a:rPr>
              <a:t>Sound is measured in Decibels (dB)</a:t>
            </a:r>
            <a:endParaRPr lang="en-GB" sz="3200" b="1" dirty="0">
              <a:solidFill>
                <a:srgbClr val="FFFF00"/>
              </a:solidFill>
              <a:latin typeface="Century Gothic" panose="020B0502020202020204" pitchFamily="34" charset="0"/>
            </a:endParaRPr>
          </a:p>
          <a:p>
            <a:endParaRPr lang="en-GB" sz="3200" b="1" dirty="0">
              <a:solidFill>
                <a:srgbClr val="FFFF00"/>
              </a:solidFill>
              <a:latin typeface="Century Gothic" panose="020B0502020202020204" pitchFamily="34" charset="0"/>
            </a:endParaRPr>
          </a:p>
        </p:txBody>
      </p:sp>
      <p:pic>
        <p:nvPicPr>
          <p:cNvPr id="1028" name="Picture 4" descr="Diagram showing the location of the microphone inlet to the right of the touch logo on the micro:bit 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7" y="4176916"/>
            <a:ext cx="414337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ini thermo-sound level meter | Branna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427824" y="1379961"/>
            <a:ext cx="2415799" cy="241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8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5" y="164123"/>
            <a:ext cx="1875692" cy="834683"/>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499148"/>
            <a:ext cx="12192000" cy="4603983"/>
          </a:xfrm>
          <a:prstGeom prst="rect">
            <a:avLst/>
          </a:prstGeom>
        </p:spPr>
      </p:pic>
      <p:pic>
        <p:nvPicPr>
          <p:cNvPr id="2" name="Picture 1"/>
          <p:cNvPicPr>
            <a:picLocks noChangeAspect="1"/>
          </p:cNvPicPr>
          <p:nvPr/>
        </p:nvPicPr>
        <p:blipFill>
          <a:blip r:embed="rId5"/>
          <a:stretch>
            <a:fillRect/>
          </a:stretch>
        </p:blipFill>
        <p:spPr>
          <a:xfrm rot="1807953">
            <a:off x="8655692" y="2810064"/>
            <a:ext cx="1061630" cy="1122663"/>
          </a:xfrm>
          <a:prstGeom prst="ellipse">
            <a:avLst/>
          </a:prstGeom>
          <a:ln w="9525" cap="rnd">
            <a:solidFill>
              <a:srgbClr val="333333"/>
            </a:solid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723910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575AB3FEE1F741A132C5D6C3106450" ma:contentTypeVersion="6" ma:contentTypeDescription="Create a new document." ma:contentTypeScope="" ma:versionID="0fdb9f1a3f1c460e89074075f6637404">
  <xsd:schema xmlns:xsd="http://www.w3.org/2001/XMLSchema" xmlns:xs="http://www.w3.org/2001/XMLSchema" xmlns:p="http://schemas.microsoft.com/office/2006/metadata/properties" xmlns:ns2="86c0517b-ea1b-4608-a48e-daa649e3c62a" targetNamespace="http://schemas.microsoft.com/office/2006/metadata/properties" ma:root="true" ma:fieldsID="7100eddd5854e0cfdf449ba4dcd61096" ns2:_="">
    <xsd:import namespace="86c0517b-ea1b-4608-a48e-daa649e3c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0517b-ea1b-4608-a48e-daa649e3c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F239FC-E7FD-497B-9612-133B4CE17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c0517b-ea1b-4608-a48e-daa649e3c6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56FE07-93D0-4409-A625-2630AABF19B7}">
  <ds:schemaRefs>
    <ds:schemaRef ds:uri="http://purl.org/dc/elements/1.1/"/>
    <ds:schemaRef ds:uri="http://schemas.microsoft.com/office/2006/metadata/properties"/>
    <ds:schemaRef ds:uri="fde4cf9a-b357-4977-b184-103da88553c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E6A8116-85BB-4F25-9BD2-683C424FF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1834</TotalTime>
  <Words>683</Words>
  <Application>Microsoft Office PowerPoint</Application>
  <PresentationFormat>Widescreen</PresentationFormat>
  <Paragraphs>67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Euan Morrison</cp:lastModifiedBy>
  <cp:revision>66</cp:revision>
  <cp:lastPrinted>2021-12-03T08:42:07Z</cp:lastPrinted>
  <dcterms:created xsi:type="dcterms:W3CDTF">2021-08-29T20:45:46Z</dcterms:created>
  <dcterms:modified xsi:type="dcterms:W3CDTF">2023-11-04T19:55:30Z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0x01010032575AB3FEE1F741A132C5D6C3106450</vt:lpwstr>
  </property>
</Properties>
</file>