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1380" r:id="rId5"/>
    <p:sldId id="1330" r:id="rId6"/>
    <p:sldId id="1371" r:id="rId7"/>
    <p:sldId id="1386" r:id="rId8"/>
    <p:sldId id="1392" r:id="rId9"/>
    <p:sldId id="1402" r:id="rId10"/>
    <p:sldId id="1403" r:id="rId11"/>
    <p:sldId id="1395" r:id="rId12"/>
    <p:sldId id="1393" r:id="rId13"/>
    <p:sldId id="1394" r:id="rId14"/>
    <p:sldId id="1400" r:id="rId15"/>
    <p:sldId id="1338" r:id="rId16"/>
    <p:sldId id="1401" r:id="rId17"/>
    <p:sldId id="1382" r:id="rId18"/>
    <p:sldId id="1397" r:id="rId19"/>
    <p:sldId id="1398" r:id="rId20"/>
    <p:sldId id="1399" r:id="rId21"/>
    <p:sldId id="1389" r:id="rId22"/>
    <p:sldId id="1379" r:id="rId23"/>
    <p:sldId id="1372" r:id="rId24"/>
    <p:sldId id="1387" r:id="rId25"/>
    <p:sldId id="1381" r:id="rId26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B9CA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1E624-1DDB-EACB-C340-F4AE91D28A15}" v="8" dt="2023-10-24T17:12:32.570"/>
    <p1510:client id="{156EF1DD-5F97-55B8-5381-4B76A52D0C2D}" v="8" dt="2023-11-04T19:56:39.898"/>
    <p1510:client id="{40A23B13-F230-3523-B27A-0936C00C9062}" v="64" dt="2022-11-08T10:33:33.241"/>
    <p1510:client id="{44DAA7F6-21AE-C0EF-5A18-74BE8B63C25C}" v="46" dt="2023-08-31T10:43:52.341"/>
    <p1510:client id="{7ACD7ED4-E958-42CC-0F97-9C266127AF35}" v="11" dt="2022-11-11T09:56:45.764"/>
    <p1510:client id="{C5064B3A-2006-E35D-FCC2-FA446B763B53}" v="60" dt="2023-05-10T15:22:00.510"/>
    <p1510:client id="{F1EB36D4-2D00-D9F5-866D-3C04755F8117}" v="9" dt="2023-08-31T10:26:05.897"/>
    <p1510:client id="{F41F8DD4-4733-148A-1443-5474021FBBDE}" v="6" dt="2023-08-31T10:35:26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17" autoAdjust="0"/>
  </p:normalViewPr>
  <p:slideViewPr>
    <p:cSldViewPr snapToGrid="0">
      <p:cViewPr varScale="1">
        <p:scale>
          <a:sx n="87" d="100"/>
          <a:sy n="87" d="100"/>
        </p:scale>
        <p:origin x="14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44DAA7F6-21AE-C0EF-5A18-74BE8B63C25C}"/>
    <pc:docChg chg="modSld">
      <pc:chgData name="Euan Morrison" userId="S::gw22morrisoneuan@glowmail.org.uk::1c1239fc-f294-48eb-89e6-d05184854051" providerId="AD" clId="Web-{44DAA7F6-21AE-C0EF-5A18-74BE8B63C25C}" dt="2023-08-31T10:43:49.872" v="22" actId="20577"/>
      <pc:docMkLst>
        <pc:docMk/>
      </pc:docMkLst>
      <pc:sldChg chg="modSp">
        <pc:chgData name="Euan Morrison" userId="S::gw22morrisoneuan@glowmail.org.uk::1c1239fc-f294-48eb-89e6-d05184854051" providerId="AD" clId="Web-{44DAA7F6-21AE-C0EF-5A18-74BE8B63C25C}" dt="2023-08-31T10:43:49.872" v="22" actId="20577"/>
        <pc:sldMkLst>
          <pc:docMk/>
          <pc:sldMk cId="900416376" sldId="1347"/>
        </pc:sldMkLst>
        <pc:spChg chg="mod">
          <ac:chgData name="Euan Morrison" userId="S::gw22morrisoneuan@glowmail.org.uk::1c1239fc-f294-48eb-89e6-d05184854051" providerId="AD" clId="Web-{44DAA7F6-21AE-C0EF-5A18-74BE8B63C25C}" dt="2023-08-31T10:43:49.872" v="22" actId="20577"/>
          <ac:spMkLst>
            <pc:docMk/>
            <pc:sldMk cId="900416376" sldId="1347"/>
            <ac:spMk id="11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4DAA7F6-21AE-C0EF-5A18-74BE8B63C25C}" dt="2023-08-31T10:42:58.449" v="1" actId="1076"/>
        <pc:sldMkLst>
          <pc:docMk/>
          <pc:sldMk cId="3882685319" sldId="1373"/>
        </pc:sldMkLst>
        <pc:picChg chg="mod">
          <ac:chgData name="Euan Morrison" userId="S::gw22morrisoneuan@glowmail.org.uk::1c1239fc-f294-48eb-89e6-d05184854051" providerId="AD" clId="Web-{44DAA7F6-21AE-C0EF-5A18-74BE8B63C25C}" dt="2023-08-31T10:42:58.449" v="1" actId="1076"/>
          <ac:picMkLst>
            <pc:docMk/>
            <pc:sldMk cId="3882685319" sldId="1373"/>
            <ac:picMk id="3" creationId="{1BC624DB-D096-643F-646F-F0B09318AD5D}"/>
          </ac:picMkLst>
        </pc:picChg>
      </pc:sldChg>
    </pc:docChg>
  </pc:docChgLst>
  <pc:docChgLst>
    <pc:chgData name="Euan Morrison" userId="S::gw22morrisoneuan@glowmail.org.uk::1c1239fc-f294-48eb-89e6-d05184854051" providerId="AD" clId="Web-{F41F8DD4-4733-148A-1443-5474021FBBDE}"/>
    <pc:docChg chg="modSld">
      <pc:chgData name="Euan Morrison" userId="S::gw22morrisoneuan@glowmail.org.uk::1c1239fc-f294-48eb-89e6-d05184854051" providerId="AD" clId="Web-{F41F8DD4-4733-148A-1443-5474021FBBDE}" dt="2023-08-31T10:35:26.620" v="5" actId="1076"/>
      <pc:docMkLst>
        <pc:docMk/>
      </pc:docMkLst>
      <pc:sldChg chg="modSp">
        <pc:chgData name="Euan Morrison" userId="S::gw22morrisoneuan@glowmail.org.uk::1c1239fc-f294-48eb-89e6-d05184854051" providerId="AD" clId="Web-{F41F8DD4-4733-148A-1443-5474021FBBDE}" dt="2023-08-31T10:30:45.344" v="2" actId="1076"/>
        <pc:sldMkLst>
          <pc:docMk/>
          <pc:sldMk cId="521057308" sldId="1372"/>
        </pc:sldMkLst>
        <pc:picChg chg="mod">
          <ac:chgData name="Euan Morrison" userId="S::gw22morrisoneuan@glowmail.org.uk::1c1239fc-f294-48eb-89e6-d05184854051" providerId="AD" clId="Web-{F41F8DD4-4733-148A-1443-5474021FBBDE}" dt="2023-08-31T10:30:45.344" v="2" actId="1076"/>
          <ac:picMkLst>
            <pc:docMk/>
            <pc:sldMk cId="521057308" sldId="1372"/>
            <ac:picMk id="3" creationId="{E0C2DA40-780D-EB0F-19DC-CEEA8047A59D}"/>
          </ac:picMkLst>
        </pc:picChg>
      </pc:sldChg>
      <pc:sldChg chg="addSp delSp modSp">
        <pc:chgData name="Euan Morrison" userId="S::gw22morrisoneuan@glowmail.org.uk::1c1239fc-f294-48eb-89e6-d05184854051" providerId="AD" clId="Web-{F41F8DD4-4733-148A-1443-5474021FBBDE}" dt="2023-08-31T10:35:26.620" v="5" actId="1076"/>
        <pc:sldMkLst>
          <pc:docMk/>
          <pc:sldMk cId="3882685319" sldId="1373"/>
        </pc:sldMkLst>
        <pc:picChg chg="del">
          <ac:chgData name="Euan Morrison" userId="S::gw22morrisoneuan@glowmail.org.uk::1c1239fc-f294-48eb-89e6-d05184854051" providerId="AD" clId="Web-{F41F8DD4-4733-148A-1443-5474021FBBDE}" dt="2023-08-31T10:30:56.423" v="3"/>
          <ac:picMkLst>
            <pc:docMk/>
            <pc:sldMk cId="3882685319" sldId="1373"/>
            <ac:picMk id="2" creationId="{A79CCC62-1368-FC57-1BDA-6F6785B00974}"/>
          </ac:picMkLst>
        </pc:picChg>
        <pc:picChg chg="add mod">
          <ac:chgData name="Euan Morrison" userId="S::gw22morrisoneuan@glowmail.org.uk::1c1239fc-f294-48eb-89e6-d05184854051" providerId="AD" clId="Web-{F41F8DD4-4733-148A-1443-5474021FBBDE}" dt="2023-08-31T10:35:26.620" v="5" actId="1076"/>
          <ac:picMkLst>
            <pc:docMk/>
            <pc:sldMk cId="3882685319" sldId="1373"/>
            <ac:picMk id="3" creationId="{1BC624DB-D096-643F-646F-F0B09318AD5D}"/>
          </ac:picMkLst>
        </pc:picChg>
      </pc:sldChg>
    </pc:docChg>
  </pc:docChgLst>
  <pc:docChgLst>
    <pc:chgData name="Euan Morrison" userId="S::gw22morrisoneuan@glowmail.org.uk::1c1239fc-f294-48eb-89e6-d05184854051" providerId="AD" clId="Web-{C5064B3A-2006-E35D-FCC2-FA446B763B53}"/>
    <pc:docChg chg="addSld delSld modSld sldOrd">
      <pc:chgData name="Euan Morrison" userId="S::gw22morrisoneuan@glowmail.org.uk::1c1239fc-f294-48eb-89e6-d05184854051" providerId="AD" clId="Web-{C5064B3A-2006-E35D-FCC2-FA446B763B53}" dt="2023-05-10T15:22:00.510" v="37" actId="1076"/>
      <pc:docMkLst>
        <pc:docMk/>
      </pc:docMkLst>
      <pc:sldChg chg="del">
        <pc:chgData name="Euan Morrison" userId="S::gw22morrisoneuan@glowmail.org.uk::1c1239fc-f294-48eb-89e6-d05184854051" providerId="AD" clId="Web-{C5064B3A-2006-E35D-FCC2-FA446B763B53}" dt="2023-05-10T15:03:01.080" v="7"/>
        <pc:sldMkLst>
          <pc:docMk/>
          <pc:sldMk cId="3485955057" sldId="1331"/>
        </pc:sldMkLst>
      </pc:sldChg>
      <pc:sldChg chg="addSp delSp modSp add ord replId">
        <pc:chgData name="Euan Morrison" userId="S::gw22morrisoneuan@glowmail.org.uk::1c1239fc-f294-48eb-89e6-d05184854051" providerId="AD" clId="Web-{C5064B3A-2006-E35D-FCC2-FA446B763B53}" dt="2023-05-10T15:20:58.915" v="27" actId="1076"/>
        <pc:sldMkLst>
          <pc:docMk/>
          <pc:sldMk cId="1747791484" sldId="1371"/>
        </pc:sldMkLst>
        <pc:spChg chg="mod">
          <ac:chgData name="Euan Morrison" userId="S::gw22morrisoneuan@glowmail.org.uk::1c1239fc-f294-48eb-89e6-d05184854051" providerId="AD" clId="Web-{C5064B3A-2006-E35D-FCC2-FA446B763B53}" dt="2023-05-10T15:03:12.502" v="15" actId="20577"/>
          <ac:spMkLst>
            <pc:docMk/>
            <pc:sldMk cId="1747791484" sldId="1371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0:58.915" v="27" actId="1076"/>
          <ac:picMkLst>
            <pc:docMk/>
            <pc:sldMk cId="1747791484" sldId="1371"/>
            <ac:picMk id="2" creationId="{C1E348BD-E308-A234-EE5E-AEB2057931E3}"/>
          </ac:picMkLst>
        </pc:picChg>
        <pc:picChg chg="del">
          <ac:chgData name="Euan Morrison" userId="S::gw22morrisoneuan@glowmail.org.uk::1c1239fc-f294-48eb-89e6-d05184854051" providerId="AD" clId="Web-{C5064B3A-2006-E35D-FCC2-FA446B763B53}" dt="2023-05-10T15:02:53.705" v="4"/>
          <ac:picMkLst>
            <pc:docMk/>
            <pc:sldMk cId="1747791484" sldId="1371"/>
            <ac:picMk id="5" creationId="{41BC4BBE-580F-F82A-849A-98DF333C6722}"/>
          </ac:picMkLst>
        </pc:picChg>
        <pc:picChg chg="del">
          <ac:chgData name="Euan Morrison" userId="S::gw22morrisoneuan@glowmail.org.uk::1c1239fc-f294-48eb-89e6-d05184854051" providerId="AD" clId="Web-{C5064B3A-2006-E35D-FCC2-FA446B763B53}" dt="2023-05-10T15:02:54.705" v="5"/>
          <ac:picMkLst>
            <pc:docMk/>
            <pc:sldMk cId="1747791484" sldId="1371"/>
            <ac:picMk id="6" creationId="{ED2BE7E8-06BA-D9A2-6BDD-30D0B69F82D9}"/>
          </ac:picMkLst>
        </pc:picChg>
      </pc:sldChg>
      <pc:sldChg chg="addSp modSp add ord replId">
        <pc:chgData name="Euan Morrison" userId="S::gw22morrisoneuan@glowmail.org.uk::1c1239fc-f294-48eb-89e6-d05184854051" providerId="AD" clId="Web-{C5064B3A-2006-E35D-FCC2-FA446B763B53}" dt="2023-05-10T15:21:34.775" v="32" actId="1076"/>
        <pc:sldMkLst>
          <pc:docMk/>
          <pc:sldMk cId="521057308" sldId="1372"/>
        </pc:sldMkLst>
        <pc:spChg chg="mod">
          <ac:chgData name="Euan Morrison" userId="S::gw22morrisoneuan@glowmail.org.uk::1c1239fc-f294-48eb-89e6-d05184854051" providerId="AD" clId="Web-{C5064B3A-2006-E35D-FCC2-FA446B763B53}" dt="2023-05-10T15:03:21.987" v="17" actId="20577"/>
          <ac:spMkLst>
            <pc:docMk/>
            <pc:sldMk cId="521057308" sldId="1372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1:34.775" v="32" actId="1076"/>
          <ac:picMkLst>
            <pc:docMk/>
            <pc:sldMk cId="521057308" sldId="1372"/>
            <ac:picMk id="2" creationId="{51112165-925A-5955-C998-9F4AD498E10F}"/>
          </ac:picMkLst>
        </pc:picChg>
      </pc:sldChg>
      <pc:sldChg chg="addSp modSp add ord replId">
        <pc:chgData name="Euan Morrison" userId="S::gw22morrisoneuan@glowmail.org.uk::1c1239fc-f294-48eb-89e6-d05184854051" providerId="AD" clId="Web-{C5064B3A-2006-E35D-FCC2-FA446B763B53}" dt="2023-05-10T15:22:00.510" v="37" actId="1076"/>
        <pc:sldMkLst>
          <pc:docMk/>
          <pc:sldMk cId="3882685319" sldId="1373"/>
        </pc:sldMkLst>
        <pc:spChg chg="mod">
          <ac:chgData name="Euan Morrison" userId="S::gw22morrisoneuan@glowmail.org.uk::1c1239fc-f294-48eb-89e6-d05184854051" providerId="AD" clId="Web-{C5064B3A-2006-E35D-FCC2-FA446B763B53}" dt="2023-05-10T15:03:27.862" v="19" actId="20577"/>
          <ac:spMkLst>
            <pc:docMk/>
            <pc:sldMk cId="3882685319" sldId="1373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2:00.510" v="37" actId="1076"/>
          <ac:picMkLst>
            <pc:docMk/>
            <pc:sldMk cId="3882685319" sldId="1373"/>
            <ac:picMk id="2" creationId="{A79CCC62-1368-FC57-1BDA-6F6785B00974}"/>
          </ac:picMkLst>
        </pc:picChg>
      </pc:sldChg>
    </pc:docChg>
  </pc:docChgLst>
  <pc:docChgLst>
    <pc:chgData name="Euan Morrison" userId="S::gw22morrisoneuan@glowmail.org.uk::1c1239fc-f294-48eb-89e6-d05184854051" providerId="AD" clId="Web-{F1EB36D4-2D00-D9F5-866D-3C04755F8117}"/>
    <pc:docChg chg="modSld">
      <pc:chgData name="Euan Morrison" userId="S::gw22morrisoneuan@glowmail.org.uk::1c1239fc-f294-48eb-89e6-d05184854051" providerId="AD" clId="Web-{F1EB36D4-2D00-D9F5-866D-3C04755F8117}" dt="2023-08-31T10:26:05.897" v="8"/>
      <pc:docMkLst>
        <pc:docMk/>
      </pc:docMkLst>
      <pc:sldChg chg="addSp delSp modSp">
        <pc:chgData name="Euan Morrison" userId="S::gw22morrisoneuan@glowmail.org.uk::1c1239fc-f294-48eb-89e6-d05184854051" providerId="AD" clId="Web-{F1EB36D4-2D00-D9F5-866D-3C04755F8117}" dt="2023-08-31T10:25:34.896" v="6" actId="1076"/>
        <pc:sldMkLst>
          <pc:docMk/>
          <pc:sldMk cId="1747791484" sldId="1371"/>
        </pc:sldMkLst>
        <pc:picChg chg="del">
          <ac:chgData name="Euan Morrison" userId="S::gw22morrisoneuan@glowmail.org.uk::1c1239fc-f294-48eb-89e6-d05184854051" providerId="AD" clId="Web-{F1EB36D4-2D00-D9F5-866D-3C04755F8117}" dt="2023-08-31T10:23:37.971" v="0"/>
          <ac:picMkLst>
            <pc:docMk/>
            <pc:sldMk cId="1747791484" sldId="1371"/>
            <ac:picMk id="2" creationId="{C1E348BD-E308-A234-EE5E-AEB2057931E3}"/>
          </ac:picMkLst>
        </pc:picChg>
        <pc:picChg chg="add mod">
          <ac:chgData name="Euan Morrison" userId="S::gw22morrisoneuan@glowmail.org.uk::1c1239fc-f294-48eb-89e6-d05184854051" providerId="AD" clId="Web-{F1EB36D4-2D00-D9F5-866D-3C04755F8117}" dt="2023-08-31T10:25:34.896" v="6" actId="1076"/>
          <ac:picMkLst>
            <pc:docMk/>
            <pc:sldMk cId="1747791484" sldId="1371"/>
            <ac:picMk id="3" creationId="{ACAB05B1-36BC-FD90-4632-C9AFE9C94CE3}"/>
          </ac:picMkLst>
        </pc:picChg>
      </pc:sldChg>
      <pc:sldChg chg="addSp delSp modSp">
        <pc:chgData name="Euan Morrison" userId="S::gw22morrisoneuan@glowmail.org.uk::1c1239fc-f294-48eb-89e6-d05184854051" providerId="AD" clId="Web-{F1EB36D4-2D00-D9F5-866D-3C04755F8117}" dt="2023-08-31T10:26:05.897" v="8"/>
        <pc:sldMkLst>
          <pc:docMk/>
          <pc:sldMk cId="521057308" sldId="1372"/>
        </pc:sldMkLst>
        <pc:picChg chg="del">
          <ac:chgData name="Euan Morrison" userId="S::gw22morrisoneuan@glowmail.org.uk::1c1239fc-f294-48eb-89e6-d05184854051" providerId="AD" clId="Web-{F1EB36D4-2D00-D9F5-866D-3C04755F8117}" dt="2023-08-31T10:25:48.475" v="7"/>
          <ac:picMkLst>
            <pc:docMk/>
            <pc:sldMk cId="521057308" sldId="1372"/>
            <ac:picMk id="2" creationId="{51112165-925A-5955-C998-9F4AD498E10F}"/>
          </ac:picMkLst>
        </pc:picChg>
        <pc:picChg chg="add mod">
          <ac:chgData name="Euan Morrison" userId="S::gw22morrisoneuan@glowmail.org.uk::1c1239fc-f294-48eb-89e6-d05184854051" providerId="AD" clId="Web-{F1EB36D4-2D00-D9F5-866D-3C04755F8117}" dt="2023-08-31T10:26:05.897" v="8"/>
          <ac:picMkLst>
            <pc:docMk/>
            <pc:sldMk cId="521057308" sldId="1372"/>
            <ac:picMk id="3" creationId="{E0C2DA40-780D-EB0F-19DC-CEEA8047A59D}"/>
          </ac:picMkLst>
        </pc:picChg>
      </pc:sldChg>
    </pc:docChg>
  </pc:docChgLst>
  <pc:docChgLst>
    <pc:chgData name="Euan Morrison" userId="S::gw22morrisoneuan@glowmail.org.uk::1c1239fc-f294-48eb-89e6-d05184854051" providerId="AD" clId="Web-{40A23B13-F230-3523-B27A-0936C00C9062}"/>
    <pc:docChg chg="modSld">
      <pc:chgData name="Euan Morrison" userId="S::gw22morrisoneuan@glowmail.org.uk::1c1239fc-f294-48eb-89e6-d05184854051" providerId="AD" clId="Web-{40A23B13-F230-3523-B27A-0936C00C9062}" dt="2022-11-08T10:33:31.648" v="33" actId="20577"/>
      <pc:docMkLst>
        <pc:docMk/>
      </pc:docMkLst>
      <pc:sldChg chg="modSp">
        <pc:chgData name="Euan Morrison" userId="S::gw22morrisoneuan@glowmail.org.uk::1c1239fc-f294-48eb-89e6-d05184854051" providerId="AD" clId="Web-{40A23B13-F230-3523-B27A-0936C00C9062}" dt="2022-11-08T09:11:41.073" v="11" actId="20577"/>
        <pc:sldMkLst>
          <pc:docMk/>
          <pc:sldMk cId="312496248" sldId="1329"/>
        </pc:sldMkLst>
        <pc:spChg chg="mod">
          <ac:chgData name="Euan Morrison" userId="S::gw22morrisoneuan@glowmail.org.uk::1c1239fc-f294-48eb-89e6-d05184854051" providerId="AD" clId="Web-{40A23B13-F230-3523-B27A-0936C00C9062}" dt="2022-11-08T09:11:41.073" v="11" actId="20577"/>
          <ac:spMkLst>
            <pc:docMk/>
            <pc:sldMk cId="312496248" sldId="1329"/>
            <ac:spMk id="15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0A23B13-F230-3523-B27A-0936C00C9062}" dt="2022-11-08T10:33:31.648" v="33" actId="20577"/>
        <pc:sldMkLst>
          <pc:docMk/>
          <pc:sldMk cId="3559678198" sldId="1330"/>
        </pc:sldMkLst>
        <pc:spChg chg="mod">
          <ac:chgData name="Euan Morrison" userId="S::gw22morrisoneuan@glowmail.org.uk::1c1239fc-f294-48eb-89e6-d05184854051" providerId="AD" clId="Web-{40A23B13-F230-3523-B27A-0936C00C9062}" dt="2022-11-08T10:33:31.648" v="33" actId="20577"/>
          <ac:spMkLst>
            <pc:docMk/>
            <pc:sldMk cId="3559678198" sldId="1330"/>
            <ac:spMk id="2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0A23B13-F230-3523-B27A-0936C00C9062}" dt="2022-11-08T09:10:21.148" v="10" actId="20577"/>
        <pc:sldMkLst>
          <pc:docMk/>
          <pc:sldMk cId="3899392639" sldId="1338"/>
        </pc:sldMkLst>
        <pc:spChg chg="mod">
          <ac:chgData name="Euan Morrison" userId="S::gw22morrisoneuan@glowmail.org.uk::1c1239fc-f294-48eb-89e6-d05184854051" providerId="AD" clId="Web-{40A23B13-F230-3523-B27A-0936C00C9062}" dt="2022-11-08T09:10:21.148" v="10" actId="20577"/>
          <ac:spMkLst>
            <pc:docMk/>
            <pc:sldMk cId="3899392639" sldId="1338"/>
            <ac:spMk id="8" creationId="{00000000-0000-0000-0000-000000000000}"/>
          </ac:spMkLst>
        </pc:spChg>
      </pc:sldChg>
    </pc:docChg>
  </pc:docChgLst>
  <pc:docChgLst>
    <pc:chgData name="Euan Morrison" userId="S::gw22morrisoneuan@glowmail.org.uk::1c1239fc-f294-48eb-89e6-d05184854051" providerId="AD" clId="Web-{156EF1DD-5F97-55B8-5381-4B76A52D0C2D}"/>
    <pc:docChg chg="modSld">
      <pc:chgData name="Euan Morrison" userId="S::gw22morrisoneuan@glowmail.org.uk::1c1239fc-f294-48eb-89e6-d05184854051" providerId="AD" clId="Web-{156EF1DD-5F97-55B8-5381-4B76A52D0C2D}" dt="2023-11-04T19:56:39.898" v="7" actId="1076"/>
      <pc:docMkLst>
        <pc:docMk/>
      </pc:docMkLst>
      <pc:sldChg chg="addSp delSp modSp">
        <pc:chgData name="Euan Morrison" userId="S::gw22morrisoneuan@glowmail.org.uk::1c1239fc-f294-48eb-89e6-d05184854051" providerId="AD" clId="Web-{156EF1DD-5F97-55B8-5381-4B76A52D0C2D}" dt="2023-11-04T19:56:10.757" v="3" actId="1076"/>
        <pc:sldMkLst>
          <pc:docMk/>
          <pc:sldMk cId="1747791484" sldId="1371"/>
        </pc:sldMkLst>
        <pc:picChg chg="del">
          <ac:chgData name="Euan Morrison" userId="S::gw22morrisoneuan@glowmail.org.uk::1c1239fc-f294-48eb-89e6-d05184854051" providerId="AD" clId="Web-{156EF1DD-5F97-55B8-5381-4B76A52D0C2D}" dt="2023-11-04T19:55:48.912" v="0"/>
          <ac:picMkLst>
            <pc:docMk/>
            <pc:sldMk cId="1747791484" sldId="1371"/>
            <ac:picMk id="2" creationId="{5270EC3F-6A7F-C9C7-2B48-2850B82980E4}"/>
          </ac:picMkLst>
        </pc:picChg>
        <pc:picChg chg="add mod">
          <ac:chgData name="Euan Morrison" userId="S::gw22morrisoneuan@glowmail.org.uk::1c1239fc-f294-48eb-89e6-d05184854051" providerId="AD" clId="Web-{156EF1DD-5F97-55B8-5381-4B76A52D0C2D}" dt="2023-11-04T19:56:10.757" v="3" actId="1076"/>
          <ac:picMkLst>
            <pc:docMk/>
            <pc:sldMk cId="1747791484" sldId="1371"/>
            <ac:picMk id="3" creationId="{8A11CAA4-74A9-F61F-3122-F25BF7454C4C}"/>
          </ac:picMkLst>
        </pc:picChg>
      </pc:sldChg>
      <pc:sldChg chg="addSp delSp modSp">
        <pc:chgData name="Euan Morrison" userId="S::gw22morrisoneuan@glowmail.org.uk::1c1239fc-f294-48eb-89e6-d05184854051" providerId="AD" clId="Web-{156EF1DD-5F97-55B8-5381-4B76A52D0C2D}" dt="2023-11-04T19:56:39.898" v="7" actId="1076"/>
        <pc:sldMkLst>
          <pc:docMk/>
          <pc:sldMk cId="491276930" sldId="1382"/>
        </pc:sldMkLst>
        <pc:picChg chg="del">
          <ac:chgData name="Euan Morrison" userId="S::gw22morrisoneuan@glowmail.org.uk::1c1239fc-f294-48eb-89e6-d05184854051" providerId="AD" clId="Web-{156EF1DD-5F97-55B8-5381-4B76A52D0C2D}" dt="2023-11-04T19:56:19.554" v="4"/>
          <ac:picMkLst>
            <pc:docMk/>
            <pc:sldMk cId="491276930" sldId="1382"/>
            <ac:picMk id="2" creationId="{B16A1521-50EC-6DC2-883F-ED14F02608DC}"/>
          </ac:picMkLst>
        </pc:picChg>
        <pc:picChg chg="add mod">
          <ac:chgData name="Euan Morrison" userId="S::gw22morrisoneuan@glowmail.org.uk::1c1239fc-f294-48eb-89e6-d05184854051" providerId="AD" clId="Web-{156EF1DD-5F97-55B8-5381-4B76A52D0C2D}" dt="2023-11-04T19:56:39.898" v="7" actId="1076"/>
          <ac:picMkLst>
            <pc:docMk/>
            <pc:sldMk cId="491276930" sldId="1382"/>
            <ac:picMk id="3" creationId="{AB35EFAF-6587-FE18-F426-8D01922D41FF}"/>
          </ac:picMkLst>
        </pc:picChg>
      </pc:sldChg>
    </pc:docChg>
  </pc:docChgLst>
  <pc:docChgLst>
    <pc:chgData name="Euan Morrison" userId="S::gw22morrisoneuan@glowmail.org.uk::1c1239fc-f294-48eb-89e6-d05184854051" providerId="AD" clId="Web-{7ACD7ED4-E958-42CC-0F97-9C266127AF35}"/>
    <pc:docChg chg="modSld">
      <pc:chgData name="Euan Morrison" userId="S::gw22morrisoneuan@glowmail.org.uk::1c1239fc-f294-48eb-89e6-d05184854051" providerId="AD" clId="Web-{7ACD7ED4-E958-42CC-0F97-9C266127AF35}" dt="2022-11-11T09:56:44.514" v="3" actId="20577"/>
      <pc:docMkLst>
        <pc:docMk/>
      </pc:docMkLst>
      <pc:sldChg chg="modSp">
        <pc:chgData name="Euan Morrison" userId="S::gw22morrisoneuan@glowmail.org.uk::1c1239fc-f294-48eb-89e6-d05184854051" providerId="AD" clId="Web-{7ACD7ED4-E958-42CC-0F97-9C266127AF35}" dt="2022-11-11T09:56:44.514" v="3" actId="20577"/>
        <pc:sldMkLst>
          <pc:docMk/>
          <pc:sldMk cId="3899392639" sldId="1338"/>
        </pc:sldMkLst>
        <pc:spChg chg="mod">
          <ac:chgData name="Euan Morrison" userId="S::gw22morrisoneuan@glowmail.org.uk::1c1239fc-f294-48eb-89e6-d05184854051" providerId="AD" clId="Web-{7ACD7ED4-E958-42CC-0F97-9C266127AF35}" dt="2022-11-11T09:56:44.514" v="3" actId="20577"/>
          <ac:spMkLst>
            <pc:docMk/>
            <pc:sldMk cId="3899392639" sldId="1338"/>
            <ac:spMk id="8" creationId="{00000000-0000-0000-0000-000000000000}"/>
          </ac:spMkLst>
        </pc:spChg>
      </pc:sldChg>
    </pc:docChg>
  </pc:docChgLst>
  <pc:docChgLst>
    <pc:chgData name="Euan Morrison" userId="S::gw22morrisoneuan@glowmail.org.uk::1c1239fc-f294-48eb-89e6-d05184854051" providerId="AD" clId="Web-{08B1E624-1DDB-EACB-C340-F4AE91D28A15}"/>
    <pc:docChg chg="modSld">
      <pc:chgData name="Euan Morrison" userId="S::gw22morrisoneuan@glowmail.org.uk::1c1239fc-f294-48eb-89e6-d05184854051" providerId="AD" clId="Web-{08B1E624-1DDB-EACB-C340-F4AE91D28A15}" dt="2023-10-24T17:12:32.570" v="7" actId="1076"/>
      <pc:docMkLst>
        <pc:docMk/>
      </pc:docMkLst>
      <pc:sldChg chg="addSp delSp modSp">
        <pc:chgData name="Euan Morrison" userId="S::gw22morrisoneuan@glowmail.org.uk::1c1239fc-f294-48eb-89e6-d05184854051" providerId="AD" clId="Web-{08B1E624-1DDB-EACB-C340-F4AE91D28A15}" dt="2023-10-24T17:10:51.379" v="3" actId="1076"/>
        <pc:sldMkLst>
          <pc:docMk/>
          <pc:sldMk cId="1747791484" sldId="1371"/>
        </pc:sldMkLst>
        <pc:spChg chg="del">
          <ac:chgData name="Euan Morrison" userId="S::gw22morrisoneuan@glowmail.org.uk::1c1239fc-f294-48eb-89e6-d05184854051" providerId="AD" clId="Web-{08B1E624-1DDB-EACB-C340-F4AE91D28A15}" dt="2023-10-24T17:10:06.034" v="0"/>
          <ac:spMkLst>
            <pc:docMk/>
            <pc:sldMk cId="1747791484" sldId="1371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08B1E624-1DDB-EACB-C340-F4AE91D28A15}" dt="2023-10-24T17:10:51.379" v="3" actId="1076"/>
          <ac:picMkLst>
            <pc:docMk/>
            <pc:sldMk cId="1747791484" sldId="1371"/>
            <ac:picMk id="2" creationId="{5270EC3F-6A7F-C9C7-2B48-2850B82980E4}"/>
          </ac:picMkLst>
        </pc:picChg>
      </pc:sldChg>
      <pc:sldChg chg="addSp delSp modSp">
        <pc:chgData name="Euan Morrison" userId="S::gw22morrisoneuan@glowmail.org.uk::1c1239fc-f294-48eb-89e6-d05184854051" providerId="AD" clId="Web-{08B1E624-1DDB-EACB-C340-F4AE91D28A15}" dt="2023-10-24T17:12:32.570" v="7" actId="1076"/>
        <pc:sldMkLst>
          <pc:docMk/>
          <pc:sldMk cId="491276930" sldId="1382"/>
        </pc:sldMkLst>
        <pc:spChg chg="del">
          <ac:chgData name="Euan Morrison" userId="S::gw22morrisoneuan@glowmail.org.uk::1c1239fc-f294-48eb-89e6-d05184854051" providerId="AD" clId="Web-{08B1E624-1DDB-EACB-C340-F4AE91D28A15}" dt="2023-10-24T17:11:48.944" v="4"/>
          <ac:spMkLst>
            <pc:docMk/>
            <pc:sldMk cId="491276930" sldId="1382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08B1E624-1DDB-EACB-C340-F4AE91D28A15}" dt="2023-10-24T17:12:32.570" v="7" actId="1076"/>
          <ac:picMkLst>
            <pc:docMk/>
            <pc:sldMk cId="491276930" sldId="1382"/>
            <ac:picMk id="2" creationId="{B16A1521-50EC-6DC2-883F-ED14F02608D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3029-3F0E-4C31-9083-D32194ED30C5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FE74-E7E4-42D6-808F-7A5FA5279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6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08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67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03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491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407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342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87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821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70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6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0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0" y="120868"/>
            <a:ext cx="12191875" cy="6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74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78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4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4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4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YaLZ91Qhxo?feature=oembed" TargetMode="Externa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IXNzYakTWE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operationjimmy.uk/bird-safety/bird-friendly-living/modern-day-life.html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BxN9E5f7pc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304982"/>
            <a:ext cx="44782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Micro:bit </a:t>
            </a:r>
          </a:p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Data and Sustainability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Lesson </a:t>
            </a:r>
            <a:r>
              <a:rPr lang="en-US" sz="36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5 – Energy Data</a:t>
            </a:r>
            <a:endParaRPr lang="en-US" sz="3600" b="1" cap="none" spc="0" dirty="0">
              <a:ln w="10160">
                <a:noFill/>
                <a:prstDash val="solid"/>
              </a:ln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  <a:sym typeface="Questrial"/>
              </a:rPr>
              <a:t>‘Learning is the first step to doing’</a:t>
            </a:r>
            <a:endParaRPr sz="3600" b="1" dirty="0">
              <a:ln w="10160">
                <a:noFill/>
                <a:prstDash val="solid"/>
              </a:ln>
              <a:solidFill>
                <a:srgbClr val="0070C0"/>
              </a:solidFill>
              <a:latin typeface="Century Gothic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u="none" strike="noStrike" cap="none" dirty="0">
              <a:solidFill>
                <a:srgbClr val="505555"/>
              </a:solidFill>
              <a:latin typeface="+mj-lt"/>
              <a:ea typeface="Questrial"/>
              <a:cs typeface="Arial" panose="020B0604020202020204" pitchFamily="34" charset="0"/>
              <a:sym typeface="Questrial"/>
            </a:endParaRPr>
          </a:p>
          <a:p>
            <a:pPr marL="368300" indent="-342900">
              <a:lnSpc>
                <a:spcPct val="115000"/>
              </a:lnSpc>
              <a:buClr>
                <a:srgbClr val="505555"/>
              </a:buClr>
              <a:buSzPts val="3200"/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Climate change includes the global warming driven by human emissions of greenhouse gases and the resulting shifts in weather patterns.</a:t>
            </a:r>
          </a:p>
          <a:p>
            <a:pPr marL="368300" indent="-342900">
              <a:lnSpc>
                <a:spcPct val="115000"/>
              </a:lnSpc>
              <a:buClr>
                <a:srgbClr val="505555"/>
              </a:buClr>
              <a:buSzPts val="3200"/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Many sources of energy have an impact on climate change by putting CO2 into the atmosphere.</a:t>
            </a:r>
            <a:b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2B095-CA5D-904C-A28F-8E3A92CE9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65538" y="5199321"/>
            <a:ext cx="3824650" cy="139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0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69829" y="998806"/>
            <a:ext cx="9601199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GB" sz="3600" b="1" dirty="0">
              <a:ln w="10160">
                <a:noFill/>
                <a:prstDash val="solid"/>
              </a:ln>
              <a:solidFill>
                <a:srgbClr val="0070C0"/>
              </a:solidFill>
              <a:latin typeface="Century Gothic"/>
            </a:endParaRPr>
          </a:p>
          <a:p>
            <a:pPr algn="ctr"/>
            <a:r>
              <a:rPr lang="en-GB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How can we make a contribution to combating climate change by becoming more aware about our energy use?</a:t>
            </a:r>
          </a:p>
          <a:p>
            <a:pPr algn="ctr"/>
            <a:endParaRPr lang="en-GB" sz="3600" b="1" dirty="0">
              <a:ln w="10160">
                <a:noFill/>
                <a:prstDash val="solid"/>
              </a:ln>
              <a:solidFill>
                <a:srgbClr val="0070C0"/>
              </a:solidFill>
              <a:latin typeface="Century Gothic"/>
            </a:endParaRPr>
          </a:p>
          <a:p>
            <a:pPr algn="ctr"/>
            <a:r>
              <a:rPr lang="en-GB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How might we be able to use data to drive changes in behaviour?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164123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The Code – Energy Light Meter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83" y="2232837"/>
            <a:ext cx="6535233" cy="24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9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164123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Recording the Light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2774889"/>
            <a:ext cx="4784940" cy="36719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1" y="3536386"/>
            <a:ext cx="2634601" cy="2892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62000" y="1187158"/>
            <a:ext cx="108593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Record the light level in two or three different rooms, this could include the classroom, the corridor, the cloakroom or a cupboard.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						Record the location and 						light level in the first two 						columns of the worksheet.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82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Video 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Data and Sustainability Lesson 5   Energy Data   Video 2">
            <a:hlinkClick r:id="" action="ppaction://media"/>
            <a:extLst>
              <a:ext uri="{FF2B5EF4-FFF2-40B4-BE49-F238E27FC236}">
                <a16:creationId xmlns:a16="http://schemas.microsoft.com/office/drawing/2014/main" id="{AB35EFAF-6587-FE18-F426-8D01922D41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1174630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76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1" y="2828836"/>
            <a:ext cx="9601199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Will the light level stay the same the whole time the light is on?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1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164123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The Code – Energy Light Timer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801" y="1253299"/>
            <a:ext cx="2598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Part 1</a:t>
            </a:r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03"/>
          <a:stretch/>
        </p:blipFill>
        <p:spPr>
          <a:xfrm>
            <a:off x="2183030" y="1091653"/>
            <a:ext cx="8989880" cy="52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71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164123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The Code – Energy Light Timer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801" y="1253299"/>
            <a:ext cx="2598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Part 2</a:t>
            </a:r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2"/>
          <a:stretch/>
        </p:blipFill>
        <p:spPr>
          <a:xfrm>
            <a:off x="1832157" y="998805"/>
            <a:ext cx="8938624" cy="574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12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Complete the Worksheet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66" y="1106293"/>
            <a:ext cx="6982490" cy="53583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5859" y="2243470"/>
            <a:ext cx="3498197" cy="4221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655442" y="1187158"/>
            <a:ext cx="380721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Be consistent with the length of time that you record the energy for e.g. all at 10mins.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You may find it helpful to also record the start time (e.g. 2pm)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679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Answer the questions below: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1" y="1187158"/>
            <a:ext cx="10700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Which room had the highest light level?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</a:t>
            </a:r>
            <a:r>
              <a:rPr kumimoji="0" lang="en-GB" sz="3200" b="1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room had the lowest light level?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3200" b="1" baseline="0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Which</a:t>
            </a: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 room used the most energy?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</a:t>
            </a:r>
            <a:r>
              <a:rPr kumimoji="0" lang="en-GB" sz="3200" b="1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room used the least energy?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3200" b="1" baseline="0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What</a:t>
            </a: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 savings could be made?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02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Lesson 5: Energy Data</a:t>
            </a:r>
            <a:endParaRPr lang="en-US" sz="3600" b="1" cap="none" spc="0" dirty="0">
              <a:ln w="1016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542585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We are learning to record and analyse energy use.</a:t>
            </a:r>
          </a:p>
          <a:p>
            <a:endParaRPr lang="en-GB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create code for a light meter.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measure the light level of a room.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record the changes in light over time.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use my results to calculate the cost of energy. </a:t>
            </a:r>
          </a:p>
        </p:txBody>
      </p:sp>
    </p:spTree>
    <p:extLst>
      <p:ext uri="{BB962C8B-B14F-4D97-AF65-F5344CB8AC3E}">
        <p14:creationId xmlns:p14="http://schemas.microsoft.com/office/powerpoint/2010/main" val="3559678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10583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Discuss the Results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57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164123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(Extension)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1" y="1187158"/>
            <a:ext cx="107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If you haven’t already complete this experiment over 24hrs/48hrs/whole week and see what the results are.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06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Plenary Discussion Questions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1187158"/>
            <a:ext cx="107006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Is there a sustainable development goal you would like to learn more about?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Which room will give the most accurate reading?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Were you surprised how much energy is used by the lights?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Is there any changes we can make to save energy?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3200" b="1" i="0" u="none" strike="noStrike" kern="1200" cap="none" spc="0" normalizeH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4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Introduction Video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Data and Sustainability Lesson 5 - Energy Data - Video 1">
            <a:hlinkClick r:id="" action="ppaction://media"/>
            <a:extLst>
              <a:ext uri="{FF2B5EF4-FFF2-40B4-BE49-F238E27FC236}">
                <a16:creationId xmlns:a16="http://schemas.microsoft.com/office/drawing/2014/main" id="{8A11CAA4-74A9-F61F-3122-F25BF7454C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1145875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32810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What is Energy?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09" y="1305726"/>
            <a:ext cx="7660441" cy="452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3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1" y="2828836"/>
            <a:ext cx="9601199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List some things that use energy (at school and at home)…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2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32810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Things that use energy at home…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951" y="1147828"/>
            <a:ext cx="7319297" cy="51387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739" y="6455287"/>
            <a:ext cx="993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Source: </a:t>
            </a:r>
            <a:r>
              <a:rPr lang="en-GB" dirty="0">
                <a:hlinkClick r:id="rId5"/>
              </a:rPr>
              <a:t>https://www.operationjimmy.uk/bird-safety/bird-friendly-living/modern-day-life.html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52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1" y="2828836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What do you know about sustainability?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7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0986" y="258298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What do you know about sustainability?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5" name="Online Media 1" descr="The World's Largest Lesson | Global Goals">
            <a:hlinkClick r:id="" action="ppaction://media"/>
            <a:extLst>
              <a:ext uri="{FF2B5EF4-FFF2-40B4-BE49-F238E27FC236}">
                <a16:creationId xmlns:a16="http://schemas.microsoft.com/office/drawing/2014/main" id="{425AFFB2-BD49-5749-832F-0BA3571F1D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61474" y="1461034"/>
            <a:ext cx="8022752" cy="453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0986" y="258298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What do you know about sustainability?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22" y="998804"/>
            <a:ext cx="8565063" cy="55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14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75AB3FEE1F741A132C5D6C3106450" ma:contentTypeVersion="6" ma:contentTypeDescription="Create a new document." ma:contentTypeScope="" ma:versionID="0fdb9f1a3f1c460e89074075f6637404">
  <xsd:schema xmlns:xsd="http://www.w3.org/2001/XMLSchema" xmlns:xs="http://www.w3.org/2001/XMLSchema" xmlns:p="http://schemas.microsoft.com/office/2006/metadata/properties" xmlns:ns2="86c0517b-ea1b-4608-a48e-daa649e3c62a" targetNamespace="http://schemas.microsoft.com/office/2006/metadata/properties" ma:root="true" ma:fieldsID="7100eddd5854e0cfdf449ba4dcd61096" ns2:_="">
    <xsd:import namespace="86c0517b-ea1b-4608-a48e-daa649e3c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0517b-ea1b-4608-a48e-daa649e3c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56FE07-93D0-4409-A625-2630AABF19B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de4cf9a-b357-4977-b184-103da88553c6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2E53DAE-8506-4866-B840-9E0EB2488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c0517b-ea1b-4608-a48e-daa649e3c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6A8116-85BB-4F25-9BD2-683C424FF5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6202</TotalTime>
  <Words>466</Words>
  <Application>Microsoft Office PowerPoint</Application>
  <PresentationFormat>Widescreen</PresentationFormat>
  <Paragraphs>67</Paragraphs>
  <Slides>22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80</cp:revision>
  <cp:lastPrinted>2021-12-03T08:42:07Z</cp:lastPrinted>
  <dcterms:created xsi:type="dcterms:W3CDTF">2021-08-29T20:45:46Z</dcterms:created>
  <dcterms:modified xsi:type="dcterms:W3CDTF">2023-11-04T19:56:44Z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0x01010032575AB3FEE1F741A132C5D6C3106450</vt:lpwstr>
  </property>
</Properties>
</file>