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9" r:id="rId6"/>
    <p:sldId id="262" r:id="rId7"/>
    <p:sldId id="258" r:id="rId8"/>
    <p:sldId id="260" r:id="rId9"/>
    <p:sldId id="263" r:id="rId10"/>
    <p:sldId id="264" r:id="rId11"/>
    <p:sldId id="266" r:id="rId12"/>
    <p:sldId id="26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36BC3-AFD8-AA13-C65E-7FED6D2BA75A}" v="14" dt="2024-02-28T10:18:47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FE438707-C955-0458-48F2-8E27A9D3D582}"/>
    <pc:docChg chg="modSld">
      <pc:chgData name="Euan Morrison" userId="S::gw22morrisoneuan@glowmail.org.uk::1c1239fc-f294-48eb-89e6-d05184854051" providerId="AD" clId="Web-{FE438707-C955-0458-48F2-8E27A9D3D582}" dt="2024-02-01T14:07:40.227" v="5" actId="1076"/>
      <pc:docMkLst>
        <pc:docMk/>
      </pc:docMkLst>
      <pc:sldChg chg="addSp delSp modSp">
        <pc:chgData name="Euan Morrison" userId="S::gw22morrisoneuan@glowmail.org.uk::1c1239fc-f294-48eb-89e6-d05184854051" providerId="AD" clId="Web-{FE438707-C955-0458-48F2-8E27A9D3D582}" dt="2024-02-01T14:07:40.227" v="5" actId="1076"/>
        <pc:sldMkLst>
          <pc:docMk/>
          <pc:sldMk cId="3263334296" sldId="260"/>
        </pc:sldMkLst>
        <pc:spChg chg="del">
          <ac:chgData name="Euan Morrison" userId="S::gw22morrisoneuan@glowmail.org.uk::1c1239fc-f294-48eb-89e6-d05184854051" providerId="AD" clId="Web-{FE438707-C955-0458-48F2-8E27A9D3D582}" dt="2024-02-01T14:06:59.679" v="0"/>
          <ac:spMkLst>
            <pc:docMk/>
            <pc:sldMk cId="3263334296" sldId="260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FE438707-C955-0458-48F2-8E27A9D3D582}" dt="2024-02-01T14:07:40.227" v="5" actId="1076"/>
          <ac:picMkLst>
            <pc:docMk/>
            <pc:sldMk cId="3263334296" sldId="260"/>
            <ac:picMk id="2" creationId="{305A4FD0-5D86-FF6A-2840-191815CBF9E6}"/>
          </ac:picMkLst>
        </pc:picChg>
      </pc:sldChg>
    </pc:docChg>
  </pc:docChgLst>
  <pc:docChgLst>
    <pc:chgData name="Euan Morrison" userId="S::gw22morrisoneuan@glowmail.org.uk::1c1239fc-f294-48eb-89e6-d05184854051" providerId="AD" clId="Web-{70836BC3-AFD8-AA13-C65E-7FED6D2BA75A}"/>
    <pc:docChg chg="modSld">
      <pc:chgData name="Euan Morrison" userId="S::gw22morrisoneuan@glowmail.org.uk::1c1239fc-f294-48eb-89e6-d05184854051" providerId="AD" clId="Web-{70836BC3-AFD8-AA13-C65E-7FED6D2BA75A}" dt="2024-02-28T10:18:47.482" v="13" actId="1076"/>
      <pc:docMkLst>
        <pc:docMk/>
      </pc:docMkLst>
      <pc:sldChg chg="delSp">
        <pc:chgData name="Euan Morrison" userId="S::gw22morrisoneuan@glowmail.org.uk::1c1239fc-f294-48eb-89e6-d05184854051" providerId="AD" clId="Web-{70836BC3-AFD8-AA13-C65E-7FED6D2BA75A}" dt="2024-02-28T10:16:50.870" v="0"/>
        <pc:sldMkLst>
          <pc:docMk/>
          <pc:sldMk cId="807509644" sldId="257"/>
        </pc:sldMkLst>
        <pc:picChg chg="del">
          <ac:chgData name="Euan Morrison" userId="S::gw22morrisoneuan@glowmail.org.uk::1c1239fc-f294-48eb-89e6-d05184854051" providerId="AD" clId="Web-{70836BC3-AFD8-AA13-C65E-7FED6D2BA75A}" dt="2024-02-28T10:16:50.870" v="0"/>
          <ac:picMkLst>
            <pc:docMk/>
            <pc:sldMk cId="807509644" sldId="257"/>
            <ac:picMk id="5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0836BC3-AFD8-AA13-C65E-7FED6D2BA75A}" dt="2024-02-28T10:17:03.526" v="3"/>
        <pc:sldMkLst>
          <pc:docMk/>
          <pc:sldMk cId="4049431406" sldId="258"/>
        </pc:sldMkLst>
        <pc:picChg chg="del">
          <ac:chgData name="Euan Morrison" userId="S::gw22morrisoneuan@glowmail.org.uk::1c1239fc-f294-48eb-89e6-d05184854051" providerId="AD" clId="Web-{70836BC3-AFD8-AA13-C65E-7FED6D2BA75A}" dt="2024-02-28T10:17:03.526" v="3"/>
          <ac:picMkLst>
            <pc:docMk/>
            <pc:sldMk cId="4049431406" sldId="25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0836BC3-AFD8-AA13-C65E-7FED6D2BA75A}" dt="2024-02-28T10:16:54.198" v="1"/>
        <pc:sldMkLst>
          <pc:docMk/>
          <pc:sldMk cId="807672420" sldId="259"/>
        </pc:sldMkLst>
        <pc:picChg chg="del">
          <ac:chgData name="Euan Morrison" userId="S::gw22morrisoneuan@glowmail.org.uk::1c1239fc-f294-48eb-89e6-d05184854051" providerId="AD" clId="Web-{70836BC3-AFD8-AA13-C65E-7FED6D2BA75A}" dt="2024-02-28T10:16:54.198" v="1"/>
          <ac:picMkLst>
            <pc:docMk/>
            <pc:sldMk cId="807672420" sldId="259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70836BC3-AFD8-AA13-C65E-7FED6D2BA75A}" dt="2024-02-28T10:18:47.482" v="13" actId="1076"/>
        <pc:sldMkLst>
          <pc:docMk/>
          <pc:sldMk cId="3263334296" sldId="260"/>
        </pc:sldMkLst>
        <pc:picChg chg="del">
          <ac:chgData name="Euan Morrison" userId="S::gw22morrisoneuan@glowmail.org.uk::1c1239fc-f294-48eb-89e6-d05184854051" providerId="AD" clId="Web-{70836BC3-AFD8-AA13-C65E-7FED6D2BA75A}" dt="2024-02-28T10:17:38.637" v="10"/>
          <ac:picMkLst>
            <pc:docMk/>
            <pc:sldMk cId="3263334296" sldId="260"/>
            <ac:picMk id="2" creationId="{305A4FD0-5D86-FF6A-2840-191815CBF9E6}"/>
          </ac:picMkLst>
        </pc:picChg>
        <pc:picChg chg="add mod">
          <ac:chgData name="Euan Morrison" userId="S::gw22morrisoneuan@glowmail.org.uk::1c1239fc-f294-48eb-89e6-d05184854051" providerId="AD" clId="Web-{70836BC3-AFD8-AA13-C65E-7FED6D2BA75A}" dt="2024-02-28T10:18:47.482" v="13" actId="1076"/>
          <ac:picMkLst>
            <pc:docMk/>
            <pc:sldMk cId="3263334296" sldId="260"/>
            <ac:picMk id="3" creationId="{54F45456-FF00-3492-D2C3-942A9285F969}"/>
          </ac:picMkLst>
        </pc:picChg>
        <pc:picChg chg="del">
          <ac:chgData name="Euan Morrison" userId="S::gw22morrisoneuan@glowmail.org.uk::1c1239fc-f294-48eb-89e6-d05184854051" providerId="AD" clId="Web-{70836BC3-AFD8-AA13-C65E-7FED6D2BA75A}" dt="2024-02-28T10:17:08.261" v="4"/>
          <ac:picMkLst>
            <pc:docMk/>
            <pc:sldMk cId="3263334296" sldId="260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0836BC3-AFD8-AA13-C65E-7FED6D2BA75A}" dt="2024-02-28T10:17:31.418" v="9"/>
        <pc:sldMkLst>
          <pc:docMk/>
          <pc:sldMk cId="370646992" sldId="261"/>
        </pc:sldMkLst>
        <pc:picChg chg="del">
          <ac:chgData name="Euan Morrison" userId="S::gw22morrisoneuan@glowmail.org.uk::1c1239fc-f294-48eb-89e6-d05184854051" providerId="AD" clId="Web-{70836BC3-AFD8-AA13-C65E-7FED6D2BA75A}" dt="2024-02-28T10:17:31.418" v="9"/>
          <ac:picMkLst>
            <pc:docMk/>
            <pc:sldMk cId="370646992" sldId="261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0836BC3-AFD8-AA13-C65E-7FED6D2BA75A}" dt="2024-02-28T10:17:00.042" v="2"/>
        <pc:sldMkLst>
          <pc:docMk/>
          <pc:sldMk cId="2911544569" sldId="262"/>
        </pc:sldMkLst>
        <pc:picChg chg="del">
          <ac:chgData name="Euan Morrison" userId="S::gw22morrisoneuan@glowmail.org.uk::1c1239fc-f294-48eb-89e6-d05184854051" providerId="AD" clId="Web-{70836BC3-AFD8-AA13-C65E-7FED6D2BA75A}" dt="2024-02-28T10:17:00.042" v="2"/>
          <ac:picMkLst>
            <pc:docMk/>
            <pc:sldMk cId="2911544569" sldId="262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0836BC3-AFD8-AA13-C65E-7FED6D2BA75A}" dt="2024-02-28T10:17:12.589" v="5"/>
        <pc:sldMkLst>
          <pc:docMk/>
          <pc:sldMk cId="3165514822" sldId="263"/>
        </pc:sldMkLst>
        <pc:picChg chg="del">
          <ac:chgData name="Euan Morrison" userId="S::gw22morrisoneuan@glowmail.org.uk::1c1239fc-f294-48eb-89e6-d05184854051" providerId="AD" clId="Web-{70836BC3-AFD8-AA13-C65E-7FED6D2BA75A}" dt="2024-02-28T10:17:12.589" v="5"/>
          <ac:picMkLst>
            <pc:docMk/>
            <pc:sldMk cId="3165514822" sldId="263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0836BC3-AFD8-AA13-C65E-7FED6D2BA75A}" dt="2024-02-28T10:17:18.183" v="6"/>
        <pc:sldMkLst>
          <pc:docMk/>
          <pc:sldMk cId="831846052" sldId="264"/>
        </pc:sldMkLst>
        <pc:picChg chg="del">
          <ac:chgData name="Euan Morrison" userId="S::gw22morrisoneuan@glowmail.org.uk::1c1239fc-f294-48eb-89e6-d05184854051" providerId="AD" clId="Web-{70836BC3-AFD8-AA13-C65E-7FED6D2BA75A}" dt="2024-02-28T10:17:18.183" v="6"/>
          <ac:picMkLst>
            <pc:docMk/>
            <pc:sldMk cId="831846052" sldId="264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0836BC3-AFD8-AA13-C65E-7FED6D2BA75A}" dt="2024-02-28T10:17:26.277" v="8"/>
        <pc:sldMkLst>
          <pc:docMk/>
          <pc:sldMk cId="890070611" sldId="265"/>
        </pc:sldMkLst>
        <pc:picChg chg="del">
          <ac:chgData name="Euan Morrison" userId="S::gw22morrisoneuan@glowmail.org.uk::1c1239fc-f294-48eb-89e6-d05184854051" providerId="AD" clId="Web-{70836BC3-AFD8-AA13-C65E-7FED6D2BA75A}" dt="2024-02-28T10:17:26.277" v="8"/>
          <ac:picMkLst>
            <pc:docMk/>
            <pc:sldMk cId="890070611" sldId="265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70836BC3-AFD8-AA13-C65E-7FED6D2BA75A}" dt="2024-02-28T10:17:21.699" v="7"/>
        <pc:sldMkLst>
          <pc:docMk/>
          <pc:sldMk cId="3829610160" sldId="266"/>
        </pc:sldMkLst>
        <pc:picChg chg="del">
          <ac:chgData name="Euan Morrison" userId="S::gw22morrisoneuan@glowmail.org.uk::1c1239fc-f294-48eb-89e6-d05184854051" providerId="AD" clId="Web-{70836BC3-AFD8-AA13-C65E-7FED6D2BA75A}" dt="2024-02-28T10:17:21.699" v="7"/>
          <ac:picMkLst>
            <pc:docMk/>
            <pc:sldMk cId="3829610160" sldId="266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D0C1-9D4A-48E1-B50A-6B5908A99748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E18C-C6FE-433C-A9FA-6088A6538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2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 for teachers: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Learners will need to use the same iPad to access the same piece of music if you split this lesson up.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I would recommend headphones if all learners are working on this at the same time.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The videos are designed to be paused at any points you find suitable. For this reason I have only summarised the steps on a slide as screenshots aren’t as useful as just watching the part of the video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0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9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1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X5UpqdlO_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1 – Getting Started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80750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most about creating this track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this track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1: Getting Started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a simple song using GarageBand.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explore the GarageBand App.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create a simple drum beat.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create a simple song using single notes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experiment with the instrument sounds.</a:t>
            </a:r>
          </a:p>
        </p:txBody>
      </p:sp>
    </p:spTree>
    <p:extLst>
      <p:ext uri="{BB962C8B-B14F-4D97-AF65-F5344CB8AC3E}">
        <p14:creationId xmlns:p14="http://schemas.microsoft.com/office/powerpoint/2010/main" val="80767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can you hear?</a:t>
            </a:r>
          </a:p>
          <a:p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instruments did you hear?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Is it fast or slow?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the style of music?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Where in the world is the music from?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When do you think the music was written?</a:t>
            </a: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Parts of a Drum Kit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Bars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Keyboards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Melody</a:t>
            </a: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Accompaniment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title="GarageBand Lesson 1 - Getting Started">
            <a:hlinkClick r:id="" action="ppaction://media"/>
            <a:extLst>
              <a:ext uri="{FF2B5EF4-FFF2-40B4-BE49-F238E27FC236}">
                <a16:creationId xmlns:a16="http://schemas.microsoft.com/office/drawing/2014/main" id="{54F45456-FF00-3492-D2C3-942A9285F9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998764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Song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Open GarageBand App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new song using ‘+’ button</a:t>
            </a:r>
          </a:p>
          <a:p>
            <a:pPr marL="971550" lvl="1" indent="-514350">
              <a:buFont typeface="+mj-lt"/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Swipe to ‘Drums’ and choose ‘Beat Sequencer’</a:t>
            </a:r>
          </a:p>
          <a:p>
            <a:pPr marL="971550" lvl="1" indent="-514350">
              <a:buFont typeface="+mj-lt"/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1" t="84030" r="42773" b="1830"/>
          <a:stretch/>
        </p:blipFill>
        <p:spPr>
          <a:xfrm>
            <a:off x="6636565" y="1032672"/>
            <a:ext cx="660400" cy="694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46" r="11042" b="59460"/>
          <a:stretch/>
        </p:blipFill>
        <p:spPr>
          <a:xfrm>
            <a:off x="2482508" y="2269068"/>
            <a:ext cx="6180667" cy="183131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389747" y="2269068"/>
            <a:ext cx="2128003" cy="23644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098738" y="3903343"/>
            <a:ext cx="1557080" cy="6570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12839" r="11944" b="14321"/>
          <a:stretch/>
        </p:blipFill>
        <p:spPr>
          <a:xfrm>
            <a:off x="1463430" y="4758042"/>
            <a:ext cx="3170139" cy="191245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327400" y="5907493"/>
            <a:ext cx="2183532" cy="23084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1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213970"/>
            <a:ext cx="1103514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 startAt="4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beat pattern with Bass Drum, Snare and Hi-Hat.</a:t>
            </a:r>
          </a:p>
          <a:p>
            <a:pPr marL="971550" lvl="1" indent="-514350">
              <a:buFont typeface="+mj-lt"/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4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Record the beat track by pressing record button.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You can press stop once red bar fills up and turns green.</a:t>
            </a:r>
          </a:p>
          <a:p>
            <a:pPr marL="971550" lvl="1" indent="-514350">
              <a:buFont typeface="+mj-lt"/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4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371" r="11111" b="-494"/>
          <a:stretch/>
        </p:blipFill>
        <p:spPr>
          <a:xfrm>
            <a:off x="3259667" y="1777947"/>
            <a:ext cx="4495800" cy="329069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074333" y="2345267"/>
            <a:ext cx="1794934" cy="53340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Song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07568" y="2167467"/>
            <a:ext cx="241299" cy="299772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6296" r="9583" b="83457"/>
          <a:stretch/>
        </p:blipFill>
        <p:spPr>
          <a:xfrm>
            <a:off x="3171744" y="6199851"/>
            <a:ext cx="7504723" cy="5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4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213970"/>
            <a:ext cx="110351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 startAt="7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Tap on ‘track view’ icon and add a new track</a:t>
            </a:r>
          </a:p>
          <a:p>
            <a:pPr marL="971550" lvl="1" indent="-514350">
              <a:buFont typeface="+mj-lt"/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7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Swipe to and tap on keyboard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Practice playing 5 notes (C,D,E,F,G) to create a melody.</a:t>
            </a:r>
          </a:p>
          <a:p>
            <a:pPr marL="971550" lvl="1" indent="-514350">
              <a:buFont typeface="+mj-lt"/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7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Song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494" r="42778" b="87778"/>
          <a:stretch/>
        </p:blipFill>
        <p:spPr>
          <a:xfrm>
            <a:off x="1803399" y="1765300"/>
            <a:ext cx="5571067" cy="80433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303866" y="1998134"/>
            <a:ext cx="1550556" cy="5926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-1" r="11736" b="618"/>
          <a:stretch/>
        </p:blipFill>
        <p:spPr>
          <a:xfrm>
            <a:off x="7772400" y="1765300"/>
            <a:ext cx="2988734" cy="2183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2" t="57036" r="23611"/>
          <a:stretch/>
        </p:blipFill>
        <p:spPr>
          <a:xfrm>
            <a:off x="3886685" y="5232966"/>
            <a:ext cx="2325311" cy="1535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t="24444" r="20694" b="16173"/>
          <a:stretch/>
        </p:blipFill>
        <p:spPr>
          <a:xfrm>
            <a:off x="1803399" y="2619351"/>
            <a:ext cx="2605354" cy="15763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571884" y="6525660"/>
            <a:ext cx="1272695" cy="2123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21399" y="6540552"/>
            <a:ext cx="1346365" cy="633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1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55067" y="1213970"/>
            <a:ext cx="71658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 startAt="10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Record the melody (If you make a mistake tap the back arrow and record again).</a:t>
            </a:r>
          </a:p>
          <a:p>
            <a:pPr marL="971550" lvl="1" indent="-514350">
              <a:buFont typeface="+mj-lt"/>
              <a:buAutoNum type="arabicPeriod" startAt="10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Return to the ‘track view’ screen and play back track. </a:t>
            </a:r>
          </a:p>
          <a:p>
            <a:pPr marL="971550" lvl="1" indent="-514350">
              <a:buFont typeface="+mj-lt"/>
              <a:buAutoNum type="arabicPeriod" startAt="10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Return to home using paper icon and rename the track.</a:t>
            </a:r>
          </a:p>
          <a:p>
            <a:pPr marL="971550" lvl="1" indent="-514350">
              <a:buFont typeface="+mj-lt"/>
              <a:buAutoNum type="arabicPeriod" startAt="10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 startAt="10"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Song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248" r="12083" b="494"/>
          <a:stretch/>
        </p:blipFill>
        <p:spPr>
          <a:xfrm>
            <a:off x="982134" y="1214307"/>
            <a:ext cx="3338900" cy="246056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161066" y="1381815"/>
            <a:ext cx="1947401" cy="45720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430868" y="1381815"/>
            <a:ext cx="3456698" cy="2089518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124" r="12014"/>
          <a:stretch/>
        </p:blipFill>
        <p:spPr>
          <a:xfrm>
            <a:off x="982135" y="3890372"/>
            <a:ext cx="3356512" cy="249349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2897833" y="4385733"/>
            <a:ext cx="2427700" cy="67061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706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A0E8E3EF0B42A1E3668D529AB2A0" ma:contentTypeVersion="4" ma:contentTypeDescription="Create a new document." ma:contentTypeScope="" ma:versionID="d959d21485f7cf603d3746bff3b6b0d5">
  <xsd:schema xmlns:xsd="http://www.w3.org/2001/XMLSchema" xmlns:xs="http://www.w3.org/2001/XMLSchema" xmlns:p="http://schemas.microsoft.com/office/2006/metadata/properties" xmlns:ns2="b059c1f8-b7da-4b2d-9d2d-a1874dfea663" targetNamespace="http://schemas.microsoft.com/office/2006/metadata/properties" ma:root="true" ma:fieldsID="059b4cdd8101be2e7490a1e268092297" ns2:_="">
    <xsd:import namespace="b059c1f8-b7da-4b2d-9d2d-a1874dfea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9c1f8-b7da-4b2d-9d2d-a1874dfea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2F1B9-5BF2-4416-8AF6-0EE831128D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F0C029-906A-4F3C-A32F-77A25FFFE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9c1f8-b7da-4b2d-9d2d-a1874dfea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A33E36-23D6-4025-AC26-F50510228B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384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21</cp:revision>
  <dcterms:created xsi:type="dcterms:W3CDTF">2024-01-31T13:00:01Z</dcterms:created>
  <dcterms:modified xsi:type="dcterms:W3CDTF">2024-02-28T10:18:54Z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0x010100D466A0E8E3EF0B42A1E3668D529AB2A0</vt:lpwstr>
  </property>
</Properties>
</file>