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7" r:id="rId14"/>
    <p:sldId id="26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4991E-8F7D-CC5B-44D2-72213E1D7037}" v="20" dt="2024-02-28T10:24:55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6AA7DB9D-88BA-342B-E406-D98620C56A90}"/>
    <pc:docChg chg="modSld">
      <pc:chgData name="Euan Morrison" userId="S::gw22morrisoneuan@glowmail.org.uk::1c1239fc-f294-48eb-89e6-d05184854051" providerId="AD" clId="Web-{6AA7DB9D-88BA-342B-E406-D98620C56A90}" dt="2024-02-01T14:09:30.819" v="5" actId="1076"/>
      <pc:docMkLst>
        <pc:docMk/>
      </pc:docMkLst>
      <pc:sldChg chg="addSp delSp modSp">
        <pc:chgData name="Euan Morrison" userId="S::gw22morrisoneuan@glowmail.org.uk::1c1239fc-f294-48eb-89e6-d05184854051" providerId="AD" clId="Web-{6AA7DB9D-88BA-342B-E406-D98620C56A90}" dt="2024-02-01T14:09:30.819" v="5" actId="1076"/>
        <pc:sldMkLst>
          <pc:docMk/>
          <pc:sldMk cId="2186262909" sldId="261"/>
        </pc:sldMkLst>
        <pc:spChg chg="del mod">
          <ac:chgData name="Euan Morrison" userId="S::gw22morrisoneuan@glowmail.org.uk::1c1239fc-f294-48eb-89e6-d05184854051" providerId="AD" clId="Web-{6AA7DB9D-88BA-342B-E406-D98620C56A90}" dt="2024-02-01T14:08:29.989" v="2"/>
          <ac:spMkLst>
            <pc:docMk/>
            <pc:sldMk cId="2186262909" sldId="26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6AA7DB9D-88BA-342B-E406-D98620C56A90}" dt="2024-02-01T14:09:30.819" v="5" actId="1076"/>
          <ac:picMkLst>
            <pc:docMk/>
            <pc:sldMk cId="2186262909" sldId="261"/>
            <ac:picMk id="2" creationId="{45F1F54D-44A6-C589-7078-FCE601E98DC4}"/>
          </ac:picMkLst>
        </pc:picChg>
      </pc:sldChg>
    </pc:docChg>
  </pc:docChgLst>
  <pc:docChgLst>
    <pc:chgData name="Euan Morrison" userId="S::gw22morrisoneuan@glowmail.org.uk::1c1239fc-f294-48eb-89e6-d05184854051" providerId="AD" clId="Web-{3C74991E-8F7D-CC5B-44D2-72213E1D7037}"/>
    <pc:docChg chg="modSld">
      <pc:chgData name="Euan Morrison" userId="S::gw22morrisoneuan@glowmail.org.uk::1c1239fc-f294-48eb-89e6-d05184854051" providerId="AD" clId="Web-{3C74991E-8F7D-CC5B-44D2-72213E1D7037}" dt="2024-02-28T10:24:55.419" v="18" actId="1076"/>
      <pc:docMkLst>
        <pc:docMk/>
      </pc:docMkLst>
      <pc:sldChg chg="delSp">
        <pc:chgData name="Euan Morrison" userId="S::gw22morrisoneuan@glowmail.org.uk::1c1239fc-f294-48eb-89e6-d05184854051" providerId="AD" clId="Web-{3C74991E-8F7D-CC5B-44D2-72213E1D7037}" dt="2024-02-28T10:23:39.651" v="0"/>
        <pc:sldMkLst>
          <pc:docMk/>
          <pc:sldMk cId="786944123" sldId="257"/>
        </pc:sldMkLst>
        <pc:picChg chg="del">
          <ac:chgData name="Euan Morrison" userId="S::gw22morrisoneuan@glowmail.org.uk::1c1239fc-f294-48eb-89e6-d05184854051" providerId="AD" clId="Web-{3C74991E-8F7D-CC5B-44D2-72213E1D7037}" dt="2024-02-28T10:23:39.651" v="0"/>
          <ac:picMkLst>
            <pc:docMk/>
            <pc:sldMk cId="786944123" sldId="257"/>
            <ac:picMk id="5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3C74991E-8F7D-CC5B-44D2-72213E1D7037}" dt="2024-02-28T10:23:43.479" v="1"/>
        <pc:sldMkLst>
          <pc:docMk/>
          <pc:sldMk cId="1663110053" sldId="258"/>
        </pc:sldMkLst>
        <pc:picChg chg="del">
          <ac:chgData name="Euan Morrison" userId="S::gw22morrisoneuan@glowmail.org.uk::1c1239fc-f294-48eb-89e6-d05184854051" providerId="AD" clId="Web-{3C74991E-8F7D-CC5B-44D2-72213E1D7037}" dt="2024-02-28T10:23:43.479" v="1"/>
          <ac:picMkLst>
            <pc:docMk/>
            <pc:sldMk cId="1663110053" sldId="258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3C74991E-8F7D-CC5B-44D2-72213E1D7037}" dt="2024-02-28T10:23:46.760" v="2"/>
        <pc:sldMkLst>
          <pc:docMk/>
          <pc:sldMk cId="655369003" sldId="259"/>
        </pc:sldMkLst>
        <pc:picChg chg="del">
          <ac:chgData name="Euan Morrison" userId="S::gw22morrisoneuan@glowmail.org.uk::1c1239fc-f294-48eb-89e6-d05184854051" providerId="AD" clId="Web-{3C74991E-8F7D-CC5B-44D2-72213E1D7037}" dt="2024-02-28T10:23:46.760" v="2"/>
          <ac:picMkLst>
            <pc:docMk/>
            <pc:sldMk cId="655369003" sldId="259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3C74991E-8F7D-CC5B-44D2-72213E1D7037}" dt="2024-02-28T10:23:51.120" v="3"/>
        <pc:sldMkLst>
          <pc:docMk/>
          <pc:sldMk cId="4102047913" sldId="260"/>
        </pc:sldMkLst>
        <pc:picChg chg="del">
          <ac:chgData name="Euan Morrison" userId="S::gw22morrisoneuan@glowmail.org.uk::1c1239fc-f294-48eb-89e6-d05184854051" providerId="AD" clId="Web-{3C74991E-8F7D-CC5B-44D2-72213E1D7037}" dt="2024-02-28T10:23:51.120" v="3"/>
          <ac:picMkLst>
            <pc:docMk/>
            <pc:sldMk cId="4102047913" sldId="260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3C74991E-8F7D-CC5B-44D2-72213E1D7037}" dt="2024-02-28T10:24:55.419" v="18" actId="1076"/>
        <pc:sldMkLst>
          <pc:docMk/>
          <pc:sldMk cId="2186262909" sldId="261"/>
        </pc:sldMkLst>
        <pc:picChg chg="del">
          <ac:chgData name="Euan Morrison" userId="S::gw22morrisoneuan@glowmail.org.uk::1c1239fc-f294-48eb-89e6-d05184854051" providerId="AD" clId="Web-{3C74991E-8F7D-CC5B-44D2-72213E1D7037}" dt="2024-02-28T10:24:37.262" v="15"/>
          <ac:picMkLst>
            <pc:docMk/>
            <pc:sldMk cId="2186262909" sldId="261"/>
            <ac:picMk id="2" creationId="{45F1F54D-44A6-C589-7078-FCE601E98DC4}"/>
          </ac:picMkLst>
        </pc:picChg>
        <pc:picChg chg="add mod">
          <ac:chgData name="Euan Morrison" userId="S::gw22morrisoneuan@glowmail.org.uk::1c1239fc-f294-48eb-89e6-d05184854051" providerId="AD" clId="Web-{3C74991E-8F7D-CC5B-44D2-72213E1D7037}" dt="2024-02-28T10:24:55.419" v="18" actId="1076"/>
          <ac:picMkLst>
            <pc:docMk/>
            <pc:sldMk cId="2186262909" sldId="261"/>
            <ac:picMk id="3" creationId="{236D0240-5ECD-F561-025F-B004A649A587}"/>
          </ac:picMkLst>
        </pc:picChg>
        <pc:picChg chg="del">
          <ac:chgData name="Euan Morrison" userId="S::gw22morrisoneuan@glowmail.org.uk::1c1239fc-f294-48eb-89e6-d05184854051" providerId="AD" clId="Web-{3C74991E-8F7D-CC5B-44D2-72213E1D7037}" dt="2024-02-28T10:23:54.105" v="4"/>
          <ac:picMkLst>
            <pc:docMk/>
            <pc:sldMk cId="2186262909" sldId="261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3C74991E-8F7D-CC5B-44D2-72213E1D7037}" dt="2024-02-28T10:23:57.355" v="5"/>
        <pc:sldMkLst>
          <pc:docMk/>
          <pc:sldMk cId="2251049953" sldId="262"/>
        </pc:sldMkLst>
        <pc:picChg chg="del">
          <ac:chgData name="Euan Morrison" userId="S::gw22morrisoneuan@glowmail.org.uk::1c1239fc-f294-48eb-89e6-d05184854051" providerId="AD" clId="Web-{3C74991E-8F7D-CC5B-44D2-72213E1D7037}" dt="2024-02-28T10:23:57.355" v="5"/>
          <ac:picMkLst>
            <pc:docMk/>
            <pc:sldMk cId="2251049953" sldId="262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3C74991E-8F7D-CC5B-44D2-72213E1D7037}" dt="2024-02-28T10:24:02.245" v="6"/>
        <pc:sldMkLst>
          <pc:docMk/>
          <pc:sldMk cId="1711156033" sldId="263"/>
        </pc:sldMkLst>
        <pc:picChg chg="del">
          <ac:chgData name="Euan Morrison" userId="S::gw22morrisoneuan@glowmail.org.uk::1c1239fc-f294-48eb-89e6-d05184854051" providerId="AD" clId="Web-{3C74991E-8F7D-CC5B-44D2-72213E1D7037}" dt="2024-02-28T10:24:02.245" v="6"/>
          <ac:picMkLst>
            <pc:docMk/>
            <pc:sldMk cId="1711156033" sldId="263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3C74991E-8F7D-CC5B-44D2-72213E1D7037}" dt="2024-02-28T10:24:05.370" v="7"/>
        <pc:sldMkLst>
          <pc:docMk/>
          <pc:sldMk cId="923126848" sldId="264"/>
        </pc:sldMkLst>
        <pc:picChg chg="del">
          <ac:chgData name="Euan Morrison" userId="S::gw22morrisoneuan@glowmail.org.uk::1c1239fc-f294-48eb-89e6-d05184854051" providerId="AD" clId="Web-{3C74991E-8F7D-CC5B-44D2-72213E1D7037}" dt="2024-02-28T10:24:05.370" v="7"/>
          <ac:picMkLst>
            <pc:docMk/>
            <pc:sldMk cId="923126848" sldId="264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3C74991E-8F7D-CC5B-44D2-72213E1D7037}" dt="2024-02-28T10:24:29.902" v="14"/>
        <pc:sldMkLst>
          <pc:docMk/>
          <pc:sldMk cId="2000810205" sldId="266"/>
        </pc:sldMkLst>
        <pc:picChg chg="del">
          <ac:chgData name="Euan Morrison" userId="S::gw22morrisoneuan@glowmail.org.uk::1c1239fc-f294-48eb-89e6-d05184854051" providerId="AD" clId="Web-{3C74991E-8F7D-CC5B-44D2-72213E1D7037}" dt="2024-02-28T10:24:29.902" v="14"/>
          <ac:picMkLst>
            <pc:docMk/>
            <pc:sldMk cId="2000810205" sldId="266"/>
            <ac:picMk id="9" creationId="{00000000-0000-0000-0000-000000000000}"/>
          </ac:picMkLst>
        </pc:picChg>
      </pc:sldChg>
      <pc:sldChg chg="delSp modSp">
        <pc:chgData name="Euan Morrison" userId="S::gw22morrisoneuan@glowmail.org.uk::1c1239fc-f294-48eb-89e6-d05184854051" providerId="AD" clId="Web-{3C74991E-8F7D-CC5B-44D2-72213E1D7037}" dt="2024-02-28T10:24:22.949" v="12" actId="20577"/>
        <pc:sldMkLst>
          <pc:docMk/>
          <pc:sldMk cId="3497773903" sldId="267"/>
        </pc:sldMkLst>
        <pc:spChg chg="mod">
          <ac:chgData name="Euan Morrison" userId="S::gw22morrisoneuan@glowmail.org.uk::1c1239fc-f294-48eb-89e6-d05184854051" providerId="AD" clId="Web-{3C74991E-8F7D-CC5B-44D2-72213E1D7037}" dt="2024-02-28T10:24:22.949" v="12" actId="20577"/>
          <ac:spMkLst>
            <pc:docMk/>
            <pc:sldMk cId="3497773903" sldId="267"/>
            <ac:spMk id="7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3C74991E-8F7D-CC5B-44D2-72213E1D7037}" dt="2024-02-28T10:24:12.996" v="9"/>
          <ac:picMkLst>
            <pc:docMk/>
            <pc:sldMk cId="3497773903" sldId="267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3C74991E-8F7D-CC5B-44D2-72213E1D7037}" dt="2024-02-28T10:24:09.339" v="8"/>
        <pc:sldMkLst>
          <pc:docMk/>
          <pc:sldMk cId="428282063" sldId="268"/>
        </pc:sldMkLst>
        <pc:picChg chg="del">
          <ac:chgData name="Euan Morrison" userId="S::gw22morrisoneuan@glowmail.org.uk::1c1239fc-f294-48eb-89e6-d05184854051" providerId="AD" clId="Web-{3C74991E-8F7D-CC5B-44D2-72213E1D7037}" dt="2024-02-28T10:24:09.339" v="8"/>
          <ac:picMkLst>
            <pc:docMk/>
            <pc:sldMk cId="428282063" sldId="268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3C74991E-8F7D-CC5B-44D2-72213E1D7037}" dt="2024-02-28T10:24:25.371" v="13"/>
        <pc:sldMkLst>
          <pc:docMk/>
          <pc:sldMk cId="1788763009" sldId="269"/>
        </pc:sldMkLst>
        <pc:picChg chg="del">
          <ac:chgData name="Euan Morrison" userId="S::gw22morrisoneuan@glowmail.org.uk::1c1239fc-f294-48eb-89e6-d05184854051" providerId="AD" clId="Web-{3C74991E-8F7D-CC5B-44D2-72213E1D7037}" dt="2024-02-28T10:24:25.371" v="13"/>
          <ac:picMkLst>
            <pc:docMk/>
            <pc:sldMk cId="1788763009" sldId="269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D61E-0D16-4563-82DE-D3E874698CC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B66FA-D40B-438D-93CF-52FAE21A7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11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0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8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4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8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3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6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1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2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hIswyBcGH0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2 – Creating a Rock Song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77" r="97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957316"/>
            <a:ext cx="4738778" cy="473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5826" y="2541875"/>
            <a:ext cx="85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GarageBand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78694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213970"/>
            <a:ext cx="11035145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GB" sz="3200" b="1" dirty="0">
                <a:solidFill>
                  <a:srgbClr val="000000"/>
                </a:solidFill>
                <a:latin typeface="Century Gothic"/>
              </a:rPr>
              <a:t>10. Change the instrument voice to a ‘Picked Bass’ and select ‘Autoplay’ ‘2’.</a:t>
            </a: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11. Press ‘Record’ and follow the chord pattern for Guitar.</a:t>
            </a: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11320"/>
          <a:stretch/>
        </p:blipFill>
        <p:spPr>
          <a:xfrm>
            <a:off x="1247528" y="2257905"/>
            <a:ext cx="2884205" cy="209525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62001" y="2607733"/>
            <a:ext cx="1278466" cy="54186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r="11042"/>
          <a:stretch/>
        </p:blipFill>
        <p:spPr>
          <a:xfrm>
            <a:off x="4827539" y="2257905"/>
            <a:ext cx="2885594" cy="209438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061970" y="2422350"/>
            <a:ext cx="1277697" cy="33778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11111" b="73951"/>
          <a:stretch/>
        </p:blipFill>
        <p:spPr>
          <a:xfrm>
            <a:off x="2802467" y="5258776"/>
            <a:ext cx="6392333" cy="120642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6531708" y="5569888"/>
            <a:ext cx="3615917" cy="58419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7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0400" y="998806"/>
            <a:ext cx="110351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12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Return to the ‘Track View’, choose ‘+’ and add a Keyboard.</a:t>
            </a:r>
          </a:p>
          <a:p>
            <a:pPr marL="971550" lvl="1" indent="-514350">
              <a:buAutoNum type="arabicPeriod" startAt="12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12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13. Change instrument voice to ‘Eighties Synth Brass’. Choose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Autoplay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‘2’</a:t>
            </a: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14. Record Synth following the chord pattern as before.</a:t>
            </a: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15.	Listen back to your recording and remember to rename it.</a:t>
            </a:r>
          </a:p>
          <a:p>
            <a:pPr lvl="1"/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5" t="22223" r="19514" b="16296"/>
          <a:stretch/>
        </p:blipFill>
        <p:spPr>
          <a:xfrm>
            <a:off x="3517899" y="1564727"/>
            <a:ext cx="3039651" cy="1830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r="7570"/>
          <a:stretch/>
        </p:blipFill>
        <p:spPr>
          <a:xfrm>
            <a:off x="6939589" y="1560583"/>
            <a:ext cx="2619278" cy="183213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202572" y="2157935"/>
            <a:ext cx="1769614" cy="19111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483600" y="2157935"/>
            <a:ext cx="1457306" cy="12347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7" t="9753" r="54514" b="67284"/>
          <a:stretch/>
        </p:blipFill>
        <p:spPr>
          <a:xfrm>
            <a:off x="9940905" y="1561647"/>
            <a:ext cx="1898659" cy="176575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9558867" y="2943732"/>
            <a:ext cx="759721" cy="134174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r="11111" b="30868"/>
          <a:stretch/>
        </p:blipFill>
        <p:spPr>
          <a:xfrm>
            <a:off x="3424115" y="5393574"/>
            <a:ext cx="2934226" cy="146442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5777983" y="6142944"/>
            <a:ext cx="2323211" cy="36506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6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187158"/>
            <a:ext cx="10700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enjoy the most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find challenging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learn about the Genre of Music we created?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 or technique was your favourite to include?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you do differently if you created another track like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81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2: Creating a Rock Song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a rock song using chords.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explain what a chord is.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use the smart instruments in GarageBand.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follow a simple chord progression.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build a song with multiple instruments.</a:t>
            </a:r>
          </a:p>
        </p:txBody>
      </p:sp>
    </p:spTree>
    <p:extLst>
      <p:ext uri="{BB962C8B-B14F-4D97-AF65-F5344CB8AC3E}">
        <p14:creationId xmlns:p14="http://schemas.microsoft.com/office/powerpoint/2010/main" val="166311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23" y="1213970"/>
            <a:ext cx="111255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hear?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instruments did you hear?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it fast or slow?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style of music?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in the world is the music from?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do you think the music was written?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Graphic 3" descr="Ear outline">
            <a:extLst>
              <a:ext uri="{FF2B5EF4-FFF2-40B4-BE49-F238E27FC236}">
                <a16:creationId xmlns:a16="http://schemas.microsoft.com/office/drawing/2014/main" id="{318FFFD2-B147-8EB6-7A44-8227C60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185" y="4606875"/>
            <a:ext cx="2276552" cy="2251125"/>
          </a:xfrm>
          <a:prstGeom prst="rect">
            <a:avLst/>
          </a:prstGeom>
        </p:spPr>
      </p:pic>
      <p:pic>
        <p:nvPicPr>
          <p:cNvPr id="15" name="Graphic 7" descr="Volume outline">
            <a:extLst>
              <a:ext uri="{FF2B5EF4-FFF2-40B4-BE49-F238E27FC236}">
                <a16:creationId xmlns:a16="http://schemas.microsoft.com/office/drawing/2014/main" id="{03CF658C-1B37-E2AD-F432-B875BADF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33" y="5370095"/>
            <a:ext cx="1064538" cy="1056062"/>
          </a:xfrm>
          <a:prstGeom prst="rect">
            <a:avLst/>
          </a:prstGeom>
        </p:spPr>
      </p:pic>
      <p:pic>
        <p:nvPicPr>
          <p:cNvPr id="16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16" y="5287770"/>
            <a:ext cx="1064538" cy="1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Vocabulary/Topics to Explore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Musical Genre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Rock Genre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Rock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Drum Kit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Electric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Guitar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Bass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Guitar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Keyboard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Sythesiser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642647"/>
            <a:ext cx="3089854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4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title="GarageBand Lesson 2 - Creating a Rock Song">
            <a:hlinkClick r:id="" action="ppaction://media"/>
            <a:extLst>
              <a:ext uri="{FF2B5EF4-FFF2-40B4-BE49-F238E27FC236}">
                <a16:creationId xmlns:a16="http://schemas.microsoft.com/office/drawing/2014/main" id="{236D0240-5ECD-F561-025F-B004A649A5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998764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6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Create a new track using ‘+’ icon (You can return to home to find this option by selecting page icon). </a:t>
            </a: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2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Swipe to find ‘Drums’ and select ‘Smart Drums’.</a:t>
            </a:r>
          </a:p>
          <a:p>
            <a:pPr marL="971550" lvl="1" indent="-514350">
              <a:buAutoNum type="arabicPeriod" startAt="2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2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2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2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3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Tap on the instrument icon and change it to ‘Live Rock Kit’.</a:t>
            </a: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r="11111" b="75679"/>
          <a:stretch/>
        </p:blipFill>
        <p:spPr>
          <a:xfrm>
            <a:off x="3041072" y="2243667"/>
            <a:ext cx="5425596" cy="95262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349067" y="2337088"/>
            <a:ext cx="2090008" cy="21075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8395" r="18958" b="15555"/>
          <a:stretch/>
        </p:blipFill>
        <p:spPr>
          <a:xfrm>
            <a:off x="2248293" y="3712994"/>
            <a:ext cx="3128040" cy="192356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397000" y="4021667"/>
            <a:ext cx="1283093" cy="112059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1219" r="8287" b="-281"/>
          <a:stretch/>
        </p:blipFill>
        <p:spPr>
          <a:xfrm>
            <a:off x="7839846" y="3712994"/>
            <a:ext cx="2878667" cy="199249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9537413" y="4021667"/>
            <a:ext cx="2183532" cy="23084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70133" y="4225986"/>
            <a:ext cx="1367801" cy="26255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4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213970"/>
            <a:ext cx="11035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4. Use dice to find a pattern you like. Try to find one that doesn’t have too much going on.</a:t>
            </a: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5.	Once you are happy press ‘Record’. Once the bar fills up and turns green you can stop the drums.</a:t>
            </a:r>
          </a:p>
          <a:p>
            <a:pPr lvl="1"/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11519"/>
          <a:stretch/>
        </p:blipFill>
        <p:spPr>
          <a:xfrm>
            <a:off x="1791759" y="2278406"/>
            <a:ext cx="3074099" cy="222586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19126" y="4120322"/>
            <a:ext cx="1392767" cy="18626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35" y="2293670"/>
            <a:ext cx="3929950" cy="22105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670800" y="2523067"/>
            <a:ext cx="838200" cy="207565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15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213970"/>
            <a:ext cx="1103514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6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Go to ‘Track View’ and ‘+’ to add a new instrument. Swipe to find ‘Guitar’ and choose ‘Smart Guitar’.</a:t>
            </a:r>
          </a:p>
          <a:p>
            <a:pPr marL="971550" lvl="1" indent="-514350">
              <a:buAutoNum type="arabicPeriod" startAt="6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6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6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6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7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Tap on the type of guitar and change it to ‘Hard Rock’. Change the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Autoplay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dial to ‘4’.</a:t>
            </a:r>
          </a:p>
          <a:p>
            <a:pPr marL="971550" lvl="1" indent="-514350"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r="10316"/>
          <a:stretch/>
        </p:blipFill>
        <p:spPr>
          <a:xfrm>
            <a:off x="4538132" y="2263606"/>
            <a:ext cx="2775917" cy="1962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r="10764"/>
          <a:stretch/>
        </p:blipFill>
        <p:spPr>
          <a:xfrm>
            <a:off x="1326860" y="2263606"/>
            <a:ext cx="2711690" cy="195415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09087" y="2192867"/>
            <a:ext cx="1091113" cy="18626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50265" y="3488267"/>
            <a:ext cx="2199268" cy="58206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r="11597"/>
          <a:stretch/>
        </p:blipFill>
        <p:spPr>
          <a:xfrm>
            <a:off x="7660740" y="2251874"/>
            <a:ext cx="2693993" cy="19658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8466393" y="3704716"/>
            <a:ext cx="2777340" cy="51304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6049" r="26389" b="53580"/>
          <a:stretch/>
        </p:blipFill>
        <p:spPr>
          <a:xfrm>
            <a:off x="1259940" y="5201857"/>
            <a:ext cx="4224866" cy="152993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3071736" y="5772761"/>
            <a:ext cx="2727930" cy="67107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0934" y="5715000"/>
            <a:ext cx="1150362" cy="14677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592" r="11111" b="56544"/>
          <a:stretch/>
        </p:blipFill>
        <p:spPr>
          <a:xfrm>
            <a:off x="6459793" y="5236274"/>
            <a:ext cx="2862007" cy="1466192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7912774" y="5562600"/>
            <a:ext cx="2239411" cy="44343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2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213970"/>
            <a:ext cx="110351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8. Press ‘Record’ and play the ‘G’ chord, change to ‘C’ when the red line reaches number 2. Change back to ‘C’ at number 3, ‘G’ at 4 and so on.</a:t>
            </a: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9.	Return to ‘Track View’ and choose ‘+’ to add a new instrument. Swipe to find ‘Bass’ and choose ‘Smart Bass’.</a:t>
            </a:r>
          </a:p>
          <a:p>
            <a:pPr lvl="1"/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r="11041"/>
          <a:stretch/>
        </p:blipFill>
        <p:spPr>
          <a:xfrm>
            <a:off x="2784882" y="2790842"/>
            <a:ext cx="2582985" cy="187139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011336" y="3039533"/>
            <a:ext cx="1883331" cy="85642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41801" y="2954867"/>
            <a:ext cx="2133599" cy="114005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24321" r="25069" b="20740"/>
          <a:stretch/>
        </p:blipFill>
        <p:spPr>
          <a:xfrm>
            <a:off x="8153399" y="2869068"/>
            <a:ext cx="2794000" cy="171493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697133" y="4353157"/>
            <a:ext cx="1847273" cy="30907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20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6A0E8E3EF0B42A1E3668D529AB2A0" ma:contentTypeVersion="4" ma:contentTypeDescription="Create a new document." ma:contentTypeScope="" ma:versionID="d959d21485f7cf603d3746bff3b6b0d5">
  <xsd:schema xmlns:xsd="http://www.w3.org/2001/XMLSchema" xmlns:xs="http://www.w3.org/2001/XMLSchema" xmlns:p="http://schemas.microsoft.com/office/2006/metadata/properties" xmlns:ns2="b059c1f8-b7da-4b2d-9d2d-a1874dfea663" targetNamespace="http://schemas.microsoft.com/office/2006/metadata/properties" ma:root="true" ma:fieldsID="059b4cdd8101be2e7490a1e268092297" ns2:_="">
    <xsd:import namespace="b059c1f8-b7da-4b2d-9d2d-a1874dfea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9c1f8-b7da-4b2d-9d2d-a1874dfea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276A71-6763-4993-AD47-C7730AE431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F7B61E-441E-44EE-8C2E-CBABCFFE1D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5ECB69-7D5D-4656-89A9-0ABE1F1DF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9c1f8-b7da-4b2d-9d2d-a1874dfea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586</Words>
  <Application>Microsoft Office PowerPoint</Application>
  <PresentationFormat>Widescreen</PresentationFormat>
  <Paragraphs>93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22</cp:revision>
  <dcterms:created xsi:type="dcterms:W3CDTF">2024-01-31T14:33:52Z</dcterms:created>
  <dcterms:modified xsi:type="dcterms:W3CDTF">2024-02-28T10:25:01Z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0x010100D466A0E8E3EF0B42A1E3668D529AB2A0</vt:lpwstr>
  </property>
</Properties>
</file>