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58" r:id="rId6"/>
    <p:sldId id="260" r:id="rId7"/>
    <p:sldId id="259" r:id="rId8"/>
    <p:sldId id="261" r:id="rId9"/>
    <p:sldId id="262" r:id="rId10"/>
    <p:sldId id="269" r:id="rId11"/>
    <p:sldId id="270" r:id="rId12"/>
    <p:sldId id="271" r:id="rId13"/>
    <p:sldId id="27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47BE4-2899-4C88-917B-F75E8E18B882}" v="23" dt="2024-02-28T10:26:58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E7EA507A-20DC-6261-FCBA-E26CF21324A4}"/>
    <pc:docChg chg="modSld">
      <pc:chgData name="Euan Morrison" userId="S::gw22morrisoneuan@glowmail.org.uk::1c1239fc-f294-48eb-89e6-d05184854051" providerId="AD" clId="Web-{E7EA507A-20DC-6261-FCBA-E26CF21324A4}" dt="2024-02-01T14:10:33.280" v="3" actId="1076"/>
      <pc:docMkLst>
        <pc:docMk/>
      </pc:docMkLst>
      <pc:sldChg chg="addSp delSp modSp">
        <pc:chgData name="Euan Morrison" userId="S::gw22morrisoneuan@glowmail.org.uk::1c1239fc-f294-48eb-89e6-d05184854051" providerId="AD" clId="Web-{E7EA507A-20DC-6261-FCBA-E26CF21324A4}" dt="2024-02-01T14:10:33.280" v="3" actId="1076"/>
        <pc:sldMkLst>
          <pc:docMk/>
          <pc:sldMk cId="3845305814" sldId="261"/>
        </pc:sldMkLst>
        <pc:spChg chg="del">
          <ac:chgData name="Euan Morrison" userId="S::gw22morrisoneuan@glowmail.org.uk::1c1239fc-f294-48eb-89e6-d05184854051" providerId="AD" clId="Web-{E7EA507A-20DC-6261-FCBA-E26CF21324A4}" dt="2024-02-01T14:10:00.246" v="0"/>
          <ac:spMkLst>
            <pc:docMk/>
            <pc:sldMk cId="3845305814" sldId="26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E7EA507A-20DC-6261-FCBA-E26CF21324A4}" dt="2024-02-01T14:10:33.280" v="3" actId="1076"/>
          <ac:picMkLst>
            <pc:docMk/>
            <pc:sldMk cId="3845305814" sldId="261"/>
            <ac:picMk id="2" creationId="{F66EA230-5463-7DE0-6B43-808728BC1126}"/>
          </ac:picMkLst>
        </pc:picChg>
      </pc:sldChg>
    </pc:docChg>
  </pc:docChgLst>
  <pc:docChgLst>
    <pc:chgData name="Euan Morrison" userId="S::gw22morrisoneuan@glowmail.org.uk::1c1239fc-f294-48eb-89e6-d05184854051" providerId="AD" clId="Web-{41647BE4-2899-4C88-917B-F75E8E18B882}"/>
    <pc:docChg chg="modSld">
      <pc:chgData name="Euan Morrison" userId="S::gw22morrisoneuan@glowmail.org.uk::1c1239fc-f294-48eb-89e6-d05184854051" providerId="AD" clId="Web-{41647BE4-2899-4C88-917B-F75E8E18B882}" dt="2024-02-28T10:26:58.010" v="20" actId="1076"/>
      <pc:docMkLst>
        <pc:docMk/>
      </pc:docMkLst>
      <pc:sldChg chg="delSp">
        <pc:chgData name="Euan Morrison" userId="S::gw22morrisoneuan@glowmail.org.uk::1c1239fc-f294-48eb-89e6-d05184854051" providerId="AD" clId="Web-{41647BE4-2899-4C88-917B-F75E8E18B882}" dt="2024-02-28T10:25:46.570" v="0"/>
        <pc:sldMkLst>
          <pc:docMk/>
          <pc:sldMk cId="323076183" sldId="257"/>
        </pc:sldMkLst>
        <pc:picChg chg="del">
          <ac:chgData name="Euan Morrison" userId="S::gw22morrisoneuan@glowmail.org.uk::1c1239fc-f294-48eb-89e6-d05184854051" providerId="AD" clId="Web-{41647BE4-2899-4C88-917B-F75E8E18B882}" dt="2024-02-28T10:25:46.570" v="0"/>
          <ac:picMkLst>
            <pc:docMk/>
            <pc:sldMk cId="323076183" sldId="257"/>
            <ac:picMk id="5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41647BE4-2899-4C88-917B-F75E8E18B882}" dt="2024-02-28T10:25:51.039" v="1"/>
        <pc:sldMkLst>
          <pc:docMk/>
          <pc:sldMk cId="872986253" sldId="258"/>
        </pc:sldMkLst>
        <pc:picChg chg="del">
          <ac:chgData name="Euan Morrison" userId="S::gw22morrisoneuan@glowmail.org.uk::1c1239fc-f294-48eb-89e6-d05184854051" providerId="AD" clId="Web-{41647BE4-2899-4C88-917B-F75E8E18B882}" dt="2024-02-28T10:25:51.039" v="1"/>
          <ac:picMkLst>
            <pc:docMk/>
            <pc:sldMk cId="872986253" sldId="258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41647BE4-2899-4C88-917B-F75E8E18B882}" dt="2024-02-28T10:25:58.711" v="3"/>
        <pc:sldMkLst>
          <pc:docMk/>
          <pc:sldMk cId="1863866816" sldId="259"/>
        </pc:sldMkLst>
        <pc:picChg chg="del">
          <ac:chgData name="Euan Morrison" userId="S::gw22morrisoneuan@glowmail.org.uk::1c1239fc-f294-48eb-89e6-d05184854051" providerId="AD" clId="Web-{41647BE4-2899-4C88-917B-F75E8E18B882}" dt="2024-02-28T10:25:58.711" v="3"/>
          <ac:picMkLst>
            <pc:docMk/>
            <pc:sldMk cId="1863866816" sldId="259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41647BE4-2899-4C88-917B-F75E8E18B882}" dt="2024-02-28T10:25:54.273" v="2"/>
        <pc:sldMkLst>
          <pc:docMk/>
          <pc:sldMk cId="1644777318" sldId="260"/>
        </pc:sldMkLst>
        <pc:picChg chg="del">
          <ac:chgData name="Euan Morrison" userId="S::gw22morrisoneuan@glowmail.org.uk::1c1239fc-f294-48eb-89e6-d05184854051" providerId="AD" clId="Web-{41647BE4-2899-4C88-917B-F75E8E18B882}" dt="2024-02-28T10:25:54.273" v="2"/>
          <ac:picMkLst>
            <pc:docMk/>
            <pc:sldMk cId="1644777318" sldId="260"/>
            <ac:picMk id="9" creationId="{00000000-0000-0000-0000-000000000000}"/>
          </ac:picMkLst>
        </pc:picChg>
      </pc:sldChg>
      <pc:sldChg chg="addSp delSp modSp">
        <pc:chgData name="Euan Morrison" userId="S::gw22morrisoneuan@glowmail.org.uk::1c1239fc-f294-48eb-89e6-d05184854051" providerId="AD" clId="Web-{41647BE4-2899-4C88-917B-F75E8E18B882}" dt="2024-02-28T10:26:58.010" v="20" actId="1076"/>
        <pc:sldMkLst>
          <pc:docMk/>
          <pc:sldMk cId="3845305814" sldId="261"/>
        </pc:sldMkLst>
        <pc:picChg chg="del">
          <ac:chgData name="Euan Morrison" userId="S::gw22morrisoneuan@glowmail.org.uk::1c1239fc-f294-48eb-89e6-d05184854051" providerId="AD" clId="Web-{41647BE4-2899-4C88-917B-F75E8E18B882}" dt="2024-02-28T10:26:37.306" v="17"/>
          <ac:picMkLst>
            <pc:docMk/>
            <pc:sldMk cId="3845305814" sldId="261"/>
            <ac:picMk id="2" creationId="{F66EA230-5463-7DE0-6B43-808728BC1126}"/>
          </ac:picMkLst>
        </pc:picChg>
        <pc:picChg chg="add mod">
          <ac:chgData name="Euan Morrison" userId="S::gw22morrisoneuan@glowmail.org.uk::1c1239fc-f294-48eb-89e6-d05184854051" providerId="AD" clId="Web-{41647BE4-2899-4C88-917B-F75E8E18B882}" dt="2024-02-28T10:26:58.010" v="20" actId="1076"/>
          <ac:picMkLst>
            <pc:docMk/>
            <pc:sldMk cId="3845305814" sldId="261"/>
            <ac:picMk id="3" creationId="{15129500-C255-8938-2654-62D898CB1606}"/>
          </ac:picMkLst>
        </pc:picChg>
        <pc:picChg chg="del">
          <ac:chgData name="Euan Morrison" userId="S::gw22morrisoneuan@glowmail.org.uk::1c1239fc-f294-48eb-89e6-d05184854051" providerId="AD" clId="Web-{41647BE4-2899-4C88-917B-F75E8E18B882}" dt="2024-02-28T10:26:00.023" v="4"/>
          <ac:picMkLst>
            <pc:docMk/>
            <pc:sldMk cId="3845305814" sldId="261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41647BE4-2899-4C88-917B-F75E8E18B882}" dt="2024-02-28T10:26:02.320" v="5"/>
        <pc:sldMkLst>
          <pc:docMk/>
          <pc:sldMk cId="138232417" sldId="262"/>
        </pc:sldMkLst>
        <pc:picChg chg="del">
          <ac:chgData name="Euan Morrison" userId="S::gw22morrisoneuan@glowmail.org.uk::1c1239fc-f294-48eb-89e6-d05184854051" providerId="AD" clId="Web-{41647BE4-2899-4C88-917B-F75E8E18B882}" dt="2024-02-28T10:26:02.320" v="5"/>
          <ac:picMkLst>
            <pc:docMk/>
            <pc:sldMk cId="138232417" sldId="262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41647BE4-2899-4C88-917B-F75E8E18B882}" dt="2024-02-28T10:26:33.056" v="16"/>
        <pc:sldMkLst>
          <pc:docMk/>
          <pc:sldMk cId="4253271200" sldId="268"/>
        </pc:sldMkLst>
        <pc:picChg chg="del">
          <ac:chgData name="Euan Morrison" userId="S::gw22morrisoneuan@glowmail.org.uk::1c1239fc-f294-48eb-89e6-d05184854051" providerId="AD" clId="Web-{41647BE4-2899-4C88-917B-F75E8E18B882}" dt="2024-02-28T10:26:33.056" v="16"/>
          <ac:picMkLst>
            <pc:docMk/>
            <pc:sldMk cId="4253271200" sldId="268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41647BE4-2899-4C88-917B-F75E8E18B882}" dt="2024-02-28T10:26:04.680" v="6"/>
        <pc:sldMkLst>
          <pc:docMk/>
          <pc:sldMk cId="1164214937" sldId="269"/>
        </pc:sldMkLst>
        <pc:picChg chg="del">
          <ac:chgData name="Euan Morrison" userId="S::gw22morrisoneuan@glowmail.org.uk::1c1239fc-f294-48eb-89e6-d05184854051" providerId="AD" clId="Web-{41647BE4-2899-4C88-917B-F75E8E18B882}" dt="2024-02-28T10:26:04.680" v="6"/>
          <ac:picMkLst>
            <pc:docMk/>
            <pc:sldMk cId="1164214937" sldId="269"/>
            <ac:picMk id="9" creationId="{00000000-0000-0000-0000-000000000000}"/>
          </ac:picMkLst>
        </pc:picChg>
      </pc:sldChg>
      <pc:sldChg chg="delSp modSp">
        <pc:chgData name="Euan Morrison" userId="S::gw22morrisoneuan@glowmail.org.uk::1c1239fc-f294-48eb-89e6-d05184854051" providerId="AD" clId="Web-{41647BE4-2899-4C88-917B-F75E8E18B882}" dt="2024-02-28T10:26:25.899" v="14" actId="20577"/>
        <pc:sldMkLst>
          <pc:docMk/>
          <pc:sldMk cId="1242453742" sldId="270"/>
        </pc:sldMkLst>
        <pc:spChg chg="mod">
          <ac:chgData name="Euan Morrison" userId="S::gw22morrisoneuan@glowmail.org.uk::1c1239fc-f294-48eb-89e6-d05184854051" providerId="AD" clId="Web-{41647BE4-2899-4C88-917B-F75E8E18B882}" dt="2024-02-28T10:26:25.899" v="14" actId="20577"/>
          <ac:spMkLst>
            <pc:docMk/>
            <pc:sldMk cId="1242453742" sldId="270"/>
            <ac:spMk id="7" creationId="{00000000-0000-0000-0000-000000000000}"/>
          </ac:spMkLst>
        </pc:spChg>
        <pc:picChg chg="del">
          <ac:chgData name="Euan Morrison" userId="S::gw22morrisoneuan@glowmail.org.uk::1c1239fc-f294-48eb-89e6-d05184854051" providerId="AD" clId="Web-{41647BE4-2899-4C88-917B-F75E8E18B882}" dt="2024-02-28T10:26:06.586" v="7"/>
          <ac:picMkLst>
            <pc:docMk/>
            <pc:sldMk cId="1242453742" sldId="270"/>
            <ac:picMk id="9" creationId="{00000000-0000-0000-0000-000000000000}"/>
          </ac:picMkLst>
        </pc:picChg>
      </pc:sldChg>
      <pc:sldChg chg="delSp modSp">
        <pc:chgData name="Euan Morrison" userId="S::gw22morrisoneuan@glowmail.org.uk::1c1239fc-f294-48eb-89e6-d05184854051" providerId="AD" clId="Web-{41647BE4-2899-4C88-917B-F75E8E18B882}" dt="2024-02-28T10:26:17.227" v="11" actId="20577"/>
        <pc:sldMkLst>
          <pc:docMk/>
          <pc:sldMk cId="954321327" sldId="271"/>
        </pc:sldMkLst>
        <pc:spChg chg="mod">
          <ac:chgData name="Euan Morrison" userId="S::gw22morrisoneuan@glowmail.org.uk::1c1239fc-f294-48eb-89e6-d05184854051" providerId="AD" clId="Web-{41647BE4-2899-4C88-917B-F75E8E18B882}" dt="2024-02-28T10:26:17.227" v="11" actId="20577"/>
          <ac:spMkLst>
            <pc:docMk/>
            <pc:sldMk cId="954321327" sldId="271"/>
            <ac:spMk id="7" creationId="{00000000-0000-0000-0000-000000000000}"/>
          </ac:spMkLst>
        </pc:spChg>
        <pc:picChg chg="del">
          <ac:chgData name="Euan Morrison" userId="S::gw22morrisoneuan@glowmail.org.uk::1c1239fc-f294-48eb-89e6-d05184854051" providerId="AD" clId="Web-{41647BE4-2899-4C88-917B-F75E8E18B882}" dt="2024-02-28T10:26:08.383" v="8"/>
          <ac:picMkLst>
            <pc:docMk/>
            <pc:sldMk cId="954321327" sldId="271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41647BE4-2899-4C88-917B-F75E8E18B882}" dt="2024-02-28T10:26:31.134" v="15"/>
        <pc:sldMkLst>
          <pc:docMk/>
          <pc:sldMk cId="653605166" sldId="272"/>
        </pc:sldMkLst>
        <pc:picChg chg="del">
          <ac:chgData name="Euan Morrison" userId="S::gw22morrisoneuan@glowmail.org.uk::1c1239fc-f294-48eb-89e6-d05184854051" providerId="AD" clId="Web-{41647BE4-2899-4C88-917B-F75E8E18B882}" dt="2024-02-28T10:26:31.134" v="15"/>
          <ac:picMkLst>
            <pc:docMk/>
            <pc:sldMk cId="653605166" sldId="272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C377B-9407-405E-91EA-F0D056341D0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E710F-73C3-4379-83EC-351289A48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2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88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85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8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7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9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6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1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3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0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2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6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8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MtNxA8GSc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3 – Creating a Pop Song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77" r="97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1" y="957316"/>
            <a:ext cx="4738778" cy="473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15826" y="2541875"/>
            <a:ext cx="8528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GarageBand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32307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867" y="941364"/>
            <a:ext cx="110351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10. Record a melody on the piano using the three notes C, D, E. 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11. Return to ‘Track View’ and swipe from left to get track volume controls. Play back track and adjust accordingly.</a:t>
            </a: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12. Rename your track before you finish.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r="11597"/>
          <a:stretch/>
        </p:blipFill>
        <p:spPr>
          <a:xfrm>
            <a:off x="762001" y="1989017"/>
            <a:ext cx="3141133" cy="2300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r="11875"/>
          <a:stretch/>
        </p:blipFill>
        <p:spPr>
          <a:xfrm>
            <a:off x="6186439" y="1980541"/>
            <a:ext cx="3124200" cy="230894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2332567" y="1989017"/>
            <a:ext cx="546100" cy="162953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003800" y="3031755"/>
            <a:ext cx="1432391" cy="12577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0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187158"/>
            <a:ext cx="10700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enjoy the most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find challenging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learn about the Genre of Music we created?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 or technique was your favourite to include?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you do differently if you created another track like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27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3: Creating a Pop Song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723" y="1383322"/>
            <a:ext cx="954258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a pop song using common chords.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explain how chords make up a song.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use the smart instruments in GarageBand.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follow a common chord progression.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build a song with multiple instruments.</a:t>
            </a:r>
          </a:p>
        </p:txBody>
      </p:sp>
    </p:spTree>
    <p:extLst>
      <p:ext uri="{BB962C8B-B14F-4D97-AF65-F5344CB8AC3E}">
        <p14:creationId xmlns:p14="http://schemas.microsoft.com/office/powerpoint/2010/main" val="87298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Vocabulary/Topics to Explore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Pop Genre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Piano Ballads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Chords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Grand Piano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Acoustic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Guitar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Tempo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642647"/>
            <a:ext cx="3089854" cy="3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7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23" y="1213970"/>
            <a:ext cx="111255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hear?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instruments did you hear?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it fast or slow?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style of music?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in the world is the music from?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do you think the music was written?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Graphic 3" descr="Ear outline">
            <a:extLst>
              <a:ext uri="{FF2B5EF4-FFF2-40B4-BE49-F238E27FC236}">
                <a16:creationId xmlns:a16="http://schemas.microsoft.com/office/drawing/2014/main" id="{318FFFD2-B147-8EB6-7A44-8227C60A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185" y="4606875"/>
            <a:ext cx="2276552" cy="2251125"/>
          </a:xfrm>
          <a:prstGeom prst="rect">
            <a:avLst/>
          </a:prstGeom>
        </p:spPr>
      </p:pic>
      <p:pic>
        <p:nvPicPr>
          <p:cNvPr id="15" name="Graphic 7" descr="Volume outline">
            <a:extLst>
              <a:ext uri="{FF2B5EF4-FFF2-40B4-BE49-F238E27FC236}">
                <a16:creationId xmlns:a16="http://schemas.microsoft.com/office/drawing/2014/main" id="{03CF658C-1B37-E2AD-F432-B875BADF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233" y="5370095"/>
            <a:ext cx="1064538" cy="1056062"/>
          </a:xfrm>
          <a:prstGeom prst="rect">
            <a:avLst/>
          </a:prstGeom>
        </p:spPr>
      </p:pic>
      <p:pic>
        <p:nvPicPr>
          <p:cNvPr id="16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16" y="5287770"/>
            <a:ext cx="1064538" cy="1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6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title="GarageBand Lesson 3 - Creating a Pop Song">
            <a:hlinkClick r:id="" action="ppaction://media"/>
            <a:extLst>
              <a:ext uri="{FF2B5EF4-FFF2-40B4-BE49-F238E27FC236}">
                <a16:creationId xmlns:a16="http://schemas.microsoft.com/office/drawing/2014/main" id="{15129500-C255-8938-2654-62D898CB16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998764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0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Open a new track and select the Piano. Make sure it is on ‘Grand Piano’ then choose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Autoplay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‘4’.</a:t>
            </a:r>
          </a:p>
          <a:p>
            <a:pPr marL="514350" indent="-514350"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 Go to settings, choose ‘Tempo’ and use the arrows to adjust this to ‘90’.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11944" b="35948"/>
          <a:stretch/>
        </p:blipFill>
        <p:spPr>
          <a:xfrm>
            <a:off x="1362483" y="2319867"/>
            <a:ext cx="3598333" cy="1701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980267" y="2724669"/>
            <a:ext cx="2090008" cy="21075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7933" y="2790483"/>
            <a:ext cx="1316960" cy="28987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r="12361"/>
          <a:stretch/>
        </p:blipFill>
        <p:spPr>
          <a:xfrm>
            <a:off x="5358142" y="2319867"/>
            <a:ext cx="2427112" cy="1828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5358142" y="2908209"/>
            <a:ext cx="1570519" cy="124045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r="12638" b="56173"/>
          <a:stretch/>
        </p:blipFill>
        <p:spPr>
          <a:xfrm>
            <a:off x="8299265" y="2292961"/>
            <a:ext cx="2634580" cy="185570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0642600" y="3378200"/>
            <a:ext cx="1078345" cy="64346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3. Press ‘Record’ and play the chords in order hitting the next one at each number. The pattern should repeat twice.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4. Once happy with recording return to ‘Track View’ and use ‘+’ to add another instrument. 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358142" y="2908209"/>
            <a:ext cx="1570519" cy="124045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1" r="12153" b="37284"/>
          <a:stretch/>
        </p:blipFill>
        <p:spPr>
          <a:xfrm>
            <a:off x="3526520" y="2248772"/>
            <a:ext cx="5007880" cy="233394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933267" y="2873750"/>
            <a:ext cx="2090008" cy="21075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99200" y="4030133"/>
            <a:ext cx="3218244" cy="44026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43476" y="2523067"/>
            <a:ext cx="1552223" cy="205965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r="12084"/>
          <a:stretch/>
        </p:blipFill>
        <p:spPr>
          <a:xfrm>
            <a:off x="8431542" y="5206713"/>
            <a:ext cx="2001947" cy="149042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7289800" y="6011333"/>
            <a:ext cx="1141742" cy="60960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21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867" y="941364"/>
            <a:ext cx="11035145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5. Swipe to ‘Guitar’ and choose ‘Smart Guitar’ set the voice to ‘Acoustic Guitar’.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/>
              </a:rPr>
              <a:t>6. Record and play chord pattern along to piano track without Autoplay.</a:t>
            </a: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7. Return to the ‘Track View’ and add a new instrument. This time swipe to ‘Bass’ and choose ‘Smart Bass’. Select voice as ‘Liverpool Bass’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24814" r="23334" b="20741"/>
          <a:stretch/>
        </p:blipFill>
        <p:spPr>
          <a:xfrm>
            <a:off x="762001" y="2042133"/>
            <a:ext cx="3382524" cy="187398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1888068" y="2802467"/>
            <a:ext cx="2480732" cy="67283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r="12152"/>
          <a:stretch/>
        </p:blipFill>
        <p:spPr>
          <a:xfrm>
            <a:off x="4563533" y="2042132"/>
            <a:ext cx="2455334" cy="181793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369046" y="3035102"/>
            <a:ext cx="1039287" cy="63943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24444" r="22431" b="18025"/>
          <a:stretch/>
        </p:blipFill>
        <p:spPr>
          <a:xfrm>
            <a:off x="8039191" y="2027504"/>
            <a:ext cx="3102773" cy="183256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7437875" y="3475689"/>
            <a:ext cx="999251" cy="141307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3" t="13457" r="35833" b="65308"/>
          <a:stretch/>
        </p:blipFill>
        <p:spPr>
          <a:xfrm>
            <a:off x="10587559" y="5461000"/>
            <a:ext cx="1440318" cy="1185333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9131393" y="6053666"/>
            <a:ext cx="1570474" cy="18108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5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867" y="941364"/>
            <a:ext cx="11035145" cy="64940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/>
              </a:rPr>
              <a:t>8. Set ‘Autoplay’ to ‘3’ and record following the chord pattern. </a:t>
            </a: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9. Once happy with recording return to ‘Track View’ and add a new instrument. This time select ‘Keyboard’. Use the red icon on right to change from chords to keys. 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2" t="13950" r="12431" b="54691"/>
          <a:stretch/>
        </p:blipFill>
        <p:spPr>
          <a:xfrm>
            <a:off x="2726267" y="1515532"/>
            <a:ext cx="2590176" cy="144594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1667933" y="2032001"/>
            <a:ext cx="1938867" cy="20650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t="27531" r="22709" b="19506"/>
          <a:stretch/>
        </p:blipFill>
        <p:spPr>
          <a:xfrm>
            <a:off x="7105647" y="1515532"/>
            <a:ext cx="2541358" cy="144594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374777" y="2135252"/>
            <a:ext cx="999066" cy="76034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r="10764" b="46790"/>
          <a:stretch/>
        </p:blipFill>
        <p:spPr>
          <a:xfrm>
            <a:off x="902011" y="4978876"/>
            <a:ext cx="4076389" cy="156868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685650" y="4978876"/>
            <a:ext cx="1994550" cy="108133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12222"/>
          <a:stretch/>
        </p:blipFill>
        <p:spPr>
          <a:xfrm>
            <a:off x="6953926" y="4571976"/>
            <a:ext cx="2844800" cy="210822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053667" y="6016457"/>
            <a:ext cx="1126066" cy="37587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3213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6A0E8E3EF0B42A1E3668D529AB2A0" ma:contentTypeVersion="4" ma:contentTypeDescription="Create a new document." ma:contentTypeScope="" ma:versionID="d959d21485f7cf603d3746bff3b6b0d5">
  <xsd:schema xmlns:xsd="http://www.w3.org/2001/XMLSchema" xmlns:xs="http://www.w3.org/2001/XMLSchema" xmlns:p="http://schemas.microsoft.com/office/2006/metadata/properties" xmlns:ns2="b059c1f8-b7da-4b2d-9d2d-a1874dfea663" targetNamespace="http://schemas.microsoft.com/office/2006/metadata/properties" ma:root="true" ma:fieldsID="059b4cdd8101be2e7490a1e268092297" ns2:_="">
    <xsd:import namespace="b059c1f8-b7da-4b2d-9d2d-a1874dfea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9c1f8-b7da-4b2d-9d2d-a1874dfea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C4AD5E-CC71-4581-AA1C-3227C4BC39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AA835C-BBB5-4F0C-867E-4B8F562D3E1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5146C3-7F26-4E6E-8C3E-3932C8397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9c1f8-b7da-4b2d-9d2d-a1874dfea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638</Words>
  <Application>Microsoft Office PowerPoint</Application>
  <PresentationFormat>Widescreen</PresentationFormat>
  <Paragraphs>85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22</cp:revision>
  <dcterms:created xsi:type="dcterms:W3CDTF">2024-01-31T15:13:35Z</dcterms:created>
  <dcterms:modified xsi:type="dcterms:W3CDTF">2024-02-28T10:26:58Z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0x010100D466A0E8E3EF0B42A1E3668D529AB2A0</vt:lpwstr>
  </property>
</Properties>
</file>