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C09D7-63AB-BE67-254E-FE6C64BDE686}" v="17" dt="2024-02-28T10:28:35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5B26B1C9-B2BF-3763-1EA5-E6FBA7B17970}"/>
    <pc:docChg chg="modSld">
      <pc:chgData name="Euan Morrison" userId="S::gw22morrisoneuan@glowmail.org.uk::1c1239fc-f294-48eb-89e6-d05184854051" providerId="AD" clId="Web-{5B26B1C9-B2BF-3763-1EA5-E6FBA7B17970}" dt="2024-02-01T14:11:45.521" v="5" actId="1076"/>
      <pc:docMkLst>
        <pc:docMk/>
      </pc:docMkLst>
      <pc:sldChg chg="addSp delSp modSp">
        <pc:chgData name="Euan Morrison" userId="S::gw22morrisoneuan@glowmail.org.uk::1c1239fc-f294-48eb-89e6-d05184854051" providerId="AD" clId="Web-{5B26B1C9-B2BF-3763-1EA5-E6FBA7B17970}" dt="2024-02-01T14:11:45.521" v="5" actId="1076"/>
        <pc:sldMkLst>
          <pc:docMk/>
          <pc:sldMk cId="3346352573" sldId="261"/>
        </pc:sldMkLst>
        <pc:spChg chg="del mod">
          <ac:chgData name="Euan Morrison" userId="S::gw22morrisoneuan@glowmail.org.uk::1c1239fc-f294-48eb-89e6-d05184854051" providerId="AD" clId="Web-{5B26B1C9-B2BF-3763-1EA5-E6FBA7B17970}" dt="2024-02-01T14:11:30.364" v="2"/>
          <ac:spMkLst>
            <pc:docMk/>
            <pc:sldMk cId="3346352573" sldId="26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5B26B1C9-B2BF-3763-1EA5-E6FBA7B17970}" dt="2024-02-01T14:11:45.521" v="5" actId="1076"/>
          <ac:picMkLst>
            <pc:docMk/>
            <pc:sldMk cId="3346352573" sldId="261"/>
            <ac:picMk id="2" creationId="{7FD8224F-EA43-7952-5514-FECE95DF8C51}"/>
          </ac:picMkLst>
        </pc:picChg>
      </pc:sldChg>
    </pc:docChg>
  </pc:docChgLst>
  <pc:docChgLst>
    <pc:chgData name="Euan Morrison" userId="S::gw22morrisoneuan@glowmail.org.uk::1c1239fc-f294-48eb-89e6-d05184854051" providerId="AD" clId="Web-{242C09D7-63AB-BE67-254E-FE6C64BDE686}"/>
    <pc:docChg chg="modSld">
      <pc:chgData name="Euan Morrison" userId="S::gw22morrisoneuan@glowmail.org.uk::1c1239fc-f294-48eb-89e6-d05184854051" providerId="AD" clId="Web-{242C09D7-63AB-BE67-254E-FE6C64BDE686}" dt="2024-02-28T10:28:35.222" v="15" actId="1076"/>
      <pc:docMkLst>
        <pc:docMk/>
      </pc:docMkLst>
      <pc:sldChg chg="delSp">
        <pc:chgData name="Euan Morrison" userId="S::gw22morrisoneuan@glowmail.org.uk::1c1239fc-f294-48eb-89e6-d05184854051" providerId="AD" clId="Web-{242C09D7-63AB-BE67-254E-FE6C64BDE686}" dt="2024-02-28T10:27:35.952" v="0"/>
        <pc:sldMkLst>
          <pc:docMk/>
          <pc:sldMk cId="2390071978" sldId="257"/>
        </pc:sldMkLst>
        <pc:picChg chg="del">
          <ac:chgData name="Euan Morrison" userId="S::gw22morrisoneuan@glowmail.org.uk::1c1239fc-f294-48eb-89e6-d05184854051" providerId="AD" clId="Web-{242C09D7-63AB-BE67-254E-FE6C64BDE686}" dt="2024-02-28T10:27:35.952" v="0"/>
          <ac:picMkLst>
            <pc:docMk/>
            <pc:sldMk cId="2390071978" sldId="257"/>
            <ac:picMk id="5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42C09D7-63AB-BE67-254E-FE6C64BDE686}" dt="2024-02-28T10:27:40.640" v="1"/>
        <pc:sldMkLst>
          <pc:docMk/>
          <pc:sldMk cId="921655952" sldId="258"/>
        </pc:sldMkLst>
        <pc:picChg chg="del">
          <ac:chgData name="Euan Morrison" userId="S::gw22morrisoneuan@glowmail.org.uk::1c1239fc-f294-48eb-89e6-d05184854051" providerId="AD" clId="Web-{242C09D7-63AB-BE67-254E-FE6C64BDE686}" dt="2024-02-28T10:27:40.640" v="1"/>
          <ac:picMkLst>
            <pc:docMk/>
            <pc:sldMk cId="921655952" sldId="25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42C09D7-63AB-BE67-254E-FE6C64BDE686}" dt="2024-02-28T10:27:42.921" v="2"/>
        <pc:sldMkLst>
          <pc:docMk/>
          <pc:sldMk cId="745069501" sldId="259"/>
        </pc:sldMkLst>
        <pc:picChg chg="del">
          <ac:chgData name="Euan Morrison" userId="S::gw22morrisoneuan@glowmail.org.uk::1c1239fc-f294-48eb-89e6-d05184854051" providerId="AD" clId="Web-{242C09D7-63AB-BE67-254E-FE6C64BDE686}" dt="2024-02-28T10:27:42.921" v="2"/>
          <ac:picMkLst>
            <pc:docMk/>
            <pc:sldMk cId="745069501" sldId="259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42C09D7-63AB-BE67-254E-FE6C64BDE686}" dt="2024-02-28T10:27:44.593" v="3"/>
        <pc:sldMkLst>
          <pc:docMk/>
          <pc:sldMk cId="577625163" sldId="260"/>
        </pc:sldMkLst>
        <pc:picChg chg="del">
          <ac:chgData name="Euan Morrison" userId="S::gw22morrisoneuan@glowmail.org.uk::1c1239fc-f294-48eb-89e6-d05184854051" providerId="AD" clId="Web-{242C09D7-63AB-BE67-254E-FE6C64BDE686}" dt="2024-02-28T10:27:44.593" v="3"/>
          <ac:picMkLst>
            <pc:docMk/>
            <pc:sldMk cId="577625163" sldId="260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242C09D7-63AB-BE67-254E-FE6C64BDE686}" dt="2024-02-28T10:28:35.222" v="15" actId="1076"/>
        <pc:sldMkLst>
          <pc:docMk/>
          <pc:sldMk cId="3346352573" sldId="261"/>
        </pc:sldMkLst>
        <pc:picChg chg="del">
          <ac:chgData name="Euan Morrison" userId="S::gw22morrisoneuan@glowmail.org.uk::1c1239fc-f294-48eb-89e6-d05184854051" providerId="AD" clId="Web-{242C09D7-63AB-BE67-254E-FE6C64BDE686}" dt="2024-02-28T10:28:11.752" v="12"/>
          <ac:picMkLst>
            <pc:docMk/>
            <pc:sldMk cId="3346352573" sldId="261"/>
            <ac:picMk id="2" creationId="{7FD8224F-EA43-7952-5514-FECE95DF8C51}"/>
          </ac:picMkLst>
        </pc:picChg>
        <pc:picChg chg="add mod">
          <ac:chgData name="Euan Morrison" userId="S::gw22morrisoneuan@glowmail.org.uk::1c1239fc-f294-48eb-89e6-d05184854051" providerId="AD" clId="Web-{242C09D7-63AB-BE67-254E-FE6C64BDE686}" dt="2024-02-28T10:28:35.222" v="15" actId="1076"/>
          <ac:picMkLst>
            <pc:docMk/>
            <pc:sldMk cId="3346352573" sldId="261"/>
            <ac:picMk id="3" creationId="{4E8817BB-319D-C999-1C07-EE0549F3EF2A}"/>
          </ac:picMkLst>
        </pc:picChg>
        <pc:picChg chg="del">
          <ac:chgData name="Euan Morrison" userId="S::gw22morrisoneuan@glowmail.org.uk::1c1239fc-f294-48eb-89e6-d05184854051" providerId="AD" clId="Web-{242C09D7-63AB-BE67-254E-FE6C64BDE686}" dt="2024-02-28T10:27:46.672" v="4"/>
          <ac:picMkLst>
            <pc:docMk/>
            <pc:sldMk cId="3346352573" sldId="261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42C09D7-63AB-BE67-254E-FE6C64BDE686}" dt="2024-02-28T10:27:48.531" v="5"/>
        <pc:sldMkLst>
          <pc:docMk/>
          <pc:sldMk cId="3455287936" sldId="262"/>
        </pc:sldMkLst>
        <pc:picChg chg="del">
          <ac:chgData name="Euan Morrison" userId="S::gw22morrisoneuan@glowmail.org.uk::1c1239fc-f294-48eb-89e6-d05184854051" providerId="AD" clId="Web-{242C09D7-63AB-BE67-254E-FE6C64BDE686}" dt="2024-02-28T10:27:48.531" v="5"/>
          <ac:picMkLst>
            <pc:docMk/>
            <pc:sldMk cId="3455287936" sldId="262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42C09D7-63AB-BE67-254E-FE6C64BDE686}" dt="2024-02-28T10:28:07.079" v="11"/>
        <pc:sldMkLst>
          <pc:docMk/>
          <pc:sldMk cId="2024139790" sldId="265"/>
        </pc:sldMkLst>
        <pc:picChg chg="del">
          <ac:chgData name="Euan Morrison" userId="S::gw22morrisoneuan@glowmail.org.uk::1c1239fc-f294-48eb-89e6-d05184854051" providerId="AD" clId="Web-{242C09D7-63AB-BE67-254E-FE6C64BDE686}" dt="2024-02-28T10:28:07.079" v="11"/>
          <ac:picMkLst>
            <pc:docMk/>
            <pc:sldMk cId="2024139790" sldId="265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42C09D7-63AB-BE67-254E-FE6C64BDE686}" dt="2024-02-28T10:27:50.688" v="6"/>
        <pc:sldMkLst>
          <pc:docMk/>
          <pc:sldMk cId="3934738002" sldId="266"/>
        </pc:sldMkLst>
        <pc:picChg chg="del">
          <ac:chgData name="Euan Morrison" userId="S::gw22morrisoneuan@glowmail.org.uk::1c1239fc-f294-48eb-89e6-d05184854051" providerId="AD" clId="Web-{242C09D7-63AB-BE67-254E-FE6C64BDE686}" dt="2024-02-28T10:27:50.688" v="6"/>
          <ac:picMkLst>
            <pc:docMk/>
            <pc:sldMk cId="3934738002" sldId="266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242C09D7-63AB-BE67-254E-FE6C64BDE686}" dt="2024-02-28T10:27:57.860" v="9" actId="20577"/>
        <pc:sldMkLst>
          <pc:docMk/>
          <pc:sldMk cId="856276139" sldId="267"/>
        </pc:sldMkLst>
        <pc:spChg chg="mod">
          <ac:chgData name="Euan Morrison" userId="S::gw22morrisoneuan@glowmail.org.uk::1c1239fc-f294-48eb-89e6-d05184854051" providerId="AD" clId="Web-{242C09D7-63AB-BE67-254E-FE6C64BDE686}" dt="2024-02-28T10:27:57.860" v="9" actId="20577"/>
          <ac:spMkLst>
            <pc:docMk/>
            <pc:sldMk cId="856276139" sldId="267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242C09D7-63AB-BE67-254E-FE6C64BDE686}" dt="2024-02-28T10:27:53" v="7"/>
          <ac:picMkLst>
            <pc:docMk/>
            <pc:sldMk cId="856276139" sldId="267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42C09D7-63AB-BE67-254E-FE6C64BDE686}" dt="2024-02-28T10:28:05.329" v="10"/>
        <pc:sldMkLst>
          <pc:docMk/>
          <pc:sldMk cId="2694565037" sldId="268"/>
        </pc:sldMkLst>
        <pc:picChg chg="del">
          <ac:chgData name="Euan Morrison" userId="S::gw22morrisoneuan@glowmail.org.uk::1c1239fc-f294-48eb-89e6-d05184854051" providerId="AD" clId="Web-{242C09D7-63AB-BE67-254E-FE6C64BDE686}" dt="2024-02-28T10:28:05.329" v="10"/>
          <ac:picMkLst>
            <pc:docMk/>
            <pc:sldMk cId="2694565037" sldId="268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C113-9A8A-4E3D-A9DA-51E28A04EFA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FFA74-102E-4BEE-AA64-92C5C536D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4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2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3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54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7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97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6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8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2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zIY9dQPjF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4 – Creating using the Guitar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239007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 the most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learn about the Genre of Music we created?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 or technique was your favourite to include?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13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4: Creating using the Guitar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using different features of the guitar.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recognise the parts of a guitar and the sounds they make.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create using strumming and finger picking.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create a song using multiple guitar tracks and techniques.</a:t>
            </a:r>
          </a:p>
        </p:txBody>
      </p:sp>
    </p:spTree>
    <p:extLst>
      <p:ext uri="{BB962C8B-B14F-4D97-AF65-F5344CB8AC3E}">
        <p14:creationId xmlns:p14="http://schemas.microsoft.com/office/powerpoint/2010/main" val="92165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Types of Guitar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(Acoustic, Electric, Bass).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Guitar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Techniques (Strumming, Finger Picking, Sustain).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Parts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of Guitar (Strings, Tuning Head, Fret Board and Sound Hole).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hear?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instruments did you hear?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it fast or slow?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style of music?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in the world is the music from?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do you think the music was written?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2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title="GarageBand Lesson 4 - Creating Using the Guitar">
            <a:hlinkClick r:id="" action="ppaction://media"/>
            <a:extLst>
              <a:ext uri="{FF2B5EF4-FFF2-40B4-BE49-F238E27FC236}">
                <a16:creationId xmlns:a16="http://schemas.microsoft.com/office/drawing/2014/main" id="{4E8817BB-319D-C999-1C07-EE0549F3EF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998764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50" y="858371"/>
            <a:ext cx="117094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new song and swipe to find ‘Guitar’ as first instrument.</a:t>
            </a:r>
          </a:p>
          <a:p>
            <a:pPr marL="514350" lvl="0" indent="-514350"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 Practice strumming the chords by moving your finger up and down the strings under the chord name.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Go to settings in top right and change the tempo to 100.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4321" r="25347" b="21111"/>
          <a:stretch/>
        </p:blipFill>
        <p:spPr>
          <a:xfrm>
            <a:off x="7286843" y="1440947"/>
            <a:ext cx="3259667" cy="1908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12778"/>
          <a:stretch/>
        </p:blipFill>
        <p:spPr>
          <a:xfrm>
            <a:off x="4044124" y="1440947"/>
            <a:ext cx="2530276" cy="190830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200400" y="1710900"/>
            <a:ext cx="2556933" cy="51646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025468" y="2395102"/>
            <a:ext cx="1837265" cy="64506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431"/>
          <a:stretch/>
        </p:blipFill>
        <p:spPr>
          <a:xfrm>
            <a:off x="2015066" y="4407352"/>
            <a:ext cx="2537057" cy="19010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295400" y="5196601"/>
            <a:ext cx="1684867" cy="16126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r="12361"/>
          <a:stretch/>
        </p:blipFill>
        <p:spPr>
          <a:xfrm>
            <a:off x="5325292" y="4380020"/>
            <a:ext cx="2498216" cy="186502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7714035" y="4761015"/>
            <a:ext cx="1760830" cy="133621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28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50" y="858371"/>
            <a:ext cx="117094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4. When ready record the chord pattern changing the chord at each bar number. Note that C will be repeated twice at bar 4 and bar 5.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5. Go to ‘Track View’ and ‘+’ to add a new instrument. This time add another guitar and change the voice to ‘Roots Rock’.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5" t="1728" r="13264" b="66914"/>
          <a:stretch/>
        </p:blipFill>
        <p:spPr>
          <a:xfrm>
            <a:off x="5427135" y="1896054"/>
            <a:ext cx="2463800" cy="99809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7552269" y="2395101"/>
            <a:ext cx="1803398" cy="6023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25308" r="23055" b="21605"/>
          <a:stretch/>
        </p:blipFill>
        <p:spPr>
          <a:xfrm>
            <a:off x="1955800" y="3850864"/>
            <a:ext cx="3218285" cy="17879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62001" y="5137334"/>
            <a:ext cx="1684867" cy="16126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13403" b="38349"/>
          <a:stretch/>
        </p:blipFill>
        <p:spPr>
          <a:xfrm>
            <a:off x="5435550" y="3903904"/>
            <a:ext cx="3699968" cy="173489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7018867" y="4986868"/>
            <a:ext cx="3606801" cy="986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73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50" y="858371"/>
            <a:ext cx="11709401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lvl="0" indent="-514350">
              <a:buAutoNum type="arabicPeriod" startAt="6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Practice finger picking the notes within the ‘C’ chord.</a:t>
            </a:r>
          </a:p>
          <a:p>
            <a:pPr marL="514350" lvl="0" indent="-514350">
              <a:buAutoNum type="arabicPeriod" startAt="6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6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7. Record a little pattern using these notes. You may want to return to track view and turn down the volume of the first track to hear what you are doing clearly.</a:t>
            </a:r>
          </a:p>
          <a:p>
            <a:pPr marL="514350" lvl="0" indent="-514350">
              <a:buAutoNum type="arabicPeriod" startAt="8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Once happy return to ‘Track View’ and add another ‘Guitar’ and change the voice of this one to ‘Hard Rock’.</a:t>
            </a:r>
          </a:p>
          <a:p>
            <a:pPr marL="514350" lvl="0" indent="-514350">
              <a:buAutoNum type="arabicPeriod" startAt="8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8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25812" r="12746"/>
          <a:stretch/>
        </p:blipFill>
        <p:spPr>
          <a:xfrm>
            <a:off x="396010" y="1425998"/>
            <a:ext cx="2682072" cy="150346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065869" y="2310435"/>
            <a:ext cx="1803398" cy="6023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24691" r="15626" b="13210"/>
          <a:stretch/>
        </p:blipFill>
        <p:spPr>
          <a:xfrm>
            <a:off x="2692401" y="5305535"/>
            <a:ext cx="2624666" cy="137808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282701" y="5994578"/>
            <a:ext cx="1684867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569" b="34198"/>
          <a:stretch/>
        </p:blipFill>
        <p:spPr>
          <a:xfrm>
            <a:off x="5888185" y="5305535"/>
            <a:ext cx="2680082" cy="132512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7603068" y="5807231"/>
            <a:ext cx="2675465" cy="3476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7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551" y="858371"/>
            <a:ext cx="775084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 startAt="9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Record playing single string following the chord pattern as shown.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10.	Return to ‘Track View’ and add a ‘Bass’ by choosing ‘Smart Bass’. Set the voice to ‘Liverpool Bass’.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11.	Set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Autoplay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to ‘1’ and record the Bass following the chord pattern.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12.	Return to ‘Track View’ and adjust the volume of the different guitars until you are happy with what you have created. Then rename your track.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084" b="12346"/>
          <a:stretch/>
        </p:blipFill>
        <p:spPr>
          <a:xfrm>
            <a:off x="8356600" y="1107645"/>
            <a:ext cx="2861734" cy="187265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714068" y="1294252"/>
            <a:ext cx="1778000" cy="74534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9" t="13086" r="12569" b="54321"/>
          <a:stretch/>
        </p:blipFill>
        <p:spPr>
          <a:xfrm>
            <a:off x="8356600" y="3138843"/>
            <a:ext cx="2733431" cy="16107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103533" y="3810178"/>
            <a:ext cx="1689101" cy="8448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r="11944"/>
          <a:stretch/>
        </p:blipFill>
        <p:spPr>
          <a:xfrm>
            <a:off x="8552415" y="4908158"/>
            <a:ext cx="2470104" cy="183726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7457505" y="5743545"/>
            <a:ext cx="1594991" cy="77665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5650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A0E8E3EF0B42A1E3668D529AB2A0" ma:contentTypeVersion="4" ma:contentTypeDescription="Create a new document." ma:contentTypeScope="" ma:versionID="d959d21485f7cf603d3746bff3b6b0d5">
  <xsd:schema xmlns:xsd="http://www.w3.org/2001/XMLSchema" xmlns:xs="http://www.w3.org/2001/XMLSchema" xmlns:p="http://schemas.microsoft.com/office/2006/metadata/properties" xmlns:ns2="b059c1f8-b7da-4b2d-9d2d-a1874dfea663" targetNamespace="http://schemas.microsoft.com/office/2006/metadata/properties" ma:root="true" ma:fieldsID="059b4cdd8101be2e7490a1e268092297" ns2:_="">
    <xsd:import namespace="b059c1f8-b7da-4b2d-9d2d-a1874dfea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9c1f8-b7da-4b2d-9d2d-a1874dfea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F1DB4B-6DCE-4000-A5C5-95EABC454B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5A3CA2-10EE-4754-88F8-838AD6280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9c1f8-b7da-4b2d-9d2d-a1874dfea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77F05A-3588-4387-9290-12EC6A34AB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596</Words>
  <Application>Microsoft Office PowerPoint</Application>
  <PresentationFormat>Widescreen</PresentationFormat>
  <Paragraphs>65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20</cp:revision>
  <dcterms:created xsi:type="dcterms:W3CDTF">2024-01-31T18:04:26Z</dcterms:created>
  <dcterms:modified xsi:type="dcterms:W3CDTF">2024-02-28T10:28:38Z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0x010100D466A0E8E3EF0B42A1E3668D529AB2A0</vt:lpwstr>
  </property>
</Properties>
</file>