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259" r:id="rId7"/>
    <p:sldId id="260" r:id="rId8"/>
    <p:sldId id="261" r:id="rId9"/>
    <p:sldId id="264" r:id="rId10"/>
    <p:sldId id="262" r:id="rId11"/>
    <p:sldId id="265" r:id="rId12"/>
    <p:sldId id="26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02AF0-017F-4988-646E-B3E0E86877FB}" v="14" dt="2024-02-28T10:30:19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6EB02AF0-017F-4988-646E-B3E0E86877FB}"/>
    <pc:docChg chg="modSld">
      <pc:chgData name="Euan Morrison" userId="S::gw22morrisoneuan@glowmail.org.uk::1c1239fc-f294-48eb-89e6-d05184854051" providerId="AD" clId="Web-{6EB02AF0-017F-4988-646E-B3E0E86877FB}" dt="2024-02-28T10:30:19.336" v="13" actId="1076"/>
      <pc:docMkLst>
        <pc:docMk/>
      </pc:docMkLst>
      <pc:sldChg chg="delSp">
        <pc:chgData name="Euan Morrison" userId="S::gw22morrisoneuan@glowmail.org.uk::1c1239fc-f294-48eb-89e6-d05184854051" providerId="AD" clId="Web-{6EB02AF0-017F-4988-646E-B3E0E86877FB}" dt="2024-02-28T10:29:37.569" v="0"/>
        <pc:sldMkLst>
          <pc:docMk/>
          <pc:sldMk cId="1707573191" sldId="257"/>
        </pc:sldMkLst>
        <pc:picChg chg="del">
          <ac:chgData name="Euan Morrison" userId="S::gw22morrisoneuan@glowmail.org.uk::1c1239fc-f294-48eb-89e6-d05184854051" providerId="AD" clId="Web-{6EB02AF0-017F-4988-646E-B3E0E86877FB}" dt="2024-02-28T10:29:37.569" v="0"/>
          <ac:picMkLst>
            <pc:docMk/>
            <pc:sldMk cId="1707573191" sldId="257"/>
            <ac:picMk id="5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6EB02AF0-017F-4988-646E-B3E0E86877FB}" dt="2024-02-28T10:29:40.944" v="1"/>
        <pc:sldMkLst>
          <pc:docMk/>
          <pc:sldMk cId="1404805188" sldId="258"/>
        </pc:sldMkLst>
        <pc:picChg chg="del">
          <ac:chgData name="Euan Morrison" userId="S::gw22morrisoneuan@glowmail.org.uk::1c1239fc-f294-48eb-89e6-d05184854051" providerId="AD" clId="Web-{6EB02AF0-017F-4988-646E-B3E0E86877FB}" dt="2024-02-28T10:29:40.944" v="1"/>
          <ac:picMkLst>
            <pc:docMk/>
            <pc:sldMk cId="1404805188" sldId="25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6EB02AF0-017F-4988-646E-B3E0E86877FB}" dt="2024-02-28T10:29:42.944" v="2"/>
        <pc:sldMkLst>
          <pc:docMk/>
          <pc:sldMk cId="3176094178" sldId="259"/>
        </pc:sldMkLst>
        <pc:picChg chg="del">
          <ac:chgData name="Euan Morrison" userId="S::gw22morrisoneuan@glowmail.org.uk::1c1239fc-f294-48eb-89e6-d05184854051" providerId="AD" clId="Web-{6EB02AF0-017F-4988-646E-B3E0E86877FB}" dt="2024-02-28T10:29:42.944" v="2"/>
          <ac:picMkLst>
            <pc:docMk/>
            <pc:sldMk cId="3176094178" sldId="259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6EB02AF0-017F-4988-646E-B3E0E86877FB}" dt="2024-02-28T10:29:44.663" v="3"/>
        <pc:sldMkLst>
          <pc:docMk/>
          <pc:sldMk cId="1027550939" sldId="260"/>
        </pc:sldMkLst>
        <pc:picChg chg="del">
          <ac:chgData name="Euan Morrison" userId="S::gw22morrisoneuan@glowmail.org.uk::1c1239fc-f294-48eb-89e6-d05184854051" providerId="AD" clId="Web-{6EB02AF0-017F-4988-646E-B3E0E86877FB}" dt="2024-02-28T10:29:44.663" v="3"/>
          <ac:picMkLst>
            <pc:docMk/>
            <pc:sldMk cId="1027550939" sldId="260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6EB02AF0-017F-4988-646E-B3E0E86877FB}" dt="2024-02-28T10:30:19.336" v="13" actId="1076"/>
        <pc:sldMkLst>
          <pc:docMk/>
          <pc:sldMk cId="2240145460" sldId="261"/>
        </pc:sldMkLst>
        <pc:picChg chg="add mod">
          <ac:chgData name="Euan Morrison" userId="S::gw22morrisoneuan@glowmail.org.uk::1c1239fc-f294-48eb-89e6-d05184854051" providerId="AD" clId="Web-{6EB02AF0-017F-4988-646E-B3E0E86877FB}" dt="2024-02-28T10:30:19.336" v="13" actId="1076"/>
          <ac:picMkLst>
            <pc:docMk/>
            <pc:sldMk cId="2240145460" sldId="261"/>
            <ac:picMk id="2" creationId="{36EE53B4-184F-42ED-275F-C9CBB238EA43}"/>
          </ac:picMkLst>
        </pc:picChg>
        <pc:picChg chg="del">
          <ac:chgData name="Euan Morrison" userId="S::gw22morrisoneuan@glowmail.org.uk::1c1239fc-f294-48eb-89e6-d05184854051" providerId="AD" clId="Web-{6EB02AF0-017F-4988-646E-B3E0E86877FB}" dt="2024-02-28T10:30:00.210" v="10"/>
          <ac:picMkLst>
            <pc:docMk/>
            <pc:sldMk cId="2240145460" sldId="261"/>
            <ac:picMk id="4" creationId="{6120E5E5-385F-5A84-692C-C1C5E992984B}"/>
          </ac:picMkLst>
        </pc:picChg>
        <pc:picChg chg="del">
          <ac:chgData name="Euan Morrison" userId="S::gw22morrisoneuan@glowmail.org.uk::1c1239fc-f294-48eb-89e6-d05184854051" providerId="AD" clId="Web-{6EB02AF0-017F-4988-646E-B3E0E86877FB}" dt="2024-02-28T10:29:46.663" v="4"/>
          <ac:picMkLst>
            <pc:docMk/>
            <pc:sldMk cId="2240145460" sldId="261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6EB02AF0-017F-4988-646E-B3E0E86877FB}" dt="2024-02-28T10:29:50.554" v="6"/>
        <pc:sldMkLst>
          <pc:docMk/>
          <pc:sldMk cId="2902054663" sldId="262"/>
        </pc:sldMkLst>
        <pc:picChg chg="del">
          <ac:chgData name="Euan Morrison" userId="S::gw22morrisoneuan@glowmail.org.uk::1c1239fc-f294-48eb-89e6-d05184854051" providerId="AD" clId="Web-{6EB02AF0-017F-4988-646E-B3E0E86877FB}" dt="2024-02-28T10:29:50.554" v="6"/>
          <ac:picMkLst>
            <pc:docMk/>
            <pc:sldMk cId="2902054663" sldId="262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6EB02AF0-017F-4988-646E-B3E0E86877FB}" dt="2024-02-28T10:29:55.554" v="9"/>
        <pc:sldMkLst>
          <pc:docMk/>
          <pc:sldMk cId="282666609" sldId="263"/>
        </pc:sldMkLst>
        <pc:picChg chg="del">
          <ac:chgData name="Euan Morrison" userId="S::gw22morrisoneuan@glowmail.org.uk::1c1239fc-f294-48eb-89e6-d05184854051" providerId="AD" clId="Web-{6EB02AF0-017F-4988-646E-B3E0E86877FB}" dt="2024-02-28T10:29:55.554" v="9"/>
          <ac:picMkLst>
            <pc:docMk/>
            <pc:sldMk cId="282666609" sldId="263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6EB02AF0-017F-4988-646E-B3E0E86877FB}" dt="2024-02-28T10:29:48.413" v="5"/>
        <pc:sldMkLst>
          <pc:docMk/>
          <pc:sldMk cId="514257550" sldId="264"/>
        </pc:sldMkLst>
        <pc:picChg chg="del">
          <ac:chgData name="Euan Morrison" userId="S::gw22morrisoneuan@glowmail.org.uk::1c1239fc-f294-48eb-89e6-d05184854051" providerId="AD" clId="Web-{6EB02AF0-017F-4988-646E-B3E0E86877FB}" dt="2024-02-28T10:29:48.413" v="5"/>
          <ac:picMkLst>
            <pc:docMk/>
            <pc:sldMk cId="514257550" sldId="264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6EB02AF0-017F-4988-646E-B3E0E86877FB}" dt="2024-02-28T10:29:52.085" v="7"/>
        <pc:sldMkLst>
          <pc:docMk/>
          <pc:sldMk cId="3051714066" sldId="265"/>
        </pc:sldMkLst>
        <pc:picChg chg="del">
          <ac:chgData name="Euan Morrison" userId="S::gw22morrisoneuan@glowmail.org.uk::1c1239fc-f294-48eb-89e6-d05184854051" providerId="AD" clId="Web-{6EB02AF0-017F-4988-646E-B3E0E86877FB}" dt="2024-02-28T10:29:52.085" v="7"/>
          <ac:picMkLst>
            <pc:docMk/>
            <pc:sldMk cId="3051714066" sldId="265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6EB02AF0-017F-4988-646E-B3E0E86877FB}" dt="2024-02-28T10:29:53.882" v="8"/>
        <pc:sldMkLst>
          <pc:docMk/>
          <pc:sldMk cId="4173009924" sldId="266"/>
        </pc:sldMkLst>
        <pc:picChg chg="del">
          <ac:chgData name="Euan Morrison" userId="S::gw22morrisoneuan@glowmail.org.uk::1c1239fc-f294-48eb-89e6-d05184854051" providerId="AD" clId="Web-{6EB02AF0-017F-4988-646E-B3E0E86877FB}" dt="2024-02-28T10:29:53.882" v="8"/>
          <ac:picMkLst>
            <pc:docMk/>
            <pc:sldMk cId="4173009924" sldId="266"/>
            <ac:picMk id="9" creationId="{00000000-0000-0000-0000-000000000000}"/>
          </ac:picMkLst>
        </pc:picChg>
      </pc:sldChg>
    </pc:docChg>
  </pc:docChgLst>
  <pc:docChgLst>
    <pc:chgData name="Euan Morrison" userId="S::gw22morrisoneuan@glowmail.org.uk::1c1239fc-f294-48eb-89e6-d05184854051" providerId="AD" clId="Web-{3D8CAB5C-C37D-CFE2-109B-BA9941E5CE1A}"/>
    <pc:docChg chg="modSld">
      <pc:chgData name="Euan Morrison" userId="S::gw22morrisoneuan@glowmail.org.uk::1c1239fc-f294-48eb-89e6-d05184854051" providerId="AD" clId="Web-{3D8CAB5C-C37D-CFE2-109B-BA9941E5CE1A}" dt="2024-02-01T14:15:03.073" v="7" actId="1076"/>
      <pc:docMkLst>
        <pc:docMk/>
      </pc:docMkLst>
      <pc:sldChg chg="addSp delSp modSp">
        <pc:chgData name="Euan Morrison" userId="S::gw22morrisoneuan@glowmail.org.uk::1c1239fc-f294-48eb-89e6-d05184854051" providerId="AD" clId="Web-{3D8CAB5C-C37D-CFE2-109B-BA9941E5CE1A}" dt="2024-02-01T14:15:03.073" v="7" actId="1076"/>
        <pc:sldMkLst>
          <pc:docMk/>
          <pc:sldMk cId="2240145460" sldId="261"/>
        </pc:sldMkLst>
        <pc:spChg chg="del">
          <ac:chgData name="Euan Morrison" userId="S::gw22morrisoneuan@glowmail.org.uk::1c1239fc-f294-48eb-89e6-d05184854051" providerId="AD" clId="Web-{3D8CAB5C-C37D-CFE2-109B-BA9941E5CE1A}" dt="2024-02-01T14:12:36.806" v="0"/>
          <ac:spMkLst>
            <pc:docMk/>
            <pc:sldMk cId="2240145460" sldId="261"/>
            <ac:spMk id="3" creationId="{00000000-0000-0000-0000-000000000000}"/>
          </ac:spMkLst>
        </pc:spChg>
        <pc:picChg chg="add del mod">
          <ac:chgData name="Euan Morrison" userId="S::gw22morrisoneuan@glowmail.org.uk::1c1239fc-f294-48eb-89e6-d05184854051" providerId="AD" clId="Web-{3D8CAB5C-C37D-CFE2-109B-BA9941E5CE1A}" dt="2024-02-01T14:14:58.808" v="6"/>
          <ac:picMkLst>
            <pc:docMk/>
            <pc:sldMk cId="2240145460" sldId="261"/>
            <ac:picMk id="2" creationId="{DFB49BA0-1503-5320-A575-8B3B543DF9BE}"/>
          </ac:picMkLst>
        </pc:picChg>
        <pc:picChg chg="add mod">
          <ac:chgData name="Euan Morrison" userId="S::gw22morrisoneuan@glowmail.org.uk::1c1239fc-f294-48eb-89e6-d05184854051" providerId="AD" clId="Web-{3D8CAB5C-C37D-CFE2-109B-BA9941E5CE1A}" dt="2024-02-01T14:15:03.073" v="7" actId="1076"/>
          <ac:picMkLst>
            <pc:docMk/>
            <pc:sldMk cId="2240145460" sldId="261"/>
            <ac:picMk id="4" creationId="{6120E5E5-385F-5A84-692C-C1C5E99298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FFE2-C7B0-4411-8DC9-F576FFC14141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4B3D-30A1-453A-8BA9-71E65B4E2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6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61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4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3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8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6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7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1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8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4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1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dYLI73fW5E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5 – Creating 12 Bar Blues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170757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 about the Genre of Music we created?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 or technique was your favourite to include?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6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5: Creating 12 Bar Blues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12 Bar Blues.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explain what blues music sounds like and some of the instruments used.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using the pentatonic scale.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a blues song following a 12 Bar chord pattern.</a:t>
            </a:r>
          </a:p>
        </p:txBody>
      </p:sp>
    </p:spTree>
    <p:extLst>
      <p:ext uri="{BB962C8B-B14F-4D97-AF65-F5344CB8AC3E}">
        <p14:creationId xmlns:p14="http://schemas.microsoft.com/office/powerpoint/2010/main" val="140480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Blues Genre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12 Bar Blues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Pentatonic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Scale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Clavichord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Improvisation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5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nline Media 1" title="GarageBand Lesson 5 - Creating 12 Bar Blues">
            <a:hlinkClick r:id="" action="ppaction://media"/>
            <a:extLst>
              <a:ext uri="{FF2B5EF4-FFF2-40B4-BE49-F238E27FC236}">
                <a16:creationId xmlns:a16="http://schemas.microsoft.com/office/drawing/2014/main" id="{36EE53B4-184F-42ED-275F-C9CBB238EA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98764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 Bar Blues Chord Pattern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181" y="2067833"/>
            <a:ext cx="95516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 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 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C 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C 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F  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F 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C 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C  |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G 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 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 |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  |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5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400" y="858371"/>
            <a:ext cx="75145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new song and swipe to choose ‘Keyboard’. Change the keyboard voice to ‘Smooth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Clav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2. Go to the ‘+’ icon at the end of the bars and increase the number of bars in Section A to 12.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Go to settings and change the tempo to 100.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4. Set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to 4 and record the track following the chord pattern. Use the largest section of the keys.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r="12986" b="33457"/>
          <a:stretch/>
        </p:blipFill>
        <p:spPr>
          <a:xfrm>
            <a:off x="511744" y="998806"/>
            <a:ext cx="3852334" cy="194238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471432" y="1893447"/>
            <a:ext cx="2438400" cy="25736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12848" b="35926"/>
          <a:stretch/>
        </p:blipFill>
        <p:spPr>
          <a:xfrm>
            <a:off x="511744" y="3083788"/>
            <a:ext cx="3012752" cy="194238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442188" y="2941189"/>
            <a:ext cx="1155212" cy="45601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300618" y="3428534"/>
            <a:ext cx="1270000" cy="84513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13194"/>
          <a:stretch/>
        </p:blipFill>
        <p:spPr>
          <a:xfrm>
            <a:off x="511744" y="5101037"/>
            <a:ext cx="2490050" cy="168923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677714" y="5057504"/>
            <a:ext cx="2919686" cy="42251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064653" y="5923885"/>
            <a:ext cx="2505965" cy="25037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05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r="22013" b="39630"/>
          <a:stretch/>
        </p:blipFill>
        <p:spPr>
          <a:xfrm>
            <a:off x="360485" y="958055"/>
            <a:ext cx="3572186" cy="1878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7400" y="858371"/>
            <a:ext cx="75145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 Once happy return to ‘Track View’ and add a new instrument. This time a ‘Bass’, select ‘Smart Bass’. Choose the P-Bass sound.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6. Select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‘4’ and record the chord pattern again.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7. Once happy return to ‘Track View’ and add ‘Drums’ selecting ‘Smart Drums’. Change the voice to ‘Vintage Kit’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677714" y="2157354"/>
            <a:ext cx="2892904" cy="8072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r="11666" b="40643"/>
          <a:stretch/>
        </p:blipFill>
        <p:spPr>
          <a:xfrm>
            <a:off x="360485" y="2941189"/>
            <a:ext cx="3572186" cy="158001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191933" y="2941189"/>
            <a:ext cx="1405467" cy="58939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28271" r="25902" b="20864"/>
          <a:stretch/>
        </p:blipFill>
        <p:spPr>
          <a:xfrm>
            <a:off x="360485" y="4529223"/>
            <a:ext cx="2230315" cy="12518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960971" y="4663968"/>
            <a:ext cx="2919686" cy="86810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t="1" r="28889" b="43951"/>
          <a:stretch/>
        </p:blipFill>
        <p:spPr>
          <a:xfrm>
            <a:off x="1753087" y="5447876"/>
            <a:ext cx="2434400" cy="1317303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3191286" y="4655945"/>
            <a:ext cx="1406114" cy="144679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0866" y="852077"/>
            <a:ext cx="85588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8. Drag the parts of the drum beat into position as shown and record this beat.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9. Return to ‘Track View’ and add a ‘Smart Guitar’ track, change the voice to ‘Retro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Wah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10. Go to ‘Notes’ and set scale to ‘Minor Pentatonic’.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11. Record a melody by playing single notes and making use of bending. Try and start and end on shaded notes. 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12. Return to track view and make changes to volume until you are happy.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13263" b="16898"/>
          <a:stretch/>
        </p:blipFill>
        <p:spPr>
          <a:xfrm>
            <a:off x="312439" y="922523"/>
            <a:ext cx="2905487" cy="18468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449344" y="1271451"/>
            <a:ext cx="1033658" cy="37188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26791" r="23681" b="19382"/>
          <a:stretch/>
        </p:blipFill>
        <p:spPr>
          <a:xfrm>
            <a:off x="312439" y="2904781"/>
            <a:ext cx="2560628" cy="144056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858000" y="2337580"/>
            <a:ext cx="2629504" cy="156353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247" r="37794" b="48889"/>
          <a:stretch/>
        </p:blipFill>
        <p:spPr>
          <a:xfrm>
            <a:off x="1326914" y="3712371"/>
            <a:ext cx="2008470" cy="116749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2364250" y="3138091"/>
            <a:ext cx="1118752" cy="93373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15298" r="13572" b="7495"/>
          <a:stretch/>
        </p:blipFill>
        <p:spPr>
          <a:xfrm>
            <a:off x="320386" y="5051036"/>
            <a:ext cx="3024178" cy="178341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849545" y="3911867"/>
            <a:ext cx="680502" cy="141268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05989" y="6130834"/>
            <a:ext cx="1506146" cy="42607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t="42666" r="13000" b="64"/>
          <a:stretch/>
        </p:blipFill>
        <p:spPr>
          <a:xfrm>
            <a:off x="10432869" y="5324549"/>
            <a:ext cx="1595008" cy="6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99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056B21-0143-401D-B537-54101BCACE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B30FC0-5BCE-496B-86EB-C8897185B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3AFE9B-2560-4E8F-9BEF-56B1076A98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495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16</cp:revision>
  <dcterms:created xsi:type="dcterms:W3CDTF">2024-02-01T09:20:03Z</dcterms:created>
  <dcterms:modified xsi:type="dcterms:W3CDTF">2024-02-28T10:30:28Z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