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258" r:id="rId6"/>
    <p:sldId id="259" r:id="rId7"/>
    <p:sldId id="260" r:id="rId8"/>
    <p:sldId id="261" r:id="rId9"/>
    <p:sldId id="263" r:id="rId10"/>
    <p:sldId id="265" r:id="rId11"/>
    <p:sldId id="266" r:id="rId12"/>
    <p:sldId id="267" r:id="rId13"/>
    <p:sldId id="268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CE8E0C-1FFF-EA4D-84ED-69866272B806}" v="112" dt="2024-02-28T10:32:46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ECE8E0C-1FFF-EA4D-84ED-69866272B806}"/>
    <pc:docChg chg="modSld">
      <pc:chgData name="" userId="" providerId="" clId="Web-{5ECE8E0C-1FFF-EA4D-84ED-69866272B806}" dt="2024-02-28T10:30:54.673" v="1"/>
      <pc:docMkLst>
        <pc:docMk/>
      </pc:docMkLst>
      <pc:sldChg chg="delSp">
        <pc:chgData name="" userId="" providerId="" clId="Web-{5ECE8E0C-1FFF-EA4D-84ED-69866272B806}" dt="2024-02-28T10:30:52.157" v="0"/>
        <pc:sldMkLst>
          <pc:docMk/>
          <pc:sldMk cId="3669251774" sldId="257"/>
        </pc:sldMkLst>
        <pc:picChg chg="del">
          <ac:chgData name="" userId="" providerId="" clId="Web-{5ECE8E0C-1FFF-EA4D-84ED-69866272B806}" dt="2024-02-28T10:30:52.157" v="0"/>
          <ac:picMkLst>
            <pc:docMk/>
            <pc:sldMk cId="3669251774" sldId="257"/>
            <ac:picMk id="5" creationId="{00000000-0000-0000-0000-000000000000}"/>
          </ac:picMkLst>
        </pc:picChg>
      </pc:sldChg>
      <pc:sldChg chg="delSp">
        <pc:chgData name="" userId="" providerId="" clId="Web-{5ECE8E0C-1FFF-EA4D-84ED-69866272B806}" dt="2024-02-28T10:30:54.673" v="1"/>
        <pc:sldMkLst>
          <pc:docMk/>
          <pc:sldMk cId="222815559" sldId="258"/>
        </pc:sldMkLst>
        <pc:picChg chg="del">
          <ac:chgData name="" userId="" providerId="" clId="Web-{5ECE8E0C-1FFF-EA4D-84ED-69866272B806}" dt="2024-02-28T10:30:54.673" v="1"/>
          <ac:picMkLst>
            <pc:docMk/>
            <pc:sldMk cId="222815559" sldId="258"/>
            <ac:picMk id="9" creationId="{00000000-0000-0000-0000-000000000000}"/>
          </ac:picMkLst>
        </pc:picChg>
      </pc:sldChg>
    </pc:docChg>
  </pc:docChgLst>
  <pc:docChgLst>
    <pc:chgData name="Euan Morrison" userId="S::gw22morrisoneuan@glowmail.org.uk::1c1239fc-f294-48eb-89e6-d05184854051" providerId="AD" clId="Web-{5ECE8E0C-1FFF-EA4D-84ED-69866272B806}"/>
    <pc:docChg chg="modSld">
      <pc:chgData name="Euan Morrison" userId="S::gw22morrisoneuan@glowmail.org.uk::1c1239fc-f294-48eb-89e6-d05184854051" providerId="AD" clId="Web-{5ECE8E0C-1FFF-EA4D-84ED-69866272B806}" dt="2024-02-28T10:32:46.880" v="63" actId="1076"/>
      <pc:docMkLst>
        <pc:docMk/>
      </pc:docMkLst>
      <pc:sldChg chg="delSp">
        <pc:chgData name="Euan Morrison" userId="S::gw22morrisoneuan@glowmail.org.uk::1c1239fc-f294-48eb-89e6-d05184854051" providerId="AD" clId="Web-{5ECE8E0C-1FFF-EA4D-84ED-69866272B806}" dt="2024-02-28T10:30:57.345" v="0"/>
        <pc:sldMkLst>
          <pc:docMk/>
          <pc:sldMk cId="301326604" sldId="259"/>
        </pc:sldMkLst>
        <pc:picChg chg="del">
          <ac:chgData name="Euan Morrison" userId="S::gw22morrisoneuan@glowmail.org.uk::1c1239fc-f294-48eb-89e6-d05184854051" providerId="AD" clId="Web-{5ECE8E0C-1FFF-EA4D-84ED-69866272B806}" dt="2024-02-28T10:30:57.345" v="0"/>
          <ac:picMkLst>
            <pc:docMk/>
            <pc:sldMk cId="301326604" sldId="259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5ECE8E0C-1FFF-EA4D-84ED-69866272B806}" dt="2024-02-28T10:30:59.798" v="1"/>
        <pc:sldMkLst>
          <pc:docMk/>
          <pc:sldMk cId="1982926604" sldId="260"/>
        </pc:sldMkLst>
        <pc:picChg chg="del">
          <ac:chgData name="Euan Morrison" userId="S::gw22morrisoneuan@glowmail.org.uk::1c1239fc-f294-48eb-89e6-d05184854051" providerId="AD" clId="Web-{5ECE8E0C-1FFF-EA4D-84ED-69866272B806}" dt="2024-02-28T10:30:59.798" v="1"/>
          <ac:picMkLst>
            <pc:docMk/>
            <pc:sldMk cId="1982926604" sldId="260"/>
            <ac:picMk id="9" creationId="{00000000-0000-0000-0000-000000000000}"/>
          </ac:picMkLst>
        </pc:picChg>
      </pc:sldChg>
      <pc:sldChg chg="addSp delSp modSp">
        <pc:chgData name="Euan Morrison" userId="S::gw22morrisoneuan@glowmail.org.uk::1c1239fc-f294-48eb-89e6-d05184854051" providerId="AD" clId="Web-{5ECE8E0C-1FFF-EA4D-84ED-69866272B806}" dt="2024-02-28T10:32:46.880" v="63" actId="1076"/>
        <pc:sldMkLst>
          <pc:docMk/>
          <pc:sldMk cId="3695633963" sldId="261"/>
        </pc:sldMkLst>
        <pc:picChg chg="add mod">
          <ac:chgData name="Euan Morrison" userId="S::gw22morrisoneuan@glowmail.org.uk::1c1239fc-f294-48eb-89e6-d05184854051" providerId="AD" clId="Web-{5ECE8E0C-1FFF-EA4D-84ED-69866272B806}" dt="2024-02-28T10:32:46.880" v="63" actId="1076"/>
          <ac:picMkLst>
            <pc:docMk/>
            <pc:sldMk cId="3695633963" sldId="261"/>
            <ac:picMk id="2" creationId="{F0BC945F-B4C1-0BB1-6F86-A8C70EAB0739}"/>
          </ac:picMkLst>
        </pc:picChg>
        <pc:picChg chg="del">
          <ac:chgData name="Euan Morrison" userId="S::gw22morrisoneuan@glowmail.org.uk::1c1239fc-f294-48eb-89e6-d05184854051" providerId="AD" clId="Web-{5ECE8E0C-1FFF-EA4D-84ED-69866272B806}" dt="2024-02-28T10:32:19.504" v="60"/>
          <ac:picMkLst>
            <pc:docMk/>
            <pc:sldMk cId="3695633963" sldId="261"/>
            <ac:picMk id="4" creationId="{AC791941-EBB4-F01D-4115-A4E2978FE1DD}"/>
          </ac:picMkLst>
        </pc:picChg>
        <pc:picChg chg="del">
          <ac:chgData name="Euan Morrison" userId="S::gw22morrisoneuan@glowmail.org.uk::1c1239fc-f294-48eb-89e6-d05184854051" providerId="AD" clId="Web-{5ECE8E0C-1FFF-EA4D-84ED-69866272B806}" dt="2024-02-28T10:31:01.908" v="2"/>
          <ac:picMkLst>
            <pc:docMk/>
            <pc:sldMk cId="3695633963" sldId="261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5ECE8E0C-1FFF-EA4D-84ED-69866272B806}" dt="2024-02-28T10:31:05.783" v="3"/>
        <pc:sldMkLst>
          <pc:docMk/>
          <pc:sldMk cId="2140959976" sldId="263"/>
        </pc:sldMkLst>
        <pc:picChg chg="del">
          <ac:chgData name="Euan Morrison" userId="S::gw22morrisoneuan@glowmail.org.uk::1c1239fc-f294-48eb-89e6-d05184854051" providerId="AD" clId="Web-{5ECE8E0C-1FFF-EA4D-84ED-69866272B806}" dt="2024-02-28T10:31:05.783" v="3"/>
          <ac:picMkLst>
            <pc:docMk/>
            <pc:sldMk cId="2140959976" sldId="263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5ECE8E0C-1FFF-EA4D-84ED-69866272B806}" dt="2024-02-28T10:32:14.082" v="59"/>
        <pc:sldMkLst>
          <pc:docMk/>
          <pc:sldMk cId="1898982636" sldId="264"/>
        </pc:sldMkLst>
        <pc:picChg chg="del">
          <ac:chgData name="Euan Morrison" userId="S::gw22morrisoneuan@glowmail.org.uk::1c1239fc-f294-48eb-89e6-d05184854051" providerId="AD" clId="Web-{5ECE8E0C-1FFF-EA4D-84ED-69866272B806}" dt="2024-02-28T10:32:14.082" v="59"/>
          <ac:picMkLst>
            <pc:docMk/>
            <pc:sldMk cId="1898982636" sldId="264"/>
            <ac:picMk id="9" creationId="{00000000-0000-0000-0000-000000000000}"/>
          </ac:picMkLst>
        </pc:picChg>
      </pc:sldChg>
      <pc:sldChg chg="delSp modSp">
        <pc:chgData name="Euan Morrison" userId="S::gw22morrisoneuan@glowmail.org.uk::1c1239fc-f294-48eb-89e6-d05184854051" providerId="AD" clId="Web-{5ECE8E0C-1FFF-EA4D-84ED-69866272B806}" dt="2024-02-28T10:31:38.628" v="45" actId="20577"/>
        <pc:sldMkLst>
          <pc:docMk/>
          <pc:sldMk cId="1671424799" sldId="265"/>
        </pc:sldMkLst>
        <pc:spChg chg="mod">
          <ac:chgData name="Euan Morrison" userId="S::gw22morrisoneuan@glowmail.org.uk::1c1239fc-f294-48eb-89e6-d05184854051" providerId="AD" clId="Web-{5ECE8E0C-1FFF-EA4D-84ED-69866272B806}" dt="2024-02-28T10:31:38.628" v="45" actId="20577"/>
          <ac:spMkLst>
            <pc:docMk/>
            <pc:sldMk cId="1671424799" sldId="265"/>
            <ac:spMk id="7" creationId="{00000000-0000-0000-0000-000000000000}"/>
          </ac:spMkLst>
        </pc:spChg>
        <pc:picChg chg="del">
          <ac:chgData name="Euan Morrison" userId="S::gw22morrisoneuan@glowmail.org.uk::1c1239fc-f294-48eb-89e6-d05184854051" providerId="AD" clId="Web-{5ECE8E0C-1FFF-EA4D-84ED-69866272B806}" dt="2024-02-28T10:31:07.283" v="4"/>
          <ac:picMkLst>
            <pc:docMk/>
            <pc:sldMk cId="1671424799" sldId="265"/>
            <ac:picMk id="9" creationId="{00000000-0000-0000-0000-000000000000}"/>
          </ac:picMkLst>
        </pc:picChg>
      </pc:sldChg>
      <pc:sldChg chg="delSp modSp">
        <pc:chgData name="Euan Morrison" userId="S::gw22morrisoneuan@glowmail.org.uk::1c1239fc-f294-48eb-89e6-d05184854051" providerId="AD" clId="Web-{5ECE8E0C-1FFF-EA4D-84ED-69866272B806}" dt="2024-02-28T10:31:54.456" v="52" actId="20577"/>
        <pc:sldMkLst>
          <pc:docMk/>
          <pc:sldMk cId="3124210842" sldId="266"/>
        </pc:sldMkLst>
        <pc:spChg chg="mod">
          <ac:chgData name="Euan Morrison" userId="S::gw22morrisoneuan@glowmail.org.uk::1c1239fc-f294-48eb-89e6-d05184854051" providerId="AD" clId="Web-{5ECE8E0C-1FFF-EA4D-84ED-69866272B806}" dt="2024-02-28T10:31:54.456" v="52" actId="20577"/>
          <ac:spMkLst>
            <pc:docMk/>
            <pc:sldMk cId="3124210842" sldId="266"/>
            <ac:spMk id="7" creationId="{00000000-0000-0000-0000-000000000000}"/>
          </ac:spMkLst>
        </pc:spChg>
        <pc:picChg chg="del">
          <ac:chgData name="Euan Morrison" userId="S::gw22morrisoneuan@glowmail.org.uk::1c1239fc-f294-48eb-89e6-d05184854051" providerId="AD" clId="Web-{5ECE8E0C-1FFF-EA4D-84ED-69866272B806}" dt="2024-02-28T10:31:42.565" v="46"/>
          <ac:picMkLst>
            <pc:docMk/>
            <pc:sldMk cId="3124210842" sldId="266"/>
            <ac:picMk id="9" creationId="{00000000-0000-0000-0000-000000000000}"/>
          </ac:picMkLst>
        </pc:picChg>
      </pc:sldChg>
      <pc:sldChg chg="delSp modSp">
        <pc:chgData name="Euan Morrison" userId="S::gw22morrisoneuan@glowmail.org.uk::1c1239fc-f294-48eb-89e6-d05184854051" providerId="AD" clId="Web-{5ECE8E0C-1FFF-EA4D-84ED-69866272B806}" dt="2024-02-28T10:32:04.754" v="57" actId="20577"/>
        <pc:sldMkLst>
          <pc:docMk/>
          <pc:sldMk cId="1420104114" sldId="267"/>
        </pc:sldMkLst>
        <pc:spChg chg="mod">
          <ac:chgData name="Euan Morrison" userId="S::gw22morrisoneuan@glowmail.org.uk::1c1239fc-f294-48eb-89e6-d05184854051" providerId="AD" clId="Web-{5ECE8E0C-1FFF-EA4D-84ED-69866272B806}" dt="2024-02-28T10:32:04.754" v="57" actId="20577"/>
          <ac:spMkLst>
            <pc:docMk/>
            <pc:sldMk cId="1420104114" sldId="267"/>
            <ac:spMk id="7" creationId="{00000000-0000-0000-0000-000000000000}"/>
          </ac:spMkLst>
        </pc:spChg>
        <pc:picChg chg="del">
          <ac:chgData name="Euan Morrison" userId="S::gw22morrisoneuan@glowmail.org.uk::1c1239fc-f294-48eb-89e6-d05184854051" providerId="AD" clId="Web-{5ECE8E0C-1FFF-EA4D-84ED-69866272B806}" dt="2024-02-28T10:31:57.269" v="53"/>
          <ac:picMkLst>
            <pc:docMk/>
            <pc:sldMk cId="1420104114" sldId="267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5ECE8E0C-1FFF-EA4D-84ED-69866272B806}" dt="2024-02-28T10:32:08.863" v="58"/>
        <pc:sldMkLst>
          <pc:docMk/>
          <pc:sldMk cId="3355441999" sldId="268"/>
        </pc:sldMkLst>
        <pc:picChg chg="del">
          <ac:chgData name="Euan Morrison" userId="S::gw22morrisoneuan@glowmail.org.uk::1c1239fc-f294-48eb-89e6-d05184854051" providerId="AD" clId="Web-{5ECE8E0C-1FFF-EA4D-84ED-69866272B806}" dt="2024-02-28T10:32:08.863" v="58"/>
          <ac:picMkLst>
            <pc:docMk/>
            <pc:sldMk cId="3355441999" sldId="268"/>
            <ac:picMk id="9" creationId="{00000000-0000-0000-0000-000000000000}"/>
          </ac:picMkLst>
        </pc:picChg>
      </pc:sldChg>
    </pc:docChg>
  </pc:docChgLst>
  <pc:docChgLst>
    <pc:chgData name="Euan Morrison" userId="S::gw22morrisoneuan@glowmail.org.uk::1c1239fc-f294-48eb-89e6-d05184854051" providerId="AD" clId="Web-{21467BBE-4B5F-A14B-A3F8-D2FABEF03D32}"/>
    <pc:docChg chg="modSld">
      <pc:chgData name="Euan Morrison" userId="S::gw22morrisoneuan@glowmail.org.uk::1c1239fc-f294-48eb-89e6-d05184854051" providerId="AD" clId="Web-{21467BBE-4B5F-A14B-A3F8-D2FABEF03D32}" dt="2024-02-01T14:16:08.240" v="7" actId="1076"/>
      <pc:docMkLst>
        <pc:docMk/>
      </pc:docMkLst>
      <pc:sldChg chg="addSp delSp modSp">
        <pc:chgData name="Euan Morrison" userId="S::gw22morrisoneuan@glowmail.org.uk::1c1239fc-f294-48eb-89e6-d05184854051" providerId="AD" clId="Web-{21467BBE-4B5F-A14B-A3F8-D2FABEF03D32}" dt="2024-02-01T14:16:08.240" v="7" actId="1076"/>
        <pc:sldMkLst>
          <pc:docMk/>
          <pc:sldMk cId="3695633963" sldId="261"/>
        </pc:sldMkLst>
        <pc:spChg chg="del">
          <ac:chgData name="Euan Morrison" userId="S::gw22morrisoneuan@glowmail.org.uk::1c1239fc-f294-48eb-89e6-d05184854051" providerId="AD" clId="Web-{21467BBE-4B5F-A14B-A3F8-D2FABEF03D32}" dt="2024-02-01T14:15:26.927" v="0"/>
          <ac:spMkLst>
            <pc:docMk/>
            <pc:sldMk cId="3695633963" sldId="261"/>
            <ac:spMk id="3" creationId="{00000000-0000-0000-0000-000000000000}"/>
          </ac:spMkLst>
        </pc:spChg>
        <pc:picChg chg="add del mod">
          <ac:chgData name="Euan Morrison" userId="S::gw22morrisoneuan@glowmail.org.uk::1c1239fc-f294-48eb-89e6-d05184854051" providerId="AD" clId="Web-{21467BBE-4B5F-A14B-A3F8-D2FABEF03D32}" dt="2024-02-01T14:15:47.083" v="4"/>
          <ac:picMkLst>
            <pc:docMk/>
            <pc:sldMk cId="3695633963" sldId="261"/>
            <ac:picMk id="2" creationId="{311C265C-F588-95B8-B9AF-3980E10AA835}"/>
          </ac:picMkLst>
        </pc:picChg>
        <pc:picChg chg="add mod">
          <ac:chgData name="Euan Morrison" userId="S::gw22morrisoneuan@glowmail.org.uk::1c1239fc-f294-48eb-89e6-d05184854051" providerId="AD" clId="Web-{21467BBE-4B5F-A14B-A3F8-D2FABEF03D32}" dt="2024-02-01T14:16:08.240" v="7" actId="1076"/>
          <ac:picMkLst>
            <pc:docMk/>
            <pc:sldMk cId="3695633963" sldId="261"/>
            <ac:picMk id="4" creationId="{AC791941-EBB4-F01D-4115-A4E2978FE1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EF26C-3F29-4A18-A9BD-07935795781A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23912-3BC7-470E-A4C9-D6EF93BA7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24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6FE74-E7E4-42D6-808F-7A5FA5279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1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02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1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95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2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53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8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04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6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82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90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73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28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85USHepPDM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6 – Creating Classical Music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977" r="971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11" y="957316"/>
            <a:ext cx="4738778" cy="47387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15826" y="2541875"/>
            <a:ext cx="85286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GarageBand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366925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7400" y="858371"/>
            <a:ext cx="75145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14.	Finally add one more track. Choose ‘Keyboard’ again and this time choose ‘French Horn’. Change ‘Scale’ to ‘Major’.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15.	Record a track following the chord pattern of ‘E’ and ‘A’ in the bass part of the chords (shaded part).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16.	Once happy make changes to volumes of tracks as appropriate.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1" t="22644" r="25871" b="17726"/>
          <a:stretch/>
        </p:blipFill>
        <p:spPr>
          <a:xfrm>
            <a:off x="492185" y="917854"/>
            <a:ext cx="2033082" cy="13563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964267" y="1116999"/>
            <a:ext cx="2015066" cy="233445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t="247" r="35277" b="31851"/>
          <a:stretch/>
        </p:blipFill>
        <p:spPr>
          <a:xfrm>
            <a:off x="1723105" y="1600054"/>
            <a:ext cx="2256228" cy="171873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3061067" y="2031027"/>
            <a:ext cx="1536335" cy="75481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52850" r="14236"/>
          <a:stretch/>
        </p:blipFill>
        <p:spPr>
          <a:xfrm>
            <a:off x="492185" y="3495727"/>
            <a:ext cx="2833610" cy="105578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061068" y="2792308"/>
            <a:ext cx="1536332" cy="1231313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751668" y="2740109"/>
            <a:ext cx="1790528" cy="86719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24" r="15069" b="-494"/>
          <a:stretch/>
        </p:blipFill>
        <p:spPr>
          <a:xfrm>
            <a:off x="696342" y="4828856"/>
            <a:ext cx="2188056" cy="1752601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2081122" y="4445000"/>
            <a:ext cx="2304611" cy="181140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24" r="14097" b="32963"/>
          <a:stretch/>
        </p:blipFill>
        <p:spPr>
          <a:xfrm>
            <a:off x="6804742" y="5762269"/>
            <a:ext cx="1949792" cy="1023028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5131873" y="6265094"/>
            <a:ext cx="1949925" cy="1737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441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Plenary Discussion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1" y="1187158"/>
            <a:ext cx="107006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enjoy the most about creating this track?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find challenging about creating this track?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learn about the Genre of Music we created?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instrument or technique was your favourite to include?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would you do differently if you created another track like this?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98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6: Creating Classical Music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4723" y="1383322"/>
            <a:ext cx="9542585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create a piece of classical music.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explain what classical music sounds like and some of the instruments used.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explain what a musical key is.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create a simple track with different classical instruments and techniques.</a:t>
            </a:r>
          </a:p>
        </p:txBody>
      </p:sp>
    </p:spTree>
    <p:extLst>
      <p:ext uri="{BB962C8B-B14F-4D97-AF65-F5344CB8AC3E}">
        <p14:creationId xmlns:p14="http://schemas.microsoft.com/office/powerpoint/2010/main" val="22281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Vocabulary/Topics to Explore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213970"/>
            <a:ext cx="110351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Classical Music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Instruments of an Orchestra (Strings, Woodwind, Brass and Percussion)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Clarinet</a:t>
            </a: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Flute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French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Horn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Key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Signatures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Major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and Minor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Graphic 8" descr="Music notation with solid fill">
            <a:extLst>
              <a:ext uri="{FF2B5EF4-FFF2-40B4-BE49-F238E27FC236}">
                <a16:creationId xmlns:a16="http://schemas.microsoft.com/office/drawing/2014/main" id="{E84ABEA8-C863-4897-8190-89A61735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0" y="3642647"/>
            <a:ext cx="3089854" cy="306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Listening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423" y="1213970"/>
            <a:ext cx="1112552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can you hear?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instruments did you hear?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it fast or slow?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style of music?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 in the world is the music from?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 do you think the music was written?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Graphic 3" descr="Ear outline">
            <a:extLst>
              <a:ext uri="{FF2B5EF4-FFF2-40B4-BE49-F238E27FC236}">
                <a16:creationId xmlns:a16="http://schemas.microsoft.com/office/drawing/2014/main" id="{318FFFD2-B147-8EB6-7A44-8227C60A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185" y="4606875"/>
            <a:ext cx="2276552" cy="2251125"/>
          </a:xfrm>
          <a:prstGeom prst="rect">
            <a:avLst/>
          </a:prstGeom>
        </p:spPr>
      </p:pic>
      <p:pic>
        <p:nvPicPr>
          <p:cNvPr id="15" name="Graphic 7" descr="Volume outline">
            <a:extLst>
              <a:ext uri="{FF2B5EF4-FFF2-40B4-BE49-F238E27FC236}">
                <a16:creationId xmlns:a16="http://schemas.microsoft.com/office/drawing/2014/main" id="{03CF658C-1B37-E2AD-F432-B875BADFD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233" y="5370095"/>
            <a:ext cx="1064538" cy="1056062"/>
          </a:xfrm>
          <a:prstGeom prst="rect">
            <a:avLst/>
          </a:prstGeom>
        </p:spPr>
      </p:pic>
      <p:pic>
        <p:nvPicPr>
          <p:cNvPr id="16" name="Graphic 8" descr="Music notation with solid fill">
            <a:extLst>
              <a:ext uri="{FF2B5EF4-FFF2-40B4-BE49-F238E27FC236}">
                <a16:creationId xmlns:a16="http://schemas.microsoft.com/office/drawing/2014/main" id="{E84ABEA8-C863-4897-8190-89A617359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916" y="5287770"/>
            <a:ext cx="1064538" cy="1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2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Lesson Video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nline Media 1" title="GarageBand Lesson 6 - Creating Classical Music">
            <a:hlinkClick r:id="" action="ppaction://media"/>
            <a:extLst>
              <a:ext uri="{FF2B5EF4-FFF2-40B4-BE49-F238E27FC236}">
                <a16:creationId xmlns:a16="http://schemas.microsoft.com/office/drawing/2014/main" id="{F0BC945F-B4C1-0BB1-6F86-A8C70EAB073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1425" y="998764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3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2" r="13820" b="32840"/>
          <a:stretch/>
        </p:blipFill>
        <p:spPr>
          <a:xfrm>
            <a:off x="2164101" y="4293181"/>
            <a:ext cx="1956690" cy="2452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7400" y="858371"/>
            <a:ext cx="7514551" cy="2471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1. Create a new track and select ‘Strings’ and ‘Smart Strings’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2. Set the strings voice to ‘Modern’.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3. Go to settings and change the ‘Key Signature’ to ‘E’ Major’.</a:t>
            </a:r>
          </a:p>
          <a:p>
            <a:pPr marL="514350" lvl="0" indent="-514350">
              <a:buAutoNum type="arabicPeriod" startAt="4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Set ‘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Autoplay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’ to 3 and Record the strings backing track playing the ‘E’ and ‘A’ chords changing at each bar.</a:t>
            </a:r>
          </a:p>
          <a:p>
            <a:pPr marL="514350" lvl="0" indent="-514350">
              <a:buAutoNum type="arabicPeriod" startAt="4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lvl="0" indent="-514350">
              <a:buAutoNum type="arabicPeriod" startAt="4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lvl="0" indent="-514350">
              <a:buAutoNum type="arabicPeriod" startAt="4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lvl="0" indent="-514350">
              <a:buAutoNum type="arabicPeriod" startAt="4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lvl="0" indent="-514350">
              <a:buAutoNum type="arabicPeriod" startAt="4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5.	Return to ‘Track View’ and add a new instrument. This time another ‘Strings’ selecting ‘Notes’.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6.	At the top un-select the Violin, Cello and Bass leaving just the Viola. 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7.	Go to ‘Scale’ and select ‘Major’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8.	Record a track by playing some notes on the Viola string.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9.	Return to ‘Track View’ and select a new ‘Keyboard’ track. Change the voice to ‘Clarinet’ this can be found in the ‘Other’ tab.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10.	Using the red icon at the right hand side to change from Chords to Notes if not already set. Then set the ‘Scale’ to ‘Major’.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11.	Record an improvised melody using the notes.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12.	Then add another ‘Keyboard’ track, selecting the ‘Flute’ voice this time. As before go to ‘Notes’ and change ‘Scale’ to ‘Major’.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13.	Create and record a different melody to the one created on the Clarinet.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14.	Finally add one more track. Choose ‘Keyboard’ again and this time choose ‘French Horn’. Go to ‘Notes’ and change ‘Scale’ to ‘Major’.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15.	Record a track following the chord pattern of ‘E’ and ‘A’ in the bass part of the chords (shaded part).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16.	Once happy make changes to volumes of tracks as appropriate.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9" t="22592" r="22500" b="17531"/>
          <a:stretch/>
        </p:blipFill>
        <p:spPr>
          <a:xfrm>
            <a:off x="466785" y="858371"/>
            <a:ext cx="3341595" cy="205148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430868" y="1517484"/>
            <a:ext cx="3139750" cy="903103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r="12570" b="50494"/>
          <a:stretch/>
        </p:blipFill>
        <p:spPr>
          <a:xfrm>
            <a:off x="466785" y="2818985"/>
            <a:ext cx="3606802" cy="138936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1591735" y="2238453"/>
            <a:ext cx="2800844" cy="1275214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0" r="15278"/>
          <a:stretch/>
        </p:blipFill>
        <p:spPr>
          <a:xfrm>
            <a:off x="446669" y="4293181"/>
            <a:ext cx="1424464" cy="248132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663449" y="4234636"/>
            <a:ext cx="948265" cy="199485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1017208" y="5348201"/>
            <a:ext cx="498325" cy="68032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44719" y="4381201"/>
            <a:ext cx="788614" cy="51518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838570" y="5418456"/>
            <a:ext cx="1163626" cy="75050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95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7400" y="858371"/>
            <a:ext cx="7514551" cy="69865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5. Return to ‘Track View’ and add a new instrument. This time another ‘Strings’ selecting ‘Notes’.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6. At the top un-select the Violin, Cello and Bass leaving just the Viola. 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7. Go to ‘Scale’ and select ‘Major’</a:t>
            </a:r>
          </a:p>
          <a:p>
            <a:pPr marL="514350" lvl="0" indent="-514350">
              <a:buAutoNum type="arabicPeriod" startAt="8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Record a track by playing some notes on the Viola string.</a:t>
            </a:r>
          </a:p>
          <a:p>
            <a:pPr marL="514350" lvl="0" indent="-514350">
              <a:buAutoNum type="arabicPeriod" startAt="8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lvl="0" indent="-514350">
              <a:buAutoNum type="arabicPeriod" startAt="8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lvl="0" indent="-514350">
              <a:buAutoNum type="arabicPeriod" startAt="8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lvl="0" indent="-514350">
              <a:buAutoNum type="arabicPeriod" startAt="8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lvl="0" indent="-514350">
              <a:buAutoNum type="arabicPeriod" startAt="8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9" t="22592" r="22500" b="17531"/>
          <a:stretch/>
        </p:blipFill>
        <p:spPr>
          <a:xfrm>
            <a:off x="466785" y="858371"/>
            <a:ext cx="3341595" cy="20514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r="11528" b="-247"/>
          <a:stretch/>
        </p:blipFill>
        <p:spPr>
          <a:xfrm>
            <a:off x="492185" y="4314712"/>
            <a:ext cx="3097682" cy="231187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871133" y="1517484"/>
            <a:ext cx="2699485" cy="91244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663449" y="4234636"/>
            <a:ext cx="948265" cy="199485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00734" y="4386751"/>
            <a:ext cx="801953" cy="87264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838570" y="5688365"/>
            <a:ext cx="883745" cy="560035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1" t="11728" r="26736" b="56791"/>
          <a:stretch/>
        </p:blipFill>
        <p:spPr>
          <a:xfrm>
            <a:off x="492185" y="2954762"/>
            <a:ext cx="3198377" cy="120089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1964267" y="2666180"/>
            <a:ext cx="2500685" cy="827033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7" t="27160" r="14445" b="1975"/>
          <a:stretch/>
        </p:blipFill>
        <p:spPr>
          <a:xfrm>
            <a:off x="4991707" y="4984183"/>
            <a:ext cx="2950026" cy="164240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>
            <a:off x="7111236" y="5191085"/>
            <a:ext cx="1934385" cy="279563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424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7400" y="858371"/>
            <a:ext cx="7514551" cy="64940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9. Return to ‘Track View’ and select a new ‘Keyboard’ track. Change the voice to ‘Clarinet’ this can be found in the ‘Other’ tab.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/>
              </a:rPr>
              <a:t>10.	Using the red icon at the right hand side to change from Chords to Notes if not already set. Then set the ‘Scale’ to ‘Major’.</a:t>
            </a:r>
          </a:p>
          <a:p>
            <a:pPr marL="514350" lvl="0" indent="-514350">
              <a:buAutoNum type="arabicPeriod" startAt="11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Record an improvised melody using the notes.</a:t>
            </a:r>
          </a:p>
          <a:p>
            <a:pPr marL="514350" lvl="0" indent="-514350">
              <a:buAutoNum type="arabicPeriod" startAt="11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14350" lvl="0" indent="-514350">
              <a:buAutoNum type="arabicPeriod" startAt="11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1" t="22644" r="25871" b="17726"/>
          <a:stretch/>
        </p:blipFill>
        <p:spPr>
          <a:xfrm>
            <a:off x="492185" y="917854"/>
            <a:ext cx="2033082" cy="13563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964267" y="1116999"/>
            <a:ext cx="2015066" cy="233445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8" r="22430" b="19753"/>
          <a:stretch/>
        </p:blipFill>
        <p:spPr>
          <a:xfrm>
            <a:off x="1763790" y="1529868"/>
            <a:ext cx="2396067" cy="174016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2838571" y="2031027"/>
            <a:ext cx="1758829" cy="16992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-494" r="14305" b="43704"/>
          <a:stretch/>
        </p:blipFill>
        <p:spPr>
          <a:xfrm>
            <a:off x="455943" y="3035454"/>
            <a:ext cx="2944792" cy="132544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3400734" y="3801090"/>
            <a:ext cx="1196666" cy="156694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22469" r="14236"/>
          <a:stretch/>
        </p:blipFill>
        <p:spPr>
          <a:xfrm>
            <a:off x="455943" y="4512295"/>
            <a:ext cx="2833610" cy="173610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616200" y="4551515"/>
            <a:ext cx="889735" cy="733735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061068" y="5037667"/>
            <a:ext cx="918265" cy="61806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48025" r="14583" b="617"/>
          <a:stretch/>
        </p:blipFill>
        <p:spPr>
          <a:xfrm>
            <a:off x="8454219" y="5362060"/>
            <a:ext cx="3274838" cy="133562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7124952" y="6231023"/>
            <a:ext cx="1949925" cy="1737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21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7400" y="858371"/>
            <a:ext cx="7514551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12.	Then add another ‘Keyboard’ track, selecting the ‘Flute’ voice this time. As before go to ‘Notes’ and change ‘Scale’ to ‘Major’.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13.	Create and record a different melody to the one created on the Clarinet.</a:t>
            </a: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1" t="22644" r="25871" b="17726"/>
          <a:stretch/>
        </p:blipFill>
        <p:spPr>
          <a:xfrm>
            <a:off x="492185" y="917854"/>
            <a:ext cx="2033082" cy="13563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964267" y="1116999"/>
            <a:ext cx="2015066" cy="233445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8" t="-371" r="33820" b="29507"/>
          <a:stretch/>
        </p:blipFill>
        <p:spPr>
          <a:xfrm>
            <a:off x="1724591" y="1515383"/>
            <a:ext cx="2254742" cy="172333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2870200" y="2031027"/>
            <a:ext cx="1727202" cy="8069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-494" r="14305" b="43704"/>
          <a:stretch/>
        </p:blipFill>
        <p:spPr>
          <a:xfrm>
            <a:off x="455943" y="3035454"/>
            <a:ext cx="2944792" cy="132544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3400734" y="3801090"/>
            <a:ext cx="1196666" cy="156694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22469" r="14236"/>
          <a:stretch/>
        </p:blipFill>
        <p:spPr>
          <a:xfrm>
            <a:off x="455943" y="4512295"/>
            <a:ext cx="2833610" cy="173610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616200" y="4551515"/>
            <a:ext cx="889735" cy="733735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061068" y="5037667"/>
            <a:ext cx="918265" cy="61806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48025" r="14583" b="617"/>
          <a:stretch/>
        </p:blipFill>
        <p:spPr>
          <a:xfrm>
            <a:off x="6900978" y="4617439"/>
            <a:ext cx="3274838" cy="133562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5449810" y="5283753"/>
            <a:ext cx="1949925" cy="1737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1041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6A0E8E3EF0B42A1E3668D529AB2A0" ma:contentTypeVersion="4" ma:contentTypeDescription="Create a new document." ma:contentTypeScope="" ma:versionID="d959d21485f7cf603d3746bff3b6b0d5">
  <xsd:schema xmlns:xsd="http://www.w3.org/2001/XMLSchema" xmlns:xs="http://www.w3.org/2001/XMLSchema" xmlns:p="http://schemas.microsoft.com/office/2006/metadata/properties" xmlns:ns2="b059c1f8-b7da-4b2d-9d2d-a1874dfea663" targetNamespace="http://schemas.microsoft.com/office/2006/metadata/properties" ma:root="true" ma:fieldsID="059b4cdd8101be2e7490a1e268092297" ns2:_="">
    <xsd:import namespace="b059c1f8-b7da-4b2d-9d2d-a1874dfea6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9c1f8-b7da-4b2d-9d2d-a1874dfea6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A568B0-A1C3-4421-9C6D-D767360CB4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FAF8A8-FF31-4EAD-A196-E13108B772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928C17D-B5D0-45E7-8E13-A0F0581103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9c1f8-b7da-4b2d-9d2d-a1874dfea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1263</Words>
  <Application>Microsoft Office PowerPoint</Application>
  <PresentationFormat>Widescreen</PresentationFormat>
  <Paragraphs>102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23</cp:revision>
  <dcterms:created xsi:type="dcterms:W3CDTF">2024-02-01T09:39:50Z</dcterms:created>
  <dcterms:modified xsi:type="dcterms:W3CDTF">2024-02-28T10:32:48Z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0x010100D466A0E8E3EF0B42A1E3668D529AB2A0</vt:lpwstr>
  </property>
</Properties>
</file>