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9393F-5C9B-D362-E5CE-0B45F58AED8F}" v="14" dt="2024-02-28T10:34:40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7869393F-5C9B-D362-E5CE-0B45F58AED8F}"/>
    <pc:docChg chg="modSld">
      <pc:chgData name="Euan Morrison" userId="S::gw22morrisoneuan@glowmail.org.uk::1c1239fc-f294-48eb-89e6-d05184854051" providerId="AD" clId="Web-{7869393F-5C9B-D362-E5CE-0B45F58AED8F}" dt="2024-02-28T10:34:40.147" v="12" actId="1076"/>
      <pc:docMkLst>
        <pc:docMk/>
      </pc:docMkLst>
      <pc:sldChg chg="delSp">
        <pc:chgData name="Euan Morrison" userId="S::gw22morrisoneuan@glowmail.org.uk::1c1239fc-f294-48eb-89e6-d05184854051" providerId="AD" clId="Web-{7869393F-5C9B-D362-E5CE-0B45F58AED8F}" dt="2024-02-28T10:33:33.113" v="0"/>
        <pc:sldMkLst>
          <pc:docMk/>
          <pc:sldMk cId="3877961908" sldId="258"/>
        </pc:sldMkLst>
        <pc:picChg chg="del">
          <ac:chgData name="Euan Morrison" userId="S::gw22morrisoneuan@glowmail.org.uk::1c1239fc-f294-48eb-89e6-d05184854051" providerId="AD" clId="Web-{7869393F-5C9B-D362-E5CE-0B45F58AED8F}" dt="2024-02-28T10:33:33.113" v="0"/>
          <ac:picMkLst>
            <pc:docMk/>
            <pc:sldMk cId="3877961908" sldId="258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869393F-5C9B-D362-E5CE-0B45F58AED8F}" dt="2024-02-28T10:33:37.504" v="1"/>
        <pc:sldMkLst>
          <pc:docMk/>
          <pc:sldMk cId="951873274" sldId="259"/>
        </pc:sldMkLst>
        <pc:picChg chg="del">
          <ac:chgData name="Euan Morrison" userId="S::gw22morrisoneuan@glowmail.org.uk::1c1239fc-f294-48eb-89e6-d05184854051" providerId="AD" clId="Web-{7869393F-5C9B-D362-E5CE-0B45F58AED8F}" dt="2024-02-28T10:33:37.504" v="1"/>
          <ac:picMkLst>
            <pc:docMk/>
            <pc:sldMk cId="951873274" sldId="259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869393F-5C9B-D362-E5CE-0B45F58AED8F}" dt="2024-02-28T10:33:39.192" v="2"/>
        <pc:sldMkLst>
          <pc:docMk/>
          <pc:sldMk cId="2212727751" sldId="260"/>
        </pc:sldMkLst>
        <pc:picChg chg="del">
          <ac:chgData name="Euan Morrison" userId="S::gw22morrisoneuan@glowmail.org.uk::1c1239fc-f294-48eb-89e6-d05184854051" providerId="AD" clId="Web-{7869393F-5C9B-D362-E5CE-0B45F58AED8F}" dt="2024-02-28T10:33:39.192" v="2"/>
          <ac:picMkLst>
            <pc:docMk/>
            <pc:sldMk cId="2212727751" sldId="260"/>
            <ac:picMk id="9" creationId="{00000000-0000-0000-0000-000000000000}"/>
          </ac:picMkLst>
        </pc:picChg>
      </pc:sldChg>
      <pc:sldChg chg="addSp delSp modSp">
        <pc:chgData name="Euan Morrison" userId="S::gw22morrisoneuan@glowmail.org.uk::1c1239fc-f294-48eb-89e6-d05184854051" providerId="AD" clId="Web-{7869393F-5C9B-D362-E5CE-0B45F58AED8F}" dt="2024-02-28T10:34:40.147" v="12" actId="1076"/>
        <pc:sldMkLst>
          <pc:docMk/>
          <pc:sldMk cId="3589446030" sldId="261"/>
        </pc:sldMkLst>
        <pc:picChg chg="del">
          <ac:chgData name="Euan Morrison" userId="S::gw22morrisoneuan@glowmail.org.uk::1c1239fc-f294-48eb-89e6-d05184854051" providerId="AD" clId="Web-{7869393F-5C9B-D362-E5CE-0B45F58AED8F}" dt="2024-02-28T10:33:59.505" v="9"/>
          <ac:picMkLst>
            <pc:docMk/>
            <pc:sldMk cId="3589446030" sldId="261"/>
            <ac:picMk id="2" creationId="{CEA706A7-D93F-BA89-4855-689FDBE0A028}"/>
          </ac:picMkLst>
        </pc:picChg>
        <pc:picChg chg="add mod">
          <ac:chgData name="Euan Morrison" userId="S::gw22morrisoneuan@glowmail.org.uk::1c1239fc-f294-48eb-89e6-d05184854051" providerId="AD" clId="Web-{7869393F-5C9B-D362-E5CE-0B45F58AED8F}" dt="2024-02-28T10:34:40.147" v="12" actId="1076"/>
          <ac:picMkLst>
            <pc:docMk/>
            <pc:sldMk cId="3589446030" sldId="261"/>
            <ac:picMk id="3" creationId="{7AD3C140-E8AE-48D0-7111-E53364BE610B}"/>
          </ac:picMkLst>
        </pc:picChg>
        <pc:picChg chg="del">
          <ac:chgData name="Euan Morrison" userId="S::gw22morrisoneuan@glowmail.org.uk::1c1239fc-f294-48eb-89e6-d05184854051" providerId="AD" clId="Web-{7869393F-5C9B-D362-E5CE-0B45F58AED8F}" dt="2024-02-28T10:33:40.801" v="3"/>
          <ac:picMkLst>
            <pc:docMk/>
            <pc:sldMk cId="3589446030" sldId="261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869393F-5C9B-D362-E5CE-0B45F58AED8F}" dt="2024-02-28T10:33:43.629" v="4"/>
        <pc:sldMkLst>
          <pc:docMk/>
          <pc:sldMk cId="1714257533" sldId="262"/>
        </pc:sldMkLst>
        <pc:picChg chg="del">
          <ac:chgData name="Euan Morrison" userId="S::gw22morrisoneuan@glowmail.org.uk::1c1239fc-f294-48eb-89e6-d05184854051" providerId="AD" clId="Web-{7869393F-5C9B-D362-E5CE-0B45F58AED8F}" dt="2024-02-28T10:33:43.629" v="4"/>
          <ac:picMkLst>
            <pc:docMk/>
            <pc:sldMk cId="1714257533" sldId="262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869393F-5C9B-D362-E5CE-0B45F58AED8F}" dt="2024-02-28T10:33:50.348" v="8"/>
        <pc:sldMkLst>
          <pc:docMk/>
          <pc:sldMk cId="3954336647" sldId="263"/>
        </pc:sldMkLst>
        <pc:picChg chg="del">
          <ac:chgData name="Euan Morrison" userId="S::gw22morrisoneuan@glowmail.org.uk::1c1239fc-f294-48eb-89e6-d05184854051" providerId="AD" clId="Web-{7869393F-5C9B-D362-E5CE-0B45F58AED8F}" dt="2024-02-28T10:33:50.348" v="8"/>
          <ac:picMkLst>
            <pc:docMk/>
            <pc:sldMk cId="3954336647" sldId="263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869393F-5C9B-D362-E5CE-0B45F58AED8F}" dt="2024-02-28T10:33:45.614" v="5"/>
        <pc:sldMkLst>
          <pc:docMk/>
          <pc:sldMk cId="1361976211" sldId="264"/>
        </pc:sldMkLst>
        <pc:picChg chg="del">
          <ac:chgData name="Euan Morrison" userId="S::gw22morrisoneuan@glowmail.org.uk::1c1239fc-f294-48eb-89e6-d05184854051" providerId="AD" clId="Web-{7869393F-5C9B-D362-E5CE-0B45F58AED8F}" dt="2024-02-28T10:33:45.614" v="5"/>
          <ac:picMkLst>
            <pc:docMk/>
            <pc:sldMk cId="1361976211" sldId="264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869393F-5C9B-D362-E5CE-0B45F58AED8F}" dt="2024-02-28T10:33:47.614" v="6"/>
        <pc:sldMkLst>
          <pc:docMk/>
          <pc:sldMk cId="4251940679" sldId="265"/>
        </pc:sldMkLst>
        <pc:picChg chg="del">
          <ac:chgData name="Euan Morrison" userId="S::gw22morrisoneuan@glowmail.org.uk::1c1239fc-f294-48eb-89e6-d05184854051" providerId="AD" clId="Web-{7869393F-5C9B-D362-E5CE-0B45F58AED8F}" dt="2024-02-28T10:33:47.614" v="6"/>
          <ac:picMkLst>
            <pc:docMk/>
            <pc:sldMk cId="4251940679" sldId="265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869393F-5C9B-D362-E5CE-0B45F58AED8F}" dt="2024-02-28T10:33:48.989" v="7"/>
        <pc:sldMkLst>
          <pc:docMk/>
          <pc:sldMk cId="4178314001" sldId="266"/>
        </pc:sldMkLst>
        <pc:picChg chg="del">
          <ac:chgData name="Euan Morrison" userId="S::gw22morrisoneuan@glowmail.org.uk::1c1239fc-f294-48eb-89e6-d05184854051" providerId="AD" clId="Web-{7869393F-5C9B-D362-E5CE-0B45F58AED8F}" dt="2024-02-28T10:33:48.989" v="7"/>
          <ac:picMkLst>
            <pc:docMk/>
            <pc:sldMk cId="4178314001" sldId="266"/>
            <ac:picMk id="9" creationId="{00000000-0000-0000-0000-000000000000}"/>
          </ac:picMkLst>
        </pc:picChg>
      </pc:sldChg>
    </pc:docChg>
  </pc:docChgLst>
  <pc:docChgLst>
    <pc:chgData clId="Web-{7869393F-5C9B-D362-E5CE-0B45F58AED8F}"/>
    <pc:docChg chg="modSld">
      <pc:chgData name="" userId="" providerId="" clId="Web-{7869393F-5C9B-D362-E5CE-0B45F58AED8F}" dt="2024-02-28T10:33:29.895" v="0"/>
      <pc:docMkLst>
        <pc:docMk/>
      </pc:docMkLst>
      <pc:sldChg chg="delSp">
        <pc:chgData name="" userId="" providerId="" clId="Web-{7869393F-5C9B-D362-E5CE-0B45F58AED8F}" dt="2024-02-28T10:33:29.895" v="0"/>
        <pc:sldMkLst>
          <pc:docMk/>
          <pc:sldMk cId="1840360482" sldId="257"/>
        </pc:sldMkLst>
        <pc:picChg chg="del">
          <ac:chgData name="" userId="" providerId="" clId="Web-{7869393F-5C9B-D362-E5CE-0B45F58AED8F}" dt="2024-02-28T10:33:29.895" v="0"/>
          <ac:picMkLst>
            <pc:docMk/>
            <pc:sldMk cId="1840360482" sldId="257"/>
            <ac:picMk id="5" creationId="{00000000-0000-0000-0000-000000000000}"/>
          </ac:picMkLst>
        </pc:picChg>
      </pc:sldChg>
    </pc:docChg>
  </pc:docChgLst>
  <pc:docChgLst>
    <pc:chgData name="Euan Morrison" userId="S::gw22morrisoneuan@glowmail.org.uk::1c1239fc-f294-48eb-89e6-d05184854051" providerId="AD" clId="Web-{FEC99152-FFE0-E931-C486-A4C2CB739C00}"/>
    <pc:docChg chg="modSld">
      <pc:chgData name="Euan Morrison" userId="S::gw22morrisoneuan@glowmail.org.uk::1c1239fc-f294-48eb-89e6-d05184854051" providerId="AD" clId="Web-{FEC99152-FFE0-E931-C486-A4C2CB739C00}" dt="2024-02-01T14:17:17.175" v="3" actId="1076"/>
      <pc:docMkLst>
        <pc:docMk/>
      </pc:docMkLst>
      <pc:sldChg chg="addSp delSp modSp">
        <pc:chgData name="Euan Morrison" userId="S::gw22morrisoneuan@glowmail.org.uk::1c1239fc-f294-48eb-89e6-d05184854051" providerId="AD" clId="Web-{FEC99152-FFE0-E931-C486-A4C2CB739C00}" dt="2024-02-01T14:17:17.175" v="3" actId="1076"/>
        <pc:sldMkLst>
          <pc:docMk/>
          <pc:sldMk cId="3589446030" sldId="261"/>
        </pc:sldMkLst>
        <pc:spChg chg="del">
          <ac:chgData name="Euan Morrison" userId="S::gw22morrisoneuan@glowmail.org.uk::1c1239fc-f294-48eb-89e6-d05184854051" providerId="AD" clId="Web-{FEC99152-FFE0-E931-C486-A4C2CB739C00}" dt="2024-02-01T14:16:57.518" v="0"/>
          <ac:spMkLst>
            <pc:docMk/>
            <pc:sldMk cId="3589446030" sldId="261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FEC99152-FFE0-E931-C486-A4C2CB739C00}" dt="2024-02-01T14:17:17.175" v="3" actId="1076"/>
          <ac:picMkLst>
            <pc:docMk/>
            <pc:sldMk cId="3589446030" sldId="261"/>
            <ac:picMk id="2" creationId="{CEA706A7-D93F-BA89-4855-689FDBE0A0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D3E0F-8E85-47DB-9EF0-15B625A38F7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2AD80-EDE4-4569-84D5-2FD111BB9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3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7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2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45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6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25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0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4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5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3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80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6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btg1w_12ak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7 – Creating World Music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77" r="97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1" y="957316"/>
            <a:ext cx="4738778" cy="4738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15826" y="2541875"/>
            <a:ext cx="8528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GarageBand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184036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187158"/>
            <a:ext cx="10700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enjoy the most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find challenging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learn about the Genre of Music we created?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 or technique was your favourite to include?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would you do differently if you created another track like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33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7: Creating World Music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4723" y="1383322"/>
            <a:ext cx="954258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 world music.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recognise the features of music from a different culture.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make use of Chinese instruments.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experiment with the instruments and create a simple song.</a:t>
            </a:r>
          </a:p>
        </p:txBody>
      </p:sp>
    </p:spTree>
    <p:extLst>
      <p:ext uri="{BB962C8B-B14F-4D97-AF65-F5344CB8AC3E}">
        <p14:creationId xmlns:p14="http://schemas.microsoft.com/office/powerpoint/2010/main" val="387796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Vocabulary/Topics to Explore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World Music Genre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Chinese Traditional Music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Guzheng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Erhu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Pipa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Chinese Percussion Instruments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3642647"/>
            <a:ext cx="3089854" cy="30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7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423" y="1213970"/>
            <a:ext cx="111255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hear?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instruments did you hear?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it fast or slow?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style of music?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 in the world is the music from?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do you think the music was written?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Graphic 3" descr="Ear outline">
            <a:extLst>
              <a:ext uri="{FF2B5EF4-FFF2-40B4-BE49-F238E27FC236}">
                <a16:creationId xmlns:a16="http://schemas.microsoft.com/office/drawing/2014/main" id="{318FFFD2-B147-8EB6-7A44-8227C60A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185" y="4606875"/>
            <a:ext cx="2276552" cy="2251125"/>
          </a:xfrm>
          <a:prstGeom prst="rect">
            <a:avLst/>
          </a:prstGeom>
        </p:spPr>
      </p:pic>
      <p:pic>
        <p:nvPicPr>
          <p:cNvPr id="15" name="Graphic 7" descr="Volume outline">
            <a:extLst>
              <a:ext uri="{FF2B5EF4-FFF2-40B4-BE49-F238E27FC236}">
                <a16:creationId xmlns:a16="http://schemas.microsoft.com/office/drawing/2014/main" id="{03CF658C-1B37-E2AD-F432-B875BADF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233" y="5370095"/>
            <a:ext cx="1064538" cy="1056062"/>
          </a:xfrm>
          <a:prstGeom prst="rect">
            <a:avLst/>
          </a:prstGeom>
        </p:spPr>
      </p:pic>
      <p:pic>
        <p:nvPicPr>
          <p:cNvPr id="16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16" y="5287770"/>
            <a:ext cx="1064538" cy="1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2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title="GarageBand Lesson 7 - Creating World Music">
            <a:hlinkClick r:id="" action="ppaction://media"/>
            <a:extLst>
              <a:ext uri="{FF2B5EF4-FFF2-40B4-BE49-F238E27FC236}">
                <a16:creationId xmlns:a16="http://schemas.microsoft.com/office/drawing/2014/main" id="{7AD3C140-E8AE-48D0-7111-E53364BE61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998764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4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400" y="858371"/>
            <a:ext cx="75145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Create a new song and go to ‘Sound Library’. Swipe through the ‘Sound Packs’ to find the ‘Chinese Traditional’ pack and download it.</a:t>
            </a: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 Return to the instrument selector by tapping done and swipe to the ‘World’ section. Choose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Guzheng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 which should now be one of the options.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63449" y="4234636"/>
            <a:ext cx="948265" cy="19948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24198" r="30485" b="20988"/>
          <a:stretch/>
        </p:blipFill>
        <p:spPr>
          <a:xfrm>
            <a:off x="455738" y="404536"/>
            <a:ext cx="2382832" cy="198510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370668" y="1187158"/>
            <a:ext cx="2125132" cy="18376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124" r="13473" b="-247"/>
          <a:stretch/>
        </p:blipFill>
        <p:spPr>
          <a:xfrm>
            <a:off x="875998" y="2132504"/>
            <a:ext cx="2963028" cy="228640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014945" y="2238453"/>
            <a:ext cx="1377634" cy="93829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7408" r="26597" b="9012"/>
          <a:stretch/>
        </p:blipFill>
        <p:spPr>
          <a:xfrm>
            <a:off x="481691" y="3706164"/>
            <a:ext cx="1646888" cy="164203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382261" y="3025837"/>
            <a:ext cx="2732004" cy="137778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5309" r="22222" b="14691"/>
          <a:stretch/>
        </p:blipFill>
        <p:spPr>
          <a:xfrm>
            <a:off x="1297074" y="5055106"/>
            <a:ext cx="2752538" cy="1693334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3643460" y="6002867"/>
            <a:ext cx="1639740" cy="46545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25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760" y="858371"/>
            <a:ext cx="817819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3. Change to the ‘Chords’ view and go to settings and ‘Key Signature’. Change the key signature to ‘D Major’.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4. Choose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Autoplay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 ‘3’ and record the ‘D’ chord for the whole track length.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5. Return to ‘Track View’ and add a second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Guzheng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’. Choose ‘Notes’ this time and make sure it is in ‘Major Pentatonic’ 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6. Use the zoom function and record a simple melody using the individual strings.</a:t>
            </a: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124" r="13194" b="864"/>
          <a:stretch/>
        </p:blipFill>
        <p:spPr>
          <a:xfrm>
            <a:off x="311421" y="462602"/>
            <a:ext cx="2340491" cy="177585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443300" y="800318"/>
            <a:ext cx="2442900" cy="38684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1234" r="13681" b="988"/>
          <a:stretch/>
        </p:blipFill>
        <p:spPr>
          <a:xfrm>
            <a:off x="220456" y="1524874"/>
            <a:ext cx="2707351" cy="188089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2647711" y="1778000"/>
            <a:ext cx="1238489" cy="44821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2" r="13750" b="41975"/>
          <a:stretch/>
        </p:blipFill>
        <p:spPr>
          <a:xfrm>
            <a:off x="2149419" y="2532671"/>
            <a:ext cx="1590186" cy="164986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927808" y="2074333"/>
            <a:ext cx="859357" cy="95156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934075" y="2238453"/>
            <a:ext cx="999685" cy="111914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t="371" r="13541" b="494"/>
          <a:stretch/>
        </p:blipFill>
        <p:spPr>
          <a:xfrm>
            <a:off x="220457" y="4113411"/>
            <a:ext cx="2129472" cy="162698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1285193" y="4182533"/>
            <a:ext cx="2999403" cy="14152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-372" r="12986" b="370"/>
          <a:stretch/>
        </p:blipFill>
        <p:spPr>
          <a:xfrm>
            <a:off x="1226410" y="4928048"/>
            <a:ext cx="2354990" cy="1791119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 flipV="1">
            <a:off x="3355882" y="5579533"/>
            <a:ext cx="682718" cy="700838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7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760" y="858371"/>
            <a:ext cx="81781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7. Next add a new track and select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Erdu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’. Make sure you are on ‘Notes’ and ‘Major Pentatonic’. 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8. Record a track by sliding up and down the top string on the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Erdu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9. Add a further instrument this time the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Pipa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 and record a track by playing the single notes on the top string.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10. For the next track go to ‘Drums’ and select ‘More Sounds’. Go to percussion and choose ‘Chinese Kit’.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583267" y="5148985"/>
            <a:ext cx="859357" cy="95156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t="11234" r="13958" b="5062"/>
          <a:stretch/>
        </p:blipFill>
        <p:spPr>
          <a:xfrm>
            <a:off x="275664" y="439303"/>
            <a:ext cx="2720249" cy="175985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583267" y="1187158"/>
            <a:ext cx="2302933" cy="55547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617" r="13402" b="987"/>
          <a:stretch/>
        </p:blipFill>
        <p:spPr>
          <a:xfrm>
            <a:off x="264017" y="2599615"/>
            <a:ext cx="2367566" cy="1790276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719762" y="2017779"/>
            <a:ext cx="3213998" cy="155206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447800" y="3534913"/>
            <a:ext cx="2485961" cy="63693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7" t="14197" r="12778" b="17407"/>
          <a:stretch/>
        </p:blipFill>
        <p:spPr>
          <a:xfrm>
            <a:off x="257735" y="4588815"/>
            <a:ext cx="2930457" cy="1749433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2191633" y="5093731"/>
            <a:ext cx="1574437" cy="35315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94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760" y="858371"/>
            <a:ext cx="81781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11. Create and record a simple drum beat using the largest drum and one other. 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12.	Finally add another ‘Chinese Kit’ and add any percussion sounds you would like.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13.	Adjust the volumes to finish your track.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-247" r="13958" b="124"/>
          <a:stretch/>
        </p:blipFill>
        <p:spPr>
          <a:xfrm>
            <a:off x="482601" y="472582"/>
            <a:ext cx="2768600" cy="21404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930400" y="1251477"/>
            <a:ext cx="1955801" cy="92445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908301" y="1803400"/>
            <a:ext cx="1025458" cy="25580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2709" b="371"/>
          <a:stretch/>
        </p:blipFill>
        <p:spPr>
          <a:xfrm>
            <a:off x="482601" y="2700866"/>
            <a:ext cx="2900180" cy="2189378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1481668" y="4004733"/>
            <a:ext cx="2345265" cy="347134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140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6A0E8E3EF0B42A1E3668D529AB2A0" ma:contentTypeVersion="4" ma:contentTypeDescription="Create a new document." ma:contentTypeScope="" ma:versionID="d959d21485f7cf603d3746bff3b6b0d5">
  <xsd:schema xmlns:xsd="http://www.w3.org/2001/XMLSchema" xmlns:xs="http://www.w3.org/2001/XMLSchema" xmlns:p="http://schemas.microsoft.com/office/2006/metadata/properties" xmlns:ns2="b059c1f8-b7da-4b2d-9d2d-a1874dfea663" targetNamespace="http://schemas.microsoft.com/office/2006/metadata/properties" ma:root="true" ma:fieldsID="059b4cdd8101be2e7490a1e268092297" ns2:_="">
    <xsd:import namespace="b059c1f8-b7da-4b2d-9d2d-a1874dfea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9c1f8-b7da-4b2d-9d2d-a1874dfea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953A86-2D04-4103-B0AF-6567FB2612A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9ED54C-FC47-49E9-8E6F-CF472CF97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9c1f8-b7da-4b2d-9d2d-a1874dfea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0F48A4-282E-4E6E-A47B-CCDF8BF6A7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493</Words>
  <Application>Microsoft Office PowerPoint</Application>
  <PresentationFormat>Widescreen</PresentationFormat>
  <Paragraphs>51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16</cp:revision>
  <dcterms:created xsi:type="dcterms:W3CDTF">2024-02-01T10:01:20Z</dcterms:created>
  <dcterms:modified xsi:type="dcterms:W3CDTF">2024-02-28T10:34:46Z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0x010100D466A0E8E3EF0B42A1E3668D529AB2A0</vt:lpwstr>
  </property>
</Properties>
</file>