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7" r:id="rId5"/>
    <p:sldId id="258" r:id="rId6"/>
    <p:sldId id="259" r:id="rId7"/>
    <p:sldId id="260" r:id="rId8"/>
    <p:sldId id="261" r:id="rId9"/>
    <p:sldId id="264" r:id="rId10"/>
    <p:sldId id="265" r:id="rId11"/>
    <p:sldId id="266" r:id="rId12"/>
    <p:sldId id="267"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E049FB-033D-F3A4-5235-052631C4AD01}" v="23" dt="2024-02-28T10:37:37.8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8" autoAdjust="0"/>
    <p:restoredTop sz="94660"/>
  </p:normalViewPr>
  <p:slideViewPr>
    <p:cSldViewPr snapToGrid="0">
      <p:cViewPr varScale="1">
        <p:scale>
          <a:sx n="75" d="100"/>
          <a:sy n="75" d="100"/>
        </p:scale>
        <p:origin x="5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uan Morrison" userId="S::gw22morrisoneuan@glowmail.org.uk::1c1239fc-f294-48eb-89e6-d05184854051" providerId="AD" clId="Web-{C3E049FB-033D-F3A4-5235-052631C4AD01}"/>
    <pc:docChg chg="modSld">
      <pc:chgData name="Euan Morrison" userId="S::gw22morrisoneuan@glowmail.org.uk::1c1239fc-f294-48eb-89e6-d05184854051" providerId="AD" clId="Web-{C3E049FB-033D-F3A4-5235-052631C4AD01}" dt="2024-02-28T10:37:37.844" v="19" actId="1076"/>
      <pc:docMkLst>
        <pc:docMk/>
      </pc:docMkLst>
      <pc:sldChg chg="delSp">
        <pc:chgData name="Euan Morrison" userId="S::gw22morrisoneuan@glowmail.org.uk::1c1239fc-f294-48eb-89e6-d05184854051" providerId="AD" clId="Web-{C3E049FB-033D-F3A4-5235-052631C4AD01}" dt="2024-02-28T10:36:17.014" v="0"/>
        <pc:sldMkLst>
          <pc:docMk/>
          <pc:sldMk cId="2048530238" sldId="257"/>
        </pc:sldMkLst>
        <pc:picChg chg="del">
          <ac:chgData name="Euan Morrison" userId="S::gw22morrisoneuan@glowmail.org.uk::1c1239fc-f294-48eb-89e6-d05184854051" providerId="AD" clId="Web-{C3E049FB-033D-F3A4-5235-052631C4AD01}" dt="2024-02-28T10:36:17.014" v="0"/>
          <ac:picMkLst>
            <pc:docMk/>
            <pc:sldMk cId="2048530238" sldId="257"/>
            <ac:picMk id="5" creationId="{00000000-0000-0000-0000-000000000000}"/>
          </ac:picMkLst>
        </pc:picChg>
      </pc:sldChg>
      <pc:sldChg chg="delSp">
        <pc:chgData name="Euan Morrison" userId="S::gw22morrisoneuan@glowmail.org.uk::1c1239fc-f294-48eb-89e6-d05184854051" providerId="AD" clId="Web-{C3E049FB-033D-F3A4-5235-052631C4AD01}" dt="2024-02-28T10:36:19.061" v="1"/>
        <pc:sldMkLst>
          <pc:docMk/>
          <pc:sldMk cId="2569212544" sldId="258"/>
        </pc:sldMkLst>
        <pc:picChg chg="del">
          <ac:chgData name="Euan Morrison" userId="S::gw22morrisoneuan@glowmail.org.uk::1c1239fc-f294-48eb-89e6-d05184854051" providerId="AD" clId="Web-{C3E049FB-033D-F3A4-5235-052631C4AD01}" dt="2024-02-28T10:36:19.061" v="1"/>
          <ac:picMkLst>
            <pc:docMk/>
            <pc:sldMk cId="2569212544" sldId="258"/>
            <ac:picMk id="9" creationId="{00000000-0000-0000-0000-000000000000}"/>
          </ac:picMkLst>
        </pc:picChg>
      </pc:sldChg>
      <pc:sldChg chg="delSp">
        <pc:chgData name="Euan Morrison" userId="S::gw22morrisoneuan@glowmail.org.uk::1c1239fc-f294-48eb-89e6-d05184854051" providerId="AD" clId="Web-{C3E049FB-033D-F3A4-5235-052631C4AD01}" dt="2024-02-28T10:36:20.920" v="2"/>
        <pc:sldMkLst>
          <pc:docMk/>
          <pc:sldMk cId="2580735269" sldId="259"/>
        </pc:sldMkLst>
        <pc:picChg chg="del">
          <ac:chgData name="Euan Morrison" userId="S::gw22morrisoneuan@glowmail.org.uk::1c1239fc-f294-48eb-89e6-d05184854051" providerId="AD" clId="Web-{C3E049FB-033D-F3A4-5235-052631C4AD01}" dt="2024-02-28T10:36:20.920" v="2"/>
          <ac:picMkLst>
            <pc:docMk/>
            <pc:sldMk cId="2580735269" sldId="259"/>
            <ac:picMk id="9" creationId="{00000000-0000-0000-0000-000000000000}"/>
          </ac:picMkLst>
        </pc:picChg>
      </pc:sldChg>
      <pc:sldChg chg="delSp">
        <pc:chgData name="Euan Morrison" userId="S::gw22morrisoneuan@glowmail.org.uk::1c1239fc-f294-48eb-89e6-d05184854051" providerId="AD" clId="Web-{C3E049FB-033D-F3A4-5235-052631C4AD01}" dt="2024-02-28T10:36:25.499" v="3"/>
        <pc:sldMkLst>
          <pc:docMk/>
          <pc:sldMk cId="526106272" sldId="260"/>
        </pc:sldMkLst>
        <pc:picChg chg="del">
          <ac:chgData name="Euan Morrison" userId="S::gw22morrisoneuan@glowmail.org.uk::1c1239fc-f294-48eb-89e6-d05184854051" providerId="AD" clId="Web-{C3E049FB-033D-F3A4-5235-052631C4AD01}" dt="2024-02-28T10:36:25.499" v="3"/>
          <ac:picMkLst>
            <pc:docMk/>
            <pc:sldMk cId="526106272" sldId="260"/>
            <ac:picMk id="9" creationId="{00000000-0000-0000-0000-000000000000}"/>
          </ac:picMkLst>
        </pc:picChg>
      </pc:sldChg>
      <pc:sldChg chg="addSp delSp modSp">
        <pc:chgData name="Euan Morrison" userId="S::gw22morrisoneuan@glowmail.org.uk::1c1239fc-f294-48eb-89e6-d05184854051" providerId="AD" clId="Web-{C3E049FB-033D-F3A4-5235-052631C4AD01}" dt="2024-02-28T10:37:37.844" v="19" actId="1076"/>
        <pc:sldMkLst>
          <pc:docMk/>
          <pc:sldMk cId="3671847221" sldId="261"/>
        </pc:sldMkLst>
        <pc:picChg chg="del">
          <ac:chgData name="Euan Morrison" userId="S::gw22morrisoneuan@glowmail.org.uk::1c1239fc-f294-48eb-89e6-d05184854051" providerId="AD" clId="Web-{C3E049FB-033D-F3A4-5235-052631C4AD01}" dt="2024-02-28T10:37:15" v="16"/>
          <ac:picMkLst>
            <pc:docMk/>
            <pc:sldMk cId="3671847221" sldId="261"/>
            <ac:picMk id="2" creationId="{68B8EFAA-2977-EE16-F928-0044C8C4DA20}"/>
          </ac:picMkLst>
        </pc:picChg>
        <pc:picChg chg="add mod">
          <ac:chgData name="Euan Morrison" userId="S::gw22morrisoneuan@glowmail.org.uk::1c1239fc-f294-48eb-89e6-d05184854051" providerId="AD" clId="Web-{C3E049FB-033D-F3A4-5235-052631C4AD01}" dt="2024-02-28T10:37:37.844" v="19" actId="1076"/>
          <ac:picMkLst>
            <pc:docMk/>
            <pc:sldMk cId="3671847221" sldId="261"/>
            <ac:picMk id="3" creationId="{D227C309-AD66-982F-2DE8-5DCF398C7B22}"/>
          </ac:picMkLst>
        </pc:picChg>
        <pc:picChg chg="del">
          <ac:chgData name="Euan Morrison" userId="S::gw22morrisoneuan@glowmail.org.uk::1c1239fc-f294-48eb-89e6-d05184854051" providerId="AD" clId="Web-{C3E049FB-033D-F3A4-5235-052631C4AD01}" dt="2024-02-28T10:36:26.920" v="4"/>
          <ac:picMkLst>
            <pc:docMk/>
            <pc:sldMk cId="3671847221" sldId="261"/>
            <ac:picMk id="9" creationId="{00000000-0000-0000-0000-000000000000}"/>
          </ac:picMkLst>
        </pc:picChg>
      </pc:sldChg>
      <pc:sldChg chg="delSp">
        <pc:chgData name="Euan Morrison" userId="S::gw22morrisoneuan@glowmail.org.uk::1c1239fc-f294-48eb-89e6-d05184854051" providerId="AD" clId="Web-{C3E049FB-033D-F3A4-5235-052631C4AD01}" dt="2024-02-28T10:37:07.703" v="15"/>
        <pc:sldMkLst>
          <pc:docMk/>
          <pc:sldMk cId="3900338831" sldId="263"/>
        </pc:sldMkLst>
        <pc:picChg chg="del">
          <ac:chgData name="Euan Morrison" userId="S::gw22morrisoneuan@glowmail.org.uk::1c1239fc-f294-48eb-89e6-d05184854051" providerId="AD" clId="Web-{C3E049FB-033D-F3A4-5235-052631C4AD01}" dt="2024-02-28T10:37:07.703" v="15"/>
          <ac:picMkLst>
            <pc:docMk/>
            <pc:sldMk cId="3900338831" sldId="263"/>
            <ac:picMk id="9" creationId="{00000000-0000-0000-0000-000000000000}"/>
          </ac:picMkLst>
        </pc:picChg>
      </pc:sldChg>
      <pc:sldChg chg="delSp modSp">
        <pc:chgData name="Euan Morrison" userId="S::gw22morrisoneuan@glowmail.org.uk::1c1239fc-f294-48eb-89e6-d05184854051" providerId="AD" clId="Web-{C3E049FB-033D-F3A4-5235-052631C4AD01}" dt="2024-02-28T10:36:35.327" v="7" actId="20577"/>
        <pc:sldMkLst>
          <pc:docMk/>
          <pc:sldMk cId="2381533140" sldId="264"/>
        </pc:sldMkLst>
        <pc:spChg chg="mod">
          <ac:chgData name="Euan Morrison" userId="S::gw22morrisoneuan@glowmail.org.uk::1c1239fc-f294-48eb-89e6-d05184854051" providerId="AD" clId="Web-{C3E049FB-033D-F3A4-5235-052631C4AD01}" dt="2024-02-28T10:36:35.327" v="7" actId="20577"/>
          <ac:spMkLst>
            <pc:docMk/>
            <pc:sldMk cId="2381533140" sldId="264"/>
            <ac:spMk id="7" creationId="{00000000-0000-0000-0000-000000000000}"/>
          </ac:spMkLst>
        </pc:spChg>
        <pc:picChg chg="del">
          <ac:chgData name="Euan Morrison" userId="S::gw22morrisoneuan@glowmail.org.uk::1c1239fc-f294-48eb-89e6-d05184854051" providerId="AD" clId="Web-{C3E049FB-033D-F3A4-5235-052631C4AD01}" dt="2024-02-28T10:36:28.858" v="5"/>
          <ac:picMkLst>
            <pc:docMk/>
            <pc:sldMk cId="2381533140" sldId="264"/>
            <ac:picMk id="9" creationId="{00000000-0000-0000-0000-000000000000}"/>
          </ac:picMkLst>
        </pc:picChg>
      </pc:sldChg>
      <pc:sldChg chg="delSp modSp">
        <pc:chgData name="Euan Morrison" userId="S::gw22morrisoneuan@glowmail.org.uk::1c1239fc-f294-48eb-89e6-d05184854051" providerId="AD" clId="Web-{C3E049FB-033D-F3A4-5235-052631C4AD01}" dt="2024-02-28T10:36:59.546" v="12"/>
        <pc:sldMkLst>
          <pc:docMk/>
          <pc:sldMk cId="4263737223" sldId="265"/>
        </pc:sldMkLst>
        <pc:spChg chg="mod">
          <ac:chgData name="Euan Morrison" userId="S::gw22morrisoneuan@glowmail.org.uk::1c1239fc-f294-48eb-89e6-d05184854051" providerId="AD" clId="Web-{C3E049FB-033D-F3A4-5235-052631C4AD01}" dt="2024-02-28T10:36:48.671" v="11" actId="20577"/>
          <ac:spMkLst>
            <pc:docMk/>
            <pc:sldMk cId="4263737223" sldId="265"/>
            <ac:spMk id="7" creationId="{00000000-0000-0000-0000-000000000000}"/>
          </ac:spMkLst>
        </pc:spChg>
        <pc:picChg chg="del">
          <ac:chgData name="Euan Morrison" userId="S::gw22morrisoneuan@glowmail.org.uk::1c1239fc-f294-48eb-89e6-d05184854051" providerId="AD" clId="Web-{C3E049FB-033D-F3A4-5235-052631C4AD01}" dt="2024-02-28T10:36:59.546" v="12"/>
          <ac:picMkLst>
            <pc:docMk/>
            <pc:sldMk cId="4263737223" sldId="265"/>
            <ac:picMk id="9" creationId="{00000000-0000-0000-0000-000000000000}"/>
          </ac:picMkLst>
        </pc:picChg>
      </pc:sldChg>
      <pc:sldChg chg="delSp">
        <pc:chgData name="Euan Morrison" userId="S::gw22morrisoneuan@glowmail.org.uk::1c1239fc-f294-48eb-89e6-d05184854051" providerId="AD" clId="Web-{C3E049FB-033D-F3A4-5235-052631C4AD01}" dt="2024-02-28T10:37:01.812" v="13"/>
        <pc:sldMkLst>
          <pc:docMk/>
          <pc:sldMk cId="1273130381" sldId="266"/>
        </pc:sldMkLst>
        <pc:picChg chg="del">
          <ac:chgData name="Euan Morrison" userId="S::gw22morrisoneuan@glowmail.org.uk::1c1239fc-f294-48eb-89e6-d05184854051" providerId="AD" clId="Web-{C3E049FB-033D-F3A4-5235-052631C4AD01}" dt="2024-02-28T10:37:01.812" v="13"/>
          <ac:picMkLst>
            <pc:docMk/>
            <pc:sldMk cId="1273130381" sldId="266"/>
            <ac:picMk id="9" creationId="{00000000-0000-0000-0000-000000000000}"/>
          </ac:picMkLst>
        </pc:picChg>
      </pc:sldChg>
      <pc:sldChg chg="delSp">
        <pc:chgData name="Euan Morrison" userId="S::gw22morrisoneuan@glowmail.org.uk::1c1239fc-f294-48eb-89e6-d05184854051" providerId="AD" clId="Web-{C3E049FB-033D-F3A4-5235-052631C4AD01}" dt="2024-02-28T10:37:06.015" v="14"/>
        <pc:sldMkLst>
          <pc:docMk/>
          <pc:sldMk cId="398693193" sldId="267"/>
        </pc:sldMkLst>
        <pc:picChg chg="del">
          <ac:chgData name="Euan Morrison" userId="S::gw22morrisoneuan@glowmail.org.uk::1c1239fc-f294-48eb-89e6-d05184854051" providerId="AD" clId="Web-{C3E049FB-033D-F3A4-5235-052631C4AD01}" dt="2024-02-28T10:37:06.015" v="14"/>
          <ac:picMkLst>
            <pc:docMk/>
            <pc:sldMk cId="398693193" sldId="267"/>
            <ac:picMk id="9" creationId="{00000000-0000-0000-0000-000000000000}"/>
          </ac:picMkLst>
        </pc:picChg>
      </pc:sldChg>
    </pc:docChg>
  </pc:docChgLst>
  <pc:docChgLst>
    <pc:chgData name="Euan Morrison" userId="S::gw22morrisoneuan@glowmail.org.uk::1c1239fc-f294-48eb-89e6-d05184854051" providerId="AD" clId="Web-{E734450E-269B-A557-78EF-FCD113300FE9}"/>
    <pc:docChg chg="modSld">
      <pc:chgData name="Euan Morrison" userId="S::gw22morrisoneuan@glowmail.org.uk::1c1239fc-f294-48eb-89e6-d05184854051" providerId="AD" clId="Web-{E734450E-269B-A557-78EF-FCD113300FE9}" dt="2024-02-01T14:18:16.283" v="3" actId="1076"/>
      <pc:docMkLst>
        <pc:docMk/>
      </pc:docMkLst>
      <pc:sldChg chg="addSp delSp modSp">
        <pc:chgData name="Euan Morrison" userId="S::gw22morrisoneuan@glowmail.org.uk::1c1239fc-f294-48eb-89e6-d05184854051" providerId="AD" clId="Web-{E734450E-269B-A557-78EF-FCD113300FE9}" dt="2024-02-01T14:18:16.283" v="3" actId="1076"/>
        <pc:sldMkLst>
          <pc:docMk/>
          <pc:sldMk cId="3671847221" sldId="261"/>
        </pc:sldMkLst>
        <pc:spChg chg="del">
          <ac:chgData name="Euan Morrison" userId="S::gw22morrisoneuan@glowmail.org.uk::1c1239fc-f294-48eb-89e6-d05184854051" providerId="AD" clId="Web-{E734450E-269B-A557-78EF-FCD113300FE9}" dt="2024-02-01T14:18:01.017" v="0"/>
          <ac:spMkLst>
            <pc:docMk/>
            <pc:sldMk cId="3671847221" sldId="261"/>
            <ac:spMk id="3" creationId="{00000000-0000-0000-0000-000000000000}"/>
          </ac:spMkLst>
        </pc:spChg>
        <pc:picChg chg="add mod">
          <ac:chgData name="Euan Morrison" userId="S::gw22morrisoneuan@glowmail.org.uk::1c1239fc-f294-48eb-89e6-d05184854051" providerId="AD" clId="Web-{E734450E-269B-A557-78EF-FCD113300FE9}" dt="2024-02-01T14:18:16.283" v="3" actId="1076"/>
          <ac:picMkLst>
            <pc:docMk/>
            <pc:sldMk cId="3671847221" sldId="261"/>
            <ac:picMk id="2" creationId="{68B8EFAA-2977-EE16-F928-0044C8C4DA2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26F835-7A63-4424-B44D-ADFFAFBA8D8A}" type="datetimeFigureOut">
              <a:rPr lang="en-GB" smtClean="0"/>
              <a:t>28/02/2024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E9FDA5-0F80-4073-B05D-14A8465723F2}" type="slidenum">
              <a:rPr lang="en-GB" smtClean="0"/>
              <a:t>‹#›</a:t>
            </a:fld>
            <a:endParaRPr lang="en-GB"/>
          </a:p>
        </p:txBody>
      </p:sp>
    </p:spTree>
    <p:extLst>
      <p:ext uri="{BB962C8B-B14F-4D97-AF65-F5344CB8AC3E}">
        <p14:creationId xmlns:p14="http://schemas.microsoft.com/office/powerpoint/2010/main" val="7113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F6FE74-E7E4-42D6-808F-7A5FA52798F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4356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7356D-ECDC-4CBF-A77B-AC03973639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CE7209-E9A4-4850-A28E-1546A25D71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BE02DC3-BDEC-4001-B512-828A81330246}"/>
              </a:ext>
            </a:extLst>
          </p:cNvPr>
          <p:cNvSpPr>
            <a:spLocks noGrp="1"/>
          </p:cNvSpPr>
          <p:nvPr>
            <p:ph type="dt" sz="half" idx="10"/>
          </p:nvPr>
        </p:nvSpPr>
        <p:spPr/>
        <p:txBody>
          <a:bodyPr/>
          <a:lstStyle/>
          <a:p>
            <a:fld id="{816FF8D7-E22E-4AB6-AE53-1412753D5539}" type="datetimeFigureOut">
              <a:rPr lang="en-GB" smtClean="0"/>
              <a:t>28/02/2024</a:t>
            </a:fld>
            <a:endParaRPr lang="en-GB"/>
          </a:p>
        </p:txBody>
      </p:sp>
      <p:sp>
        <p:nvSpPr>
          <p:cNvPr id="5" name="Footer Placeholder 4">
            <a:extLst>
              <a:ext uri="{FF2B5EF4-FFF2-40B4-BE49-F238E27FC236}">
                <a16:creationId xmlns:a16="http://schemas.microsoft.com/office/drawing/2014/main" id="{7EFA28EC-2598-499D-B38D-442C17DE30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7E3E94-18AE-4F64-8370-66713D9415A2}"/>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907482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F7B4-962A-4AED-99F1-6090B28420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9BBAB-8216-40B4-A7C6-46253748E2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DEF65B-C0FF-460A-AB93-2650AC064EDB}"/>
              </a:ext>
            </a:extLst>
          </p:cNvPr>
          <p:cNvSpPr>
            <a:spLocks noGrp="1"/>
          </p:cNvSpPr>
          <p:nvPr>
            <p:ph type="dt" sz="half" idx="10"/>
          </p:nvPr>
        </p:nvSpPr>
        <p:spPr/>
        <p:txBody>
          <a:bodyPr/>
          <a:lstStyle/>
          <a:p>
            <a:fld id="{816FF8D7-E22E-4AB6-AE53-1412753D5539}" type="datetimeFigureOut">
              <a:rPr lang="en-GB" smtClean="0"/>
              <a:t>28/02/2024</a:t>
            </a:fld>
            <a:endParaRPr lang="en-GB"/>
          </a:p>
        </p:txBody>
      </p:sp>
      <p:sp>
        <p:nvSpPr>
          <p:cNvPr id="5" name="Footer Placeholder 4">
            <a:extLst>
              <a:ext uri="{FF2B5EF4-FFF2-40B4-BE49-F238E27FC236}">
                <a16:creationId xmlns:a16="http://schemas.microsoft.com/office/drawing/2014/main" id="{C32D07C7-C575-4D72-9116-BDF3AE09A2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86474C-2FC4-4889-B5E2-5275D37574CE}"/>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4092797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CDEB1B-2593-45DC-AB6B-A0C3FD5FAD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EA3A35B-62FD-4FD6-B261-5309CDA79C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D36C31-059B-4EF7-BEBB-7D1EA1A5E618}"/>
              </a:ext>
            </a:extLst>
          </p:cNvPr>
          <p:cNvSpPr>
            <a:spLocks noGrp="1"/>
          </p:cNvSpPr>
          <p:nvPr>
            <p:ph type="dt" sz="half" idx="10"/>
          </p:nvPr>
        </p:nvSpPr>
        <p:spPr/>
        <p:txBody>
          <a:bodyPr/>
          <a:lstStyle/>
          <a:p>
            <a:fld id="{816FF8D7-E22E-4AB6-AE53-1412753D5539}" type="datetimeFigureOut">
              <a:rPr lang="en-GB" smtClean="0"/>
              <a:t>28/02/2024</a:t>
            </a:fld>
            <a:endParaRPr lang="en-GB"/>
          </a:p>
        </p:txBody>
      </p:sp>
      <p:sp>
        <p:nvSpPr>
          <p:cNvPr id="5" name="Footer Placeholder 4">
            <a:extLst>
              <a:ext uri="{FF2B5EF4-FFF2-40B4-BE49-F238E27FC236}">
                <a16:creationId xmlns:a16="http://schemas.microsoft.com/office/drawing/2014/main" id="{8E82F031-4982-4431-AE3F-88E23B4C85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E63974-F516-4988-AB04-78ABA25339AA}"/>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1625881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C1A81-4FBE-46AD-B3DA-BC7A5C8F52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9BD059-4BEB-4477-8400-B55DD9C147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7FF083-7975-43BC-AA9E-6B44709C9E8E}"/>
              </a:ext>
            </a:extLst>
          </p:cNvPr>
          <p:cNvSpPr>
            <a:spLocks noGrp="1"/>
          </p:cNvSpPr>
          <p:nvPr>
            <p:ph type="dt" sz="half" idx="10"/>
          </p:nvPr>
        </p:nvSpPr>
        <p:spPr/>
        <p:txBody>
          <a:bodyPr/>
          <a:lstStyle/>
          <a:p>
            <a:fld id="{816FF8D7-E22E-4AB6-AE53-1412753D5539}" type="datetimeFigureOut">
              <a:rPr lang="en-GB" smtClean="0"/>
              <a:t>28/02/2024</a:t>
            </a:fld>
            <a:endParaRPr lang="en-GB"/>
          </a:p>
        </p:txBody>
      </p:sp>
      <p:sp>
        <p:nvSpPr>
          <p:cNvPr id="5" name="Footer Placeholder 4">
            <a:extLst>
              <a:ext uri="{FF2B5EF4-FFF2-40B4-BE49-F238E27FC236}">
                <a16:creationId xmlns:a16="http://schemas.microsoft.com/office/drawing/2014/main" id="{E318F5D3-4406-460B-BC95-633439E7FF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1547E80-0871-4E25-95B0-D24C2C9A5D75}"/>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99269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069CF-D0AF-4AA2-ADA2-49D68B17E8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67E462-A9D9-4623-9635-D66DB399ED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18EC85-A04E-4D18-8EFA-3AEA86F5807F}"/>
              </a:ext>
            </a:extLst>
          </p:cNvPr>
          <p:cNvSpPr>
            <a:spLocks noGrp="1"/>
          </p:cNvSpPr>
          <p:nvPr>
            <p:ph type="dt" sz="half" idx="10"/>
          </p:nvPr>
        </p:nvSpPr>
        <p:spPr/>
        <p:txBody>
          <a:bodyPr/>
          <a:lstStyle/>
          <a:p>
            <a:fld id="{816FF8D7-E22E-4AB6-AE53-1412753D5539}" type="datetimeFigureOut">
              <a:rPr lang="en-GB" smtClean="0"/>
              <a:t>28/02/2024</a:t>
            </a:fld>
            <a:endParaRPr lang="en-GB"/>
          </a:p>
        </p:txBody>
      </p:sp>
      <p:sp>
        <p:nvSpPr>
          <p:cNvPr id="5" name="Footer Placeholder 4">
            <a:extLst>
              <a:ext uri="{FF2B5EF4-FFF2-40B4-BE49-F238E27FC236}">
                <a16:creationId xmlns:a16="http://schemas.microsoft.com/office/drawing/2014/main" id="{BBE3B316-C1E7-4433-8A1B-24073C0A08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88C73B-2338-4969-9FE3-9D9F27DB5833}"/>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551375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B802C-D795-412B-BD1D-7F81007006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E1623A-BA39-4624-83B7-C87F724A81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6625F65-8AF3-4E08-B3BA-C8CDAF285B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B4D202D-D2DE-42EF-A3EA-0EAF0EC44360}"/>
              </a:ext>
            </a:extLst>
          </p:cNvPr>
          <p:cNvSpPr>
            <a:spLocks noGrp="1"/>
          </p:cNvSpPr>
          <p:nvPr>
            <p:ph type="dt" sz="half" idx="10"/>
          </p:nvPr>
        </p:nvSpPr>
        <p:spPr/>
        <p:txBody>
          <a:bodyPr/>
          <a:lstStyle/>
          <a:p>
            <a:fld id="{816FF8D7-E22E-4AB6-AE53-1412753D5539}" type="datetimeFigureOut">
              <a:rPr lang="en-GB" smtClean="0"/>
              <a:t>28/02/2024</a:t>
            </a:fld>
            <a:endParaRPr lang="en-GB"/>
          </a:p>
        </p:txBody>
      </p:sp>
      <p:sp>
        <p:nvSpPr>
          <p:cNvPr id="6" name="Footer Placeholder 5">
            <a:extLst>
              <a:ext uri="{FF2B5EF4-FFF2-40B4-BE49-F238E27FC236}">
                <a16:creationId xmlns:a16="http://schemas.microsoft.com/office/drawing/2014/main" id="{CEB28824-BE7A-43E3-9607-2807E32931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566A19-C4DD-414B-9409-B5CB3DB8FA86}"/>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1080115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85285-ACA5-4B79-B25E-1A8DF95590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9E2B10-E937-4243-BE0B-5A6EEE17B1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513834-04C4-4533-B3BF-BACFAAD2CA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B3F3DD-E633-4C3A-B427-E75FB3661A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B8FD0B-5D2F-40E8-A243-1BD2F4D588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5F57793-5975-4D91-A26B-2953A172031A}"/>
              </a:ext>
            </a:extLst>
          </p:cNvPr>
          <p:cNvSpPr>
            <a:spLocks noGrp="1"/>
          </p:cNvSpPr>
          <p:nvPr>
            <p:ph type="dt" sz="half" idx="10"/>
          </p:nvPr>
        </p:nvSpPr>
        <p:spPr/>
        <p:txBody>
          <a:bodyPr/>
          <a:lstStyle/>
          <a:p>
            <a:fld id="{816FF8D7-E22E-4AB6-AE53-1412753D5539}" type="datetimeFigureOut">
              <a:rPr lang="en-GB" smtClean="0"/>
              <a:t>28/02/2024</a:t>
            </a:fld>
            <a:endParaRPr lang="en-GB"/>
          </a:p>
        </p:txBody>
      </p:sp>
      <p:sp>
        <p:nvSpPr>
          <p:cNvPr id="8" name="Footer Placeholder 7">
            <a:extLst>
              <a:ext uri="{FF2B5EF4-FFF2-40B4-BE49-F238E27FC236}">
                <a16:creationId xmlns:a16="http://schemas.microsoft.com/office/drawing/2014/main" id="{7C2DFE07-85D6-48D7-9EF4-B9635493943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DEB514-4285-4DDD-B0C6-157882EE3AF6}"/>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90630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31354-7EB3-444D-84E9-A798DA6BA24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F6F3661-08F5-4263-BB8C-FD094378C667}"/>
              </a:ext>
            </a:extLst>
          </p:cNvPr>
          <p:cNvSpPr>
            <a:spLocks noGrp="1"/>
          </p:cNvSpPr>
          <p:nvPr>
            <p:ph type="dt" sz="half" idx="10"/>
          </p:nvPr>
        </p:nvSpPr>
        <p:spPr/>
        <p:txBody>
          <a:bodyPr/>
          <a:lstStyle/>
          <a:p>
            <a:fld id="{816FF8D7-E22E-4AB6-AE53-1412753D5539}" type="datetimeFigureOut">
              <a:rPr lang="en-GB" smtClean="0"/>
              <a:t>28/02/2024</a:t>
            </a:fld>
            <a:endParaRPr lang="en-GB"/>
          </a:p>
        </p:txBody>
      </p:sp>
      <p:sp>
        <p:nvSpPr>
          <p:cNvPr id="4" name="Footer Placeholder 3">
            <a:extLst>
              <a:ext uri="{FF2B5EF4-FFF2-40B4-BE49-F238E27FC236}">
                <a16:creationId xmlns:a16="http://schemas.microsoft.com/office/drawing/2014/main" id="{1F194242-E40C-427B-8A68-115F642EF4E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C1AF7B-E911-408D-A388-2BA0E7541FC4}"/>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376345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9A4411-1E4A-4B34-B271-97700F351ABF}"/>
              </a:ext>
            </a:extLst>
          </p:cNvPr>
          <p:cNvSpPr>
            <a:spLocks noGrp="1"/>
          </p:cNvSpPr>
          <p:nvPr>
            <p:ph type="dt" sz="half" idx="10"/>
          </p:nvPr>
        </p:nvSpPr>
        <p:spPr/>
        <p:txBody>
          <a:bodyPr/>
          <a:lstStyle/>
          <a:p>
            <a:fld id="{816FF8D7-E22E-4AB6-AE53-1412753D5539}" type="datetimeFigureOut">
              <a:rPr lang="en-GB" smtClean="0"/>
              <a:t>28/02/2024</a:t>
            </a:fld>
            <a:endParaRPr lang="en-GB"/>
          </a:p>
        </p:txBody>
      </p:sp>
      <p:sp>
        <p:nvSpPr>
          <p:cNvPr id="3" name="Footer Placeholder 2">
            <a:extLst>
              <a:ext uri="{FF2B5EF4-FFF2-40B4-BE49-F238E27FC236}">
                <a16:creationId xmlns:a16="http://schemas.microsoft.com/office/drawing/2014/main" id="{FB18473E-5DE8-4CF4-9947-F6B8CD9D54A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EAA09A-FA62-440C-BAD7-A62B480F586D}"/>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230435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57BB9-6768-4445-BF1E-AD6E1FF2B1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5A87238-6567-47D8-8B69-47C326C54C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66CF764-50DD-42C1-9EEF-0D30AD1F19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690913-142A-4CF5-A47E-0379B7D853FC}"/>
              </a:ext>
            </a:extLst>
          </p:cNvPr>
          <p:cNvSpPr>
            <a:spLocks noGrp="1"/>
          </p:cNvSpPr>
          <p:nvPr>
            <p:ph type="dt" sz="half" idx="10"/>
          </p:nvPr>
        </p:nvSpPr>
        <p:spPr/>
        <p:txBody>
          <a:bodyPr/>
          <a:lstStyle/>
          <a:p>
            <a:fld id="{816FF8D7-E22E-4AB6-AE53-1412753D5539}" type="datetimeFigureOut">
              <a:rPr lang="en-GB" smtClean="0"/>
              <a:t>28/02/2024</a:t>
            </a:fld>
            <a:endParaRPr lang="en-GB"/>
          </a:p>
        </p:txBody>
      </p:sp>
      <p:sp>
        <p:nvSpPr>
          <p:cNvPr id="6" name="Footer Placeholder 5">
            <a:extLst>
              <a:ext uri="{FF2B5EF4-FFF2-40B4-BE49-F238E27FC236}">
                <a16:creationId xmlns:a16="http://schemas.microsoft.com/office/drawing/2014/main" id="{E0B24B0D-988A-43E9-BE3F-AAA9CECFDC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87D781-5D36-4867-90C0-5E273B35776C}"/>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2589305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7B2E-22DF-44DC-A9E4-CD4ACFA9DD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B63C5DC-9549-42EA-9B8C-22742D82A0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A5D4E6D-482F-4DA1-A493-00F5BF116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EE8922-A90F-4C2E-92C3-EB0C6A698BD1}"/>
              </a:ext>
            </a:extLst>
          </p:cNvPr>
          <p:cNvSpPr>
            <a:spLocks noGrp="1"/>
          </p:cNvSpPr>
          <p:nvPr>
            <p:ph type="dt" sz="half" idx="10"/>
          </p:nvPr>
        </p:nvSpPr>
        <p:spPr/>
        <p:txBody>
          <a:bodyPr/>
          <a:lstStyle/>
          <a:p>
            <a:fld id="{816FF8D7-E22E-4AB6-AE53-1412753D5539}" type="datetimeFigureOut">
              <a:rPr lang="en-GB" smtClean="0"/>
              <a:t>28/02/2024</a:t>
            </a:fld>
            <a:endParaRPr lang="en-GB"/>
          </a:p>
        </p:txBody>
      </p:sp>
      <p:sp>
        <p:nvSpPr>
          <p:cNvPr id="6" name="Footer Placeholder 5">
            <a:extLst>
              <a:ext uri="{FF2B5EF4-FFF2-40B4-BE49-F238E27FC236}">
                <a16:creationId xmlns:a16="http://schemas.microsoft.com/office/drawing/2014/main" id="{651E03A3-E859-499D-A102-D968BAF591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890BAD2-BAE8-4695-A48E-B26AB5F7177C}"/>
              </a:ext>
            </a:extLst>
          </p:cNvPr>
          <p:cNvSpPr>
            <a:spLocks noGrp="1"/>
          </p:cNvSpPr>
          <p:nvPr>
            <p:ph type="sldNum" sz="quarter" idx="12"/>
          </p:nvPr>
        </p:nvSpPr>
        <p:spPr/>
        <p:txBody>
          <a:bodyPr/>
          <a:lstStyle/>
          <a:p>
            <a:fld id="{CCE2E7F4-FDA9-402A-9804-19831C9442A1}" type="slidenum">
              <a:rPr lang="en-GB" smtClean="0"/>
              <a:t>‹#›</a:t>
            </a:fld>
            <a:endParaRPr lang="en-GB"/>
          </a:p>
        </p:txBody>
      </p:sp>
    </p:spTree>
    <p:extLst>
      <p:ext uri="{BB962C8B-B14F-4D97-AF65-F5344CB8AC3E}">
        <p14:creationId xmlns:p14="http://schemas.microsoft.com/office/powerpoint/2010/main" val="4053572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DB9CA"/>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115B43-FFD1-4B78-90D3-DD8C0850D4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09E976-217C-4FA5-B0D7-36F6FC865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FA3D56-3882-4625-AC9A-0A50A9F51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6FF8D7-E22E-4AB6-AE53-1412753D5539}" type="datetimeFigureOut">
              <a:rPr lang="en-GB" smtClean="0"/>
              <a:t>28/02/2024</a:t>
            </a:fld>
            <a:endParaRPr lang="en-GB"/>
          </a:p>
        </p:txBody>
      </p:sp>
      <p:sp>
        <p:nvSpPr>
          <p:cNvPr id="5" name="Footer Placeholder 4">
            <a:extLst>
              <a:ext uri="{FF2B5EF4-FFF2-40B4-BE49-F238E27FC236}">
                <a16:creationId xmlns:a16="http://schemas.microsoft.com/office/drawing/2014/main" id="{5FED2EF6-3221-4E81-9F41-CBCB635A27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1C8A42-184F-4F8C-98BD-DD9270FD84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E2E7F4-FDA9-402A-9804-19831C9442A1}" type="slidenum">
              <a:rPr lang="en-GB" smtClean="0"/>
              <a:t>‹#›</a:t>
            </a:fld>
            <a:endParaRPr lang="en-GB"/>
          </a:p>
        </p:txBody>
      </p:sp>
    </p:spTree>
    <p:extLst>
      <p:ext uri="{BB962C8B-B14F-4D97-AF65-F5344CB8AC3E}">
        <p14:creationId xmlns:p14="http://schemas.microsoft.com/office/powerpoint/2010/main" val="4203379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1idjIPy_5j4?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31985" y="5568462"/>
            <a:ext cx="1032803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noFill/>
                  <a:prstDash val="solid"/>
                </a:ln>
                <a:solidFill>
                  <a:srgbClr val="000000"/>
                </a:solidFill>
                <a:effectLst/>
                <a:uLnTx/>
                <a:uFillTx/>
                <a:latin typeface="Century Gothic" panose="020B0502020202020204" pitchFamily="34" charset="0"/>
                <a:ea typeface="+mn-ea"/>
                <a:cs typeface="+mn-cs"/>
              </a:rPr>
              <a:t>Lesson 8 – Creating Jazz Music</a:t>
            </a:r>
            <a:endParaRPr kumimoji="0" lang="en-US" sz="3600" b="1" i="0" u="none" strike="noStrike" kern="1200" cap="none" spc="0" normalizeH="0" baseline="0" noProof="0" dirty="0">
              <a:ln w="10160">
                <a:solidFill>
                  <a:srgbClr val="000000"/>
                </a:solidFill>
                <a:prstDash val="solid"/>
              </a:ln>
              <a:solidFill>
                <a:srgbClr val="000000"/>
              </a:solidFill>
              <a:effectLst/>
              <a:uLnTx/>
              <a:uFillTx/>
              <a:latin typeface="Century Gothic" panose="020B0502020202020204" pitchFamily="34" charset="0"/>
              <a:ea typeface="+mn-ea"/>
              <a:cs typeface="+mn-cs"/>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9961" b="89844" l="977" r="97168"/>
                    </a14:imgEffect>
                  </a14:imgLayer>
                </a14:imgProps>
              </a:ext>
              <a:ext uri="{28A0092B-C50C-407E-A947-70E740481C1C}">
                <a14:useLocalDpi xmlns:a14="http://schemas.microsoft.com/office/drawing/2010/main" val="0"/>
              </a:ext>
            </a:extLst>
          </a:blip>
          <a:stretch>
            <a:fillRect/>
          </a:stretch>
        </p:blipFill>
        <p:spPr>
          <a:xfrm>
            <a:off x="6165011" y="957316"/>
            <a:ext cx="4738778" cy="4738778"/>
          </a:xfrm>
          <a:prstGeom prst="rect">
            <a:avLst/>
          </a:prstGeom>
        </p:spPr>
      </p:pic>
      <p:sp>
        <p:nvSpPr>
          <p:cNvPr id="6" name="Rectangle 5"/>
          <p:cNvSpPr/>
          <p:nvPr/>
        </p:nvSpPr>
        <p:spPr>
          <a:xfrm>
            <a:off x="-715826" y="2541875"/>
            <a:ext cx="8528648" cy="156966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10160">
                  <a:noFill/>
                  <a:prstDash val="solid"/>
                </a:ln>
                <a:solidFill>
                  <a:srgbClr val="0070C0"/>
                </a:solidFill>
                <a:effectLst/>
                <a:uLnTx/>
                <a:uFillTx/>
                <a:latin typeface="Century Gothic" panose="020B0502020202020204" pitchFamily="34" charset="0"/>
                <a:ea typeface="+mn-ea"/>
                <a:cs typeface="+mn-cs"/>
              </a:rPr>
              <a:t>GarageBand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10160">
                  <a:noFill/>
                  <a:prstDash val="solid"/>
                </a:ln>
                <a:solidFill>
                  <a:srgbClr val="0070C0"/>
                </a:solidFill>
                <a:effectLst/>
                <a:uLnTx/>
                <a:uFillTx/>
                <a:latin typeface="Century Gothic" panose="020B0502020202020204" pitchFamily="34" charset="0"/>
                <a:ea typeface="+mn-ea"/>
                <a:cs typeface="+mn-cs"/>
              </a:rPr>
              <a:t>Lessons</a:t>
            </a:r>
          </a:p>
        </p:txBody>
      </p:sp>
    </p:spTree>
    <p:extLst>
      <p:ext uri="{BB962C8B-B14F-4D97-AF65-F5344CB8AC3E}">
        <p14:creationId xmlns:p14="http://schemas.microsoft.com/office/powerpoint/2010/main" val="2048530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noFill/>
                  <a:prstDash val="solid"/>
                </a:ln>
                <a:solidFill>
                  <a:srgbClr val="0070C0"/>
                </a:solidFill>
                <a:effectLst/>
                <a:uLnTx/>
                <a:uFillTx/>
                <a:latin typeface="Century Gothic" panose="020B0502020202020204" pitchFamily="34" charset="0"/>
                <a:ea typeface="+mn-ea"/>
                <a:cs typeface="+mn-cs"/>
              </a:rPr>
              <a:t>Plenary Discussion Questions</a:t>
            </a:r>
          </a:p>
        </p:txBody>
      </p:sp>
      <p:sp>
        <p:nvSpPr>
          <p:cNvPr id="7" name="TextBox 6"/>
          <p:cNvSpPr txBox="1"/>
          <p:nvPr/>
        </p:nvSpPr>
        <p:spPr>
          <a:xfrm>
            <a:off x="762001" y="1187158"/>
            <a:ext cx="10700656" cy="5509200"/>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What did you enjoy the most about creating this track?</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What did you find challenging about creating this track?</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What did you learn about the Genre of Music we created?</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What instrument or technique was your favourite to include?</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What would you do differently if you created another track like this?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FFFF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00338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w="10160">
                  <a:noFill/>
                  <a:prstDash val="solid"/>
                </a:ln>
                <a:solidFill>
                  <a:srgbClr val="0070C0"/>
                </a:solidFill>
                <a:effectLst/>
                <a:uLnTx/>
                <a:uFillTx/>
                <a:latin typeface="Century Gothic" panose="020B0502020202020204" pitchFamily="34" charset="0"/>
                <a:ea typeface="+mn-ea"/>
                <a:cs typeface="+mn-cs"/>
              </a:rPr>
              <a:t>Lesson 8: Creating Jazz Music</a:t>
            </a:r>
            <a:endParaRPr kumimoji="0" lang="en-US" sz="3600" b="1" i="0" u="none" strike="noStrike" kern="1200" cap="none" spc="0" normalizeH="0" baseline="0" noProof="0" dirty="0">
              <a:ln w="10160">
                <a:noFill/>
                <a:prstDash val="solid"/>
              </a:ln>
              <a:solidFill>
                <a:srgbClr val="0070C0"/>
              </a:solidFill>
              <a:effectLst/>
              <a:uLnTx/>
              <a:uFillTx/>
              <a:latin typeface="Century Gothic" panose="020B0502020202020204" pitchFamily="34" charset="0"/>
              <a:ea typeface="+mn-ea"/>
              <a:cs typeface="+mn-cs"/>
            </a:endParaRPr>
          </a:p>
        </p:txBody>
      </p:sp>
      <p:sp>
        <p:nvSpPr>
          <p:cNvPr id="2" name="TextBox 1"/>
          <p:cNvSpPr txBox="1"/>
          <p:nvPr/>
        </p:nvSpPr>
        <p:spPr>
          <a:xfrm>
            <a:off x="1154723" y="1383322"/>
            <a:ext cx="9542585" cy="378565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We are learning to create Jazz Music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 can explain what jazz music sounds like and some of the instruments used.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 can create using the major blues scale.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 can create a jazz song using multiple instruments and techniques.</a:t>
            </a:r>
          </a:p>
        </p:txBody>
      </p:sp>
    </p:spTree>
    <p:extLst>
      <p:ext uri="{BB962C8B-B14F-4D97-AF65-F5344CB8AC3E}">
        <p14:creationId xmlns:p14="http://schemas.microsoft.com/office/powerpoint/2010/main" val="2569212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noFill/>
                  <a:prstDash val="solid"/>
                </a:ln>
                <a:solidFill>
                  <a:srgbClr val="0070C0"/>
                </a:solidFill>
                <a:effectLst/>
                <a:uLnTx/>
                <a:uFillTx/>
                <a:latin typeface="Century Gothic" panose="020B0502020202020204" pitchFamily="34" charset="0"/>
                <a:ea typeface="+mn-ea"/>
                <a:cs typeface="+mn-cs"/>
              </a:rPr>
              <a:t>Vocabulary/Topics to Explore</a:t>
            </a:r>
          </a:p>
        </p:txBody>
      </p:sp>
      <p:sp>
        <p:nvSpPr>
          <p:cNvPr id="7" name="TextBox 6"/>
          <p:cNvSpPr txBox="1"/>
          <p:nvPr/>
        </p:nvSpPr>
        <p:spPr>
          <a:xfrm>
            <a:off x="685800" y="1213970"/>
            <a:ext cx="11035145" cy="353943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Jazz Music</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200" b="1" dirty="0">
                <a:solidFill>
                  <a:srgbClr val="000000"/>
                </a:solidFill>
                <a:latin typeface="Century Gothic" panose="020B0502020202020204" pitchFamily="34" charset="0"/>
              </a:rPr>
              <a:t>Saxophone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Upright</a:t>
            </a:r>
            <a:r>
              <a:rPr kumimoji="0" lang="en-GB" sz="3200" b="1" i="0" u="none" strike="noStrike" kern="1200" cap="none" spc="0" normalizeH="0" noProof="0" dirty="0">
                <a:ln>
                  <a:noFill/>
                </a:ln>
                <a:solidFill>
                  <a:srgbClr val="000000"/>
                </a:solidFill>
                <a:effectLst/>
                <a:uLnTx/>
                <a:uFillTx/>
                <a:latin typeface="Century Gothic" panose="020B0502020202020204" pitchFamily="34" charset="0"/>
                <a:ea typeface="+mn-ea"/>
                <a:cs typeface="+mn-cs"/>
              </a:rPr>
              <a:t> Bass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200" b="1" baseline="0" dirty="0">
                <a:solidFill>
                  <a:srgbClr val="000000"/>
                </a:solidFill>
                <a:latin typeface="Century Gothic" panose="020B0502020202020204" pitchFamily="34" charset="0"/>
              </a:rPr>
              <a:t>Brass</a:t>
            </a:r>
            <a:r>
              <a:rPr lang="en-GB" sz="3200" b="1" dirty="0">
                <a:solidFill>
                  <a:srgbClr val="000000"/>
                </a:solidFill>
                <a:latin typeface="Century Gothic" panose="020B0502020202020204" pitchFamily="34" charset="0"/>
              </a:rPr>
              <a:t> in Jazz</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Jazz</a:t>
            </a:r>
            <a:r>
              <a:rPr kumimoji="0" lang="en-GB" sz="3200" b="1" i="0" u="none" strike="noStrike" kern="1200" cap="none" spc="0" normalizeH="0" noProof="0" dirty="0">
                <a:ln>
                  <a:noFill/>
                </a:ln>
                <a:solidFill>
                  <a:srgbClr val="000000"/>
                </a:solidFill>
                <a:effectLst/>
                <a:uLnTx/>
                <a:uFillTx/>
                <a:latin typeface="Century Gothic" panose="020B0502020202020204" pitchFamily="34" charset="0"/>
                <a:ea typeface="+mn-ea"/>
                <a:cs typeface="+mn-cs"/>
              </a:rPr>
              <a:t> Piano</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200" b="1" baseline="0" dirty="0">
                <a:solidFill>
                  <a:srgbClr val="000000"/>
                </a:solidFill>
                <a:latin typeface="Century Gothic" panose="020B0502020202020204" pitchFamily="34" charset="0"/>
              </a:rPr>
              <a:t>Walking</a:t>
            </a:r>
            <a:r>
              <a:rPr lang="en-GB" sz="3200" b="1" dirty="0">
                <a:solidFill>
                  <a:srgbClr val="000000"/>
                </a:solidFill>
                <a:latin typeface="Century Gothic" panose="020B0502020202020204" pitchFamily="34" charset="0"/>
              </a:rPr>
              <a:t> Bass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3200" b="1" dirty="0">
                <a:solidFill>
                  <a:srgbClr val="000000"/>
                </a:solidFill>
                <a:latin typeface="Century Gothic" panose="020B0502020202020204" pitchFamily="34" charset="0"/>
              </a:rPr>
              <a:t>Major Blues Scale</a:t>
            </a:r>
            <a:endPar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5" name="Graphic 8" descr="Music notation with solid fill">
            <a:extLst>
              <a:ext uri="{FF2B5EF4-FFF2-40B4-BE49-F238E27FC236}">
                <a16:creationId xmlns:a16="http://schemas.microsoft.com/office/drawing/2014/main" id="{E84ABEA8-C863-4897-8190-89A617359D88}"/>
              </a:ext>
            </a:extLst>
          </p:cNvPr>
          <p:cNvPicPr>
            <a:picLocks noChangeAspect="1"/>
          </p:cNvPicPr>
          <p:nvPr/>
        </p:nvPicPr>
        <p:blipFill>
          <a:blip r:embed="rId2"/>
          <a:stretch>
            <a:fillRect/>
          </a:stretch>
        </p:blipFill>
        <p:spPr>
          <a:xfrm>
            <a:off x="8255000" y="3642647"/>
            <a:ext cx="3089854" cy="3065252"/>
          </a:xfrm>
          <a:prstGeom prst="rect">
            <a:avLst/>
          </a:prstGeom>
        </p:spPr>
      </p:pic>
    </p:spTree>
    <p:extLst>
      <p:ext uri="{BB962C8B-B14F-4D97-AF65-F5344CB8AC3E}">
        <p14:creationId xmlns:p14="http://schemas.microsoft.com/office/powerpoint/2010/main" val="2580735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noFill/>
                  <a:prstDash val="solid"/>
                </a:ln>
                <a:solidFill>
                  <a:srgbClr val="0070C0"/>
                </a:solidFill>
                <a:effectLst/>
                <a:uLnTx/>
                <a:uFillTx/>
                <a:latin typeface="Century Gothic" panose="020B0502020202020204" pitchFamily="34" charset="0"/>
                <a:ea typeface="+mn-ea"/>
                <a:cs typeface="+mn-cs"/>
              </a:rPr>
              <a:t>Listening Questions</a:t>
            </a:r>
          </a:p>
        </p:txBody>
      </p:sp>
      <p:sp>
        <p:nvSpPr>
          <p:cNvPr id="7" name="TextBox 6"/>
          <p:cNvSpPr txBox="1"/>
          <p:nvPr/>
        </p:nvSpPr>
        <p:spPr>
          <a:xfrm>
            <a:off x="595423" y="1213970"/>
            <a:ext cx="11125522" cy="50475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6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What can you hear?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What instruments did you hear?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Is it fast or slow?</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What is the style of music?</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Where in the world is the music from?</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When do you think the music was written?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FFFF00"/>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1200" cap="none" spc="0" normalizeH="0" baseline="0" noProof="0" dirty="0">
              <a:ln>
                <a:noFill/>
              </a:ln>
              <a:solidFill>
                <a:srgbClr val="FFFF00"/>
              </a:solidFill>
              <a:effectLst/>
              <a:uLnTx/>
              <a:uFillTx/>
              <a:latin typeface="Century Gothic" panose="020B0502020202020204" pitchFamily="34" charset="0"/>
              <a:ea typeface="+mn-ea"/>
              <a:cs typeface="+mn-cs"/>
            </a:endParaRPr>
          </a:p>
        </p:txBody>
      </p:sp>
      <p:pic>
        <p:nvPicPr>
          <p:cNvPr id="14" name="Graphic 3" descr="Ear outline">
            <a:extLst>
              <a:ext uri="{FF2B5EF4-FFF2-40B4-BE49-F238E27FC236}">
                <a16:creationId xmlns:a16="http://schemas.microsoft.com/office/drawing/2014/main" id="{318FFFD2-B147-8EB6-7A44-8227C60AF3A5}"/>
              </a:ext>
            </a:extLst>
          </p:cNvPr>
          <p:cNvPicPr>
            <a:picLocks noChangeAspect="1"/>
          </p:cNvPicPr>
          <p:nvPr/>
        </p:nvPicPr>
        <p:blipFill>
          <a:blip r:embed="rId2"/>
          <a:stretch>
            <a:fillRect/>
          </a:stretch>
        </p:blipFill>
        <p:spPr>
          <a:xfrm>
            <a:off x="10152185" y="4606875"/>
            <a:ext cx="2276552" cy="2251125"/>
          </a:xfrm>
          <a:prstGeom prst="rect">
            <a:avLst/>
          </a:prstGeom>
        </p:spPr>
      </p:pic>
      <p:pic>
        <p:nvPicPr>
          <p:cNvPr id="15" name="Graphic 7" descr="Volume outline">
            <a:extLst>
              <a:ext uri="{FF2B5EF4-FFF2-40B4-BE49-F238E27FC236}">
                <a16:creationId xmlns:a16="http://schemas.microsoft.com/office/drawing/2014/main" id="{03CF658C-1B37-E2AD-F432-B875BADFD03D}"/>
              </a:ext>
            </a:extLst>
          </p:cNvPr>
          <p:cNvPicPr>
            <a:picLocks noChangeAspect="1"/>
          </p:cNvPicPr>
          <p:nvPr/>
        </p:nvPicPr>
        <p:blipFill>
          <a:blip r:embed="rId3"/>
          <a:stretch>
            <a:fillRect/>
          </a:stretch>
        </p:blipFill>
        <p:spPr>
          <a:xfrm>
            <a:off x="8529233" y="5370095"/>
            <a:ext cx="1064538" cy="1056062"/>
          </a:xfrm>
          <a:prstGeom prst="rect">
            <a:avLst/>
          </a:prstGeom>
        </p:spPr>
      </p:pic>
      <p:pic>
        <p:nvPicPr>
          <p:cNvPr id="16" name="Graphic 8" descr="Music notation with solid fill">
            <a:extLst>
              <a:ext uri="{FF2B5EF4-FFF2-40B4-BE49-F238E27FC236}">
                <a16:creationId xmlns:a16="http://schemas.microsoft.com/office/drawing/2014/main" id="{E84ABEA8-C863-4897-8190-89A617359D88}"/>
              </a:ext>
            </a:extLst>
          </p:cNvPr>
          <p:cNvPicPr>
            <a:picLocks noChangeAspect="1"/>
          </p:cNvPicPr>
          <p:nvPr/>
        </p:nvPicPr>
        <p:blipFill>
          <a:blip r:embed="rId4"/>
          <a:stretch>
            <a:fillRect/>
          </a:stretch>
        </p:blipFill>
        <p:spPr>
          <a:xfrm>
            <a:off x="9619916" y="5287770"/>
            <a:ext cx="1064538" cy="1056062"/>
          </a:xfrm>
          <a:prstGeom prst="rect">
            <a:avLst/>
          </a:prstGeom>
        </p:spPr>
      </p:pic>
    </p:spTree>
    <p:extLst>
      <p:ext uri="{BB962C8B-B14F-4D97-AF65-F5344CB8AC3E}">
        <p14:creationId xmlns:p14="http://schemas.microsoft.com/office/powerpoint/2010/main" val="526106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noFill/>
                  <a:prstDash val="solid"/>
                </a:ln>
                <a:solidFill>
                  <a:srgbClr val="0070C0"/>
                </a:solidFill>
                <a:effectLst/>
                <a:uLnTx/>
                <a:uFillTx/>
                <a:latin typeface="Century Gothic"/>
                <a:ea typeface="+mn-ea"/>
                <a:cs typeface="+mn-cs"/>
              </a:rPr>
              <a:t>Lesson Video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Online Media 2" title="GarageBand Lesson 8 - Creating Jazz Music">
            <a:hlinkClick r:id="" action="ppaction://media"/>
            <a:extLst>
              <a:ext uri="{FF2B5EF4-FFF2-40B4-BE49-F238E27FC236}">
                <a16:creationId xmlns:a16="http://schemas.microsoft.com/office/drawing/2014/main" id="{D227C309-AD66-982F-2DE8-5DCF398C7B22}"/>
              </a:ext>
            </a:extLst>
          </p:cNvPr>
          <p:cNvPicPr>
            <a:picLocks noRot="1" noChangeAspect="1"/>
          </p:cNvPicPr>
          <p:nvPr>
            <a:videoFile r:link="rId1"/>
          </p:nvPr>
        </p:nvPicPr>
        <p:blipFill>
          <a:blip r:embed="rId3"/>
          <a:stretch>
            <a:fillRect/>
          </a:stretch>
        </p:blipFill>
        <p:spPr>
          <a:xfrm>
            <a:off x="1241425" y="998764"/>
            <a:ext cx="9710738" cy="5486400"/>
          </a:xfrm>
          <a:prstGeom prst="rect">
            <a:avLst/>
          </a:prstGeom>
        </p:spPr>
      </p:pic>
    </p:spTree>
    <p:extLst>
      <p:ext uri="{BB962C8B-B14F-4D97-AF65-F5344CB8AC3E}">
        <p14:creationId xmlns:p14="http://schemas.microsoft.com/office/powerpoint/2010/main" val="3671847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noFill/>
                  <a:prstDash val="solid"/>
                </a:ln>
                <a:solidFill>
                  <a:srgbClr val="0070C0"/>
                </a:solidFill>
                <a:effectLst/>
                <a:uLnTx/>
                <a:uFillTx/>
                <a:latin typeface="Century Gothic" panose="020B0502020202020204" pitchFamily="34" charset="0"/>
                <a:ea typeface="+mn-ea"/>
                <a:cs typeface="+mn-cs"/>
              </a:rPr>
              <a:t>Steps to Create Song</a:t>
            </a:r>
          </a:p>
        </p:txBody>
      </p:sp>
      <p:sp>
        <p:nvSpPr>
          <p:cNvPr id="7" name="TextBox 6"/>
          <p:cNvSpPr txBox="1"/>
          <p:nvPr/>
        </p:nvSpPr>
        <p:spPr>
          <a:xfrm>
            <a:off x="4062562" y="858371"/>
            <a:ext cx="8049390" cy="6494085"/>
          </a:xfrm>
          <a:prstGeom prst="rect">
            <a:avLst/>
          </a:prstGeom>
          <a:noFill/>
        </p:spPr>
        <p:txBody>
          <a:bodyPr wrap="square" lIns="91440" tIns="45720" rIns="91440" bIns="45720" rtlCol="0" anchor="t">
            <a:spAutoFit/>
          </a:bodyPr>
          <a:lstStyle/>
          <a:p>
            <a:pPr lvl="0"/>
            <a:r>
              <a:rPr lang="en-GB" sz="3200" b="1" dirty="0">
                <a:solidFill>
                  <a:srgbClr val="000000"/>
                </a:solidFill>
                <a:latin typeface="Century Gothic" panose="020B0502020202020204" pitchFamily="34" charset="0"/>
              </a:rPr>
              <a:t>1. Create a new song and swipe to find ‘Drummer’ (Not ‘Drums’) and choose ‘Acoustic’.</a:t>
            </a:r>
          </a:p>
          <a:p>
            <a:pPr lvl="0"/>
            <a:r>
              <a:rPr lang="en-GB" sz="3200" b="1" dirty="0">
                <a:solidFill>
                  <a:srgbClr val="000000"/>
                </a:solidFill>
                <a:latin typeface="Century Gothic" panose="020B0502020202020204" pitchFamily="34" charset="0"/>
              </a:rPr>
              <a:t>2. Tap on the face and change the drummer to ‘Mason’. Move the yellow circle to ‘Simple’ and ‘Soft’. Take away the symbol. Reduce the fills. Then Kick and Snare to 1. Go to Swing and choose ‘1/8 Swing Heavy’</a:t>
            </a:r>
          </a:p>
          <a:p>
            <a:pPr lvl="0"/>
            <a:r>
              <a:rPr lang="en-GB" sz="3200" b="1" dirty="0">
                <a:solidFill>
                  <a:srgbClr val="000000"/>
                </a:solidFill>
                <a:latin typeface="Century Gothic" panose="020B0502020202020204" pitchFamily="34" charset="0"/>
              </a:rPr>
              <a:t>3. No need to record as track is automatic. Return to the ‘Track View’ and add a new ‘Keyboard Instrument’.</a:t>
            </a:r>
          </a:p>
          <a:p>
            <a:pPr lvl="0"/>
            <a:endPar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23473" t="24938" r="24375" b="17654"/>
          <a:stretch/>
        </p:blipFill>
        <p:spPr>
          <a:xfrm>
            <a:off x="342395" y="708163"/>
            <a:ext cx="2718864" cy="1683452"/>
          </a:xfrm>
          <a:prstGeom prst="rect">
            <a:avLst/>
          </a:prstGeom>
        </p:spPr>
      </p:pic>
      <p:cxnSp>
        <p:nvCxnSpPr>
          <p:cNvPr id="10" name="Straight Arrow Connector 9"/>
          <p:cNvCxnSpPr/>
          <p:nvPr/>
        </p:nvCxnSpPr>
        <p:spPr>
          <a:xfrm flipH="1">
            <a:off x="1007535" y="1413205"/>
            <a:ext cx="3022598" cy="559546"/>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12153" t="124" r="9861" b="741"/>
          <a:stretch/>
        </p:blipFill>
        <p:spPr>
          <a:xfrm>
            <a:off x="1220824" y="2011778"/>
            <a:ext cx="2421467" cy="1731467"/>
          </a:xfrm>
          <a:prstGeom prst="rect">
            <a:avLst/>
          </a:prstGeom>
        </p:spPr>
      </p:pic>
      <p:cxnSp>
        <p:nvCxnSpPr>
          <p:cNvPr id="17" name="Straight Arrow Connector 16"/>
          <p:cNvCxnSpPr/>
          <p:nvPr/>
        </p:nvCxnSpPr>
        <p:spPr>
          <a:xfrm flipH="1" flipV="1">
            <a:off x="2489467" y="2615765"/>
            <a:ext cx="1608131" cy="27491"/>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rotWithShape="1">
          <a:blip r:embed="rId4" cstate="print">
            <a:extLst>
              <a:ext uri="{28A0092B-C50C-407E-A947-70E740481C1C}">
                <a14:useLocalDpi xmlns:a14="http://schemas.microsoft.com/office/drawing/2010/main" val="0"/>
              </a:ext>
            </a:extLst>
          </a:blip>
          <a:srcRect l="12361" t="-124" r="12569" b="3210"/>
          <a:stretch/>
        </p:blipFill>
        <p:spPr>
          <a:xfrm>
            <a:off x="342395" y="3079222"/>
            <a:ext cx="2451605" cy="1780305"/>
          </a:xfrm>
          <a:prstGeom prst="rect">
            <a:avLst/>
          </a:prstGeom>
        </p:spPr>
      </p:pic>
      <p:cxnSp>
        <p:nvCxnSpPr>
          <p:cNvPr id="11" name="Straight Arrow Connector 10"/>
          <p:cNvCxnSpPr/>
          <p:nvPr/>
        </p:nvCxnSpPr>
        <p:spPr>
          <a:xfrm flipH="1">
            <a:off x="1989668" y="3782272"/>
            <a:ext cx="1935137" cy="868965"/>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12222" t="-494" r="12292" b="1"/>
          <a:stretch/>
        </p:blipFill>
        <p:spPr>
          <a:xfrm>
            <a:off x="1007534" y="4820039"/>
            <a:ext cx="2603498" cy="1949630"/>
          </a:xfrm>
          <a:prstGeom prst="rect">
            <a:avLst/>
          </a:prstGeom>
        </p:spPr>
      </p:pic>
      <p:cxnSp>
        <p:nvCxnSpPr>
          <p:cNvPr id="12" name="Straight Arrow Connector 11"/>
          <p:cNvCxnSpPr/>
          <p:nvPr/>
        </p:nvCxnSpPr>
        <p:spPr>
          <a:xfrm flipH="1">
            <a:off x="1515533" y="4030133"/>
            <a:ext cx="2582065" cy="2175934"/>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061259" y="4938125"/>
            <a:ext cx="1001304" cy="1308279"/>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1533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noFill/>
                  <a:prstDash val="solid"/>
                </a:ln>
                <a:solidFill>
                  <a:srgbClr val="0070C0"/>
                </a:solidFill>
                <a:effectLst/>
                <a:uLnTx/>
                <a:uFillTx/>
                <a:latin typeface="Century Gothic" panose="020B0502020202020204" pitchFamily="34" charset="0"/>
                <a:ea typeface="+mn-ea"/>
                <a:cs typeface="+mn-cs"/>
              </a:rPr>
              <a:t>Steps to Create Song</a:t>
            </a:r>
          </a:p>
        </p:txBody>
      </p:sp>
      <p:sp>
        <p:nvSpPr>
          <p:cNvPr id="7" name="TextBox 6"/>
          <p:cNvSpPr txBox="1"/>
          <p:nvPr/>
        </p:nvSpPr>
        <p:spPr>
          <a:xfrm>
            <a:off x="4062562" y="858371"/>
            <a:ext cx="8049390" cy="5509200"/>
          </a:xfrm>
          <a:prstGeom prst="rect">
            <a:avLst/>
          </a:prstGeom>
          <a:noFill/>
        </p:spPr>
        <p:txBody>
          <a:bodyPr wrap="square" lIns="91440" tIns="45720" rIns="91440" bIns="45720" rtlCol="0" anchor="t">
            <a:spAutoFit/>
          </a:bodyPr>
          <a:lstStyle/>
          <a:p>
            <a:pPr lvl="0"/>
            <a:r>
              <a:rPr lang="en-GB" sz="3200" b="1" dirty="0">
                <a:solidFill>
                  <a:srgbClr val="000000"/>
                </a:solidFill>
                <a:latin typeface="Century Gothic" panose="020B0502020202020204" pitchFamily="34" charset="0"/>
              </a:rPr>
              <a:t>4. Change the voice of this instrument to ‘Upright’ this is found in the ‘Other’ tab. Change the scale to ‘Major Blues’.</a:t>
            </a:r>
          </a:p>
          <a:p>
            <a:pPr lvl="0"/>
            <a:r>
              <a:rPr lang="en-GB" sz="3200" b="1" dirty="0">
                <a:solidFill>
                  <a:srgbClr val="000000"/>
                </a:solidFill>
                <a:latin typeface="Century Gothic" panose="020B0502020202020204" pitchFamily="34" charset="0"/>
              </a:rPr>
              <a:t>5. Go to settings and change the tempo to 110.</a:t>
            </a:r>
          </a:p>
          <a:p>
            <a:pPr lvl="0"/>
            <a:r>
              <a:rPr lang="en-GB" sz="3200" b="1" dirty="0">
                <a:solidFill>
                  <a:srgbClr val="000000"/>
                </a:solidFill>
                <a:latin typeface="Century Gothic" panose="020B0502020202020204" pitchFamily="34" charset="0"/>
              </a:rPr>
              <a:t>6. Create and record a walking bass by going up and down keyboard moving to the beat. (You may want to turn down the drums to hear this).</a:t>
            </a:r>
          </a:p>
          <a:p>
            <a:pPr lvl="0"/>
            <a:endParaRPr lang="en-GB" sz="3200" b="1" dirty="0">
              <a:solidFill>
                <a:srgbClr val="000000"/>
              </a:solidFill>
              <a:latin typeface="Century Gothic" panose="020B0502020202020204" pitchFamily="34" charset="0"/>
            </a:endParaRPr>
          </a:p>
          <a:p>
            <a:pPr lvl="0"/>
            <a:endParaRPr lang="en-GB" sz="3200" b="1" dirty="0">
              <a:solidFill>
                <a:srgbClr val="000000"/>
              </a:solidFill>
              <a:latin typeface="Century Gothic" panose="020B0502020202020204" pitchFamily="34" charset="0"/>
            </a:endParaRP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3194" t="26173" r="24722" b="17037"/>
          <a:stretch/>
        </p:blipFill>
        <p:spPr>
          <a:xfrm>
            <a:off x="97925" y="151244"/>
            <a:ext cx="2624711" cy="1609823"/>
          </a:xfrm>
          <a:prstGeom prst="rect">
            <a:avLst/>
          </a:prstGeom>
        </p:spPr>
      </p:pic>
      <p:cxnSp>
        <p:nvCxnSpPr>
          <p:cNvPr id="10" name="Straight Arrow Connector 9"/>
          <p:cNvCxnSpPr/>
          <p:nvPr/>
        </p:nvCxnSpPr>
        <p:spPr>
          <a:xfrm flipH="1" flipV="1">
            <a:off x="2108201" y="858371"/>
            <a:ext cx="1870286" cy="328787"/>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2917" t="247" r="31042" b="28395"/>
          <a:stretch/>
        </p:blipFill>
        <p:spPr>
          <a:xfrm>
            <a:off x="626667" y="1187158"/>
            <a:ext cx="2522798" cy="1806912"/>
          </a:xfrm>
          <a:prstGeom prst="rect">
            <a:avLst/>
          </a:prstGeom>
        </p:spPr>
      </p:pic>
      <p:cxnSp>
        <p:nvCxnSpPr>
          <p:cNvPr id="17" name="Straight Arrow Connector 16"/>
          <p:cNvCxnSpPr/>
          <p:nvPr/>
        </p:nvCxnSpPr>
        <p:spPr>
          <a:xfrm flipH="1">
            <a:off x="2175934" y="1688918"/>
            <a:ext cx="1802553" cy="782051"/>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l="12222" t="248" r="12777" b="427"/>
          <a:stretch/>
        </p:blipFill>
        <p:spPr>
          <a:xfrm>
            <a:off x="125579" y="4389585"/>
            <a:ext cx="3052147" cy="2273682"/>
          </a:xfrm>
          <a:prstGeom prst="rect">
            <a:avLst/>
          </a:prstGeom>
        </p:spPr>
      </p:pic>
      <p:cxnSp>
        <p:nvCxnSpPr>
          <p:cNvPr id="29" name="Straight Arrow Connector 28"/>
          <p:cNvCxnSpPr/>
          <p:nvPr/>
        </p:nvCxnSpPr>
        <p:spPr>
          <a:xfrm flipH="1">
            <a:off x="2929467" y="3060419"/>
            <a:ext cx="1161357" cy="1774474"/>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l="13541" t="40953" r="12361"/>
          <a:stretch/>
        </p:blipFill>
        <p:spPr>
          <a:xfrm>
            <a:off x="271276" y="2931466"/>
            <a:ext cx="3219067" cy="1442930"/>
          </a:xfrm>
          <a:prstGeom prst="rect">
            <a:avLst/>
          </a:prstGeom>
        </p:spPr>
      </p:pic>
      <p:cxnSp>
        <p:nvCxnSpPr>
          <p:cNvPr id="11" name="Straight Arrow Connector 10"/>
          <p:cNvCxnSpPr/>
          <p:nvPr/>
        </p:nvCxnSpPr>
        <p:spPr>
          <a:xfrm flipH="1">
            <a:off x="2929467" y="2169205"/>
            <a:ext cx="1104834" cy="1223903"/>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3737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noFill/>
                  <a:prstDash val="solid"/>
                </a:ln>
                <a:solidFill>
                  <a:srgbClr val="0070C0"/>
                </a:solidFill>
                <a:effectLst/>
                <a:uLnTx/>
                <a:uFillTx/>
                <a:latin typeface="Century Gothic" panose="020B0502020202020204" pitchFamily="34" charset="0"/>
                <a:ea typeface="+mn-ea"/>
                <a:cs typeface="+mn-cs"/>
              </a:rPr>
              <a:t>Steps to Create Song</a:t>
            </a:r>
          </a:p>
        </p:txBody>
      </p:sp>
      <p:sp>
        <p:nvSpPr>
          <p:cNvPr id="7" name="TextBox 6"/>
          <p:cNvSpPr txBox="1"/>
          <p:nvPr/>
        </p:nvSpPr>
        <p:spPr>
          <a:xfrm>
            <a:off x="4062562" y="858371"/>
            <a:ext cx="8049390" cy="6001643"/>
          </a:xfrm>
          <a:prstGeom prst="rect">
            <a:avLst/>
          </a:prstGeom>
          <a:noFill/>
        </p:spPr>
        <p:txBody>
          <a:bodyPr wrap="square" rtlCol="0">
            <a:spAutoFit/>
          </a:bodyPr>
          <a:lstStyle/>
          <a:p>
            <a:pPr lvl="0"/>
            <a:r>
              <a:rPr lang="en-GB" sz="3200" b="1" dirty="0">
                <a:solidFill>
                  <a:srgbClr val="000000"/>
                </a:solidFill>
                <a:latin typeface="Century Gothic" panose="020B0502020202020204" pitchFamily="34" charset="0"/>
              </a:rPr>
              <a:t>7. Once you are happy add another ‘Keyboard’ instrument and this time choose ‘Brass Ensemble’ in the voices.</a:t>
            </a:r>
          </a:p>
          <a:p>
            <a:pPr lvl="0"/>
            <a:r>
              <a:rPr lang="en-GB" sz="3200" b="1" dirty="0">
                <a:solidFill>
                  <a:srgbClr val="000000"/>
                </a:solidFill>
                <a:latin typeface="Century Gothic" panose="020B0502020202020204" pitchFamily="34" charset="0"/>
              </a:rPr>
              <a:t>8. Change the scale again to ‘Major Blues’.</a:t>
            </a:r>
          </a:p>
          <a:p>
            <a:pPr lvl="0"/>
            <a:r>
              <a:rPr lang="en-GB" sz="3200" b="1" dirty="0">
                <a:solidFill>
                  <a:srgbClr val="000000"/>
                </a:solidFill>
                <a:latin typeface="Century Gothic" panose="020B0502020202020204" pitchFamily="34" charset="0"/>
              </a:rPr>
              <a:t>9. Record a short riff at Bar 4 and Bar 8.</a:t>
            </a:r>
          </a:p>
          <a:p>
            <a:pPr lvl="0"/>
            <a:endParaRPr lang="en-GB" sz="3200" b="1" dirty="0">
              <a:solidFill>
                <a:srgbClr val="000000"/>
              </a:solidFill>
              <a:latin typeface="Century Gothic" panose="020B0502020202020204" pitchFamily="34" charset="0"/>
            </a:endParaRPr>
          </a:p>
          <a:p>
            <a:pPr lvl="0"/>
            <a:endParaRPr lang="en-GB" sz="3200" b="1" dirty="0">
              <a:solidFill>
                <a:srgbClr val="000000"/>
              </a:solidFill>
              <a:latin typeface="Century Gothic" panose="020B0502020202020204" pitchFamily="34" charset="0"/>
            </a:endParaRPr>
          </a:p>
          <a:p>
            <a:pPr lvl="0"/>
            <a:r>
              <a:rPr lang="en-GB" sz="3200" b="1" dirty="0">
                <a:solidFill>
                  <a:srgbClr val="000000"/>
                </a:solidFill>
                <a:latin typeface="Century Gothic" panose="020B0502020202020204" pitchFamily="34" charset="0"/>
              </a:rPr>
              <a:t>10. Once you have your track. Add a further ‘Keyboard’ instrument and change the voice to ‘Clarinet’ and ‘Scale’ to ‘Major Blues’.</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2640" t="247" r="12361"/>
          <a:stretch/>
        </p:blipFill>
        <p:spPr>
          <a:xfrm>
            <a:off x="323230" y="399545"/>
            <a:ext cx="2887529" cy="2160299"/>
          </a:xfrm>
          <a:prstGeom prst="rect">
            <a:avLst/>
          </a:prstGeom>
        </p:spPr>
      </p:pic>
      <p:cxnSp>
        <p:nvCxnSpPr>
          <p:cNvPr id="10" name="Straight Arrow Connector 9"/>
          <p:cNvCxnSpPr/>
          <p:nvPr/>
        </p:nvCxnSpPr>
        <p:spPr>
          <a:xfrm flipH="1" flipV="1">
            <a:off x="2108201" y="1363755"/>
            <a:ext cx="1870286" cy="259823"/>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1805" t="46049" r="11319" b="-247"/>
          <a:stretch/>
        </p:blipFill>
        <p:spPr>
          <a:xfrm>
            <a:off x="173764" y="2174975"/>
            <a:ext cx="3132668" cy="1242314"/>
          </a:xfrm>
          <a:prstGeom prst="rect">
            <a:avLst/>
          </a:prstGeom>
        </p:spPr>
      </p:pic>
      <p:cxnSp>
        <p:nvCxnSpPr>
          <p:cNvPr id="11" name="Straight Arrow Connector 10"/>
          <p:cNvCxnSpPr/>
          <p:nvPr/>
        </p:nvCxnSpPr>
        <p:spPr>
          <a:xfrm flipH="1">
            <a:off x="2892535" y="2789797"/>
            <a:ext cx="1127989" cy="221057"/>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604046" y="2442673"/>
            <a:ext cx="1416478" cy="117171"/>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l="12708" t="44815" r="12084"/>
          <a:stretch/>
        </p:blipFill>
        <p:spPr>
          <a:xfrm>
            <a:off x="323230" y="3355404"/>
            <a:ext cx="3361267" cy="1387337"/>
          </a:xfrm>
          <a:prstGeom prst="rect">
            <a:avLst/>
          </a:prstGeom>
        </p:spPr>
      </p:pic>
      <p:cxnSp>
        <p:nvCxnSpPr>
          <p:cNvPr id="19" name="Straight Arrow Connector 18"/>
          <p:cNvCxnSpPr/>
          <p:nvPr/>
        </p:nvCxnSpPr>
        <p:spPr>
          <a:xfrm flipH="1">
            <a:off x="2892535" y="3647242"/>
            <a:ext cx="1239198" cy="589142"/>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12640" t="247" r="12361"/>
          <a:stretch/>
        </p:blipFill>
        <p:spPr>
          <a:xfrm>
            <a:off x="1569760" y="5208280"/>
            <a:ext cx="1886769" cy="1411582"/>
          </a:xfrm>
          <a:prstGeom prst="rect">
            <a:avLst/>
          </a:prstGeom>
        </p:spPr>
      </p:pic>
      <p:cxnSp>
        <p:nvCxnSpPr>
          <p:cNvPr id="24" name="Straight Arrow Connector 23"/>
          <p:cNvCxnSpPr/>
          <p:nvPr/>
        </p:nvCxnSpPr>
        <p:spPr>
          <a:xfrm flipH="1" flipV="1">
            <a:off x="2342373" y="5527843"/>
            <a:ext cx="1636114" cy="302296"/>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3130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1" y="352475"/>
            <a:ext cx="1032803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0160">
                  <a:noFill/>
                  <a:prstDash val="solid"/>
                </a:ln>
                <a:solidFill>
                  <a:srgbClr val="0070C0"/>
                </a:solidFill>
                <a:effectLst/>
                <a:uLnTx/>
                <a:uFillTx/>
                <a:latin typeface="Century Gothic" panose="020B0502020202020204" pitchFamily="34" charset="0"/>
                <a:ea typeface="+mn-ea"/>
                <a:cs typeface="+mn-cs"/>
              </a:rPr>
              <a:t>Steps to Create Song</a:t>
            </a:r>
          </a:p>
        </p:txBody>
      </p:sp>
      <p:sp>
        <p:nvSpPr>
          <p:cNvPr id="7" name="TextBox 6"/>
          <p:cNvSpPr txBox="1"/>
          <p:nvPr/>
        </p:nvSpPr>
        <p:spPr>
          <a:xfrm>
            <a:off x="4062562" y="858371"/>
            <a:ext cx="8049390" cy="3539430"/>
          </a:xfrm>
          <a:prstGeom prst="rect">
            <a:avLst/>
          </a:prstGeom>
          <a:noFill/>
        </p:spPr>
        <p:txBody>
          <a:bodyPr wrap="square" rtlCol="0">
            <a:spAutoFit/>
          </a:bodyPr>
          <a:lstStyle/>
          <a:p>
            <a:pPr lvl="0"/>
            <a:r>
              <a:rPr lang="en-GB" sz="3200" b="1" dirty="0">
                <a:solidFill>
                  <a:srgbClr val="000000"/>
                </a:solidFill>
                <a:latin typeface="Century Gothic" panose="020B0502020202020204" pitchFamily="34" charset="0"/>
              </a:rPr>
              <a:t>11. Record an improvised melody using the Clarinet. </a:t>
            </a:r>
          </a:p>
          <a:p>
            <a:pPr lvl="0"/>
            <a:r>
              <a:rPr lang="en-GB" sz="3200" b="1" dirty="0">
                <a:solidFill>
                  <a:srgbClr val="000000"/>
                </a:solidFill>
                <a:latin typeface="Century Gothic" panose="020B0502020202020204" pitchFamily="34" charset="0"/>
              </a:rPr>
              <a:t>12.	You could repeat steps 10 and 11 and change to ‘Classical Grand’ then choose your favourite to keep.</a:t>
            </a:r>
          </a:p>
          <a:p>
            <a:pPr lvl="0"/>
            <a:r>
              <a:rPr lang="en-GB" sz="3200" b="1" dirty="0">
                <a:solidFill>
                  <a:srgbClr val="000000"/>
                </a:solidFill>
                <a:latin typeface="Century Gothic" panose="020B0502020202020204" pitchFamily="34" charset="0"/>
              </a:rPr>
              <a:t>13.	Once you are happy adjust the volumes and rename the track.</a:t>
            </a:r>
            <a:endParaRPr kumimoji="0" lang="en-GB" sz="3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30486" t="45062" r="61458" b="43580"/>
          <a:stretch/>
        </p:blipFill>
        <p:spPr>
          <a:xfrm>
            <a:off x="518449" y="581464"/>
            <a:ext cx="1972733" cy="1564584"/>
          </a:xfrm>
          <a:prstGeom prst="rect">
            <a:avLst/>
          </a:prstGeom>
        </p:spPr>
      </p:pic>
      <p:cxnSp>
        <p:nvCxnSpPr>
          <p:cNvPr id="10" name="Straight Arrow Connector 9"/>
          <p:cNvCxnSpPr/>
          <p:nvPr/>
        </p:nvCxnSpPr>
        <p:spPr>
          <a:xfrm flipH="1" flipV="1">
            <a:off x="2108201" y="1363755"/>
            <a:ext cx="1870286" cy="259823"/>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2708" t="-247" r="12083" b="12346"/>
          <a:stretch/>
        </p:blipFill>
        <p:spPr>
          <a:xfrm>
            <a:off x="518449" y="2789797"/>
            <a:ext cx="3215385" cy="2113900"/>
          </a:xfrm>
          <a:prstGeom prst="rect">
            <a:avLst/>
          </a:prstGeom>
        </p:spPr>
      </p:pic>
      <p:cxnSp>
        <p:nvCxnSpPr>
          <p:cNvPr id="19" name="Straight Arrow Connector 18"/>
          <p:cNvCxnSpPr/>
          <p:nvPr/>
        </p:nvCxnSpPr>
        <p:spPr>
          <a:xfrm flipH="1">
            <a:off x="1210733" y="3647242"/>
            <a:ext cx="2921000" cy="391358"/>
          </a:xfrm>
          <a:prstGeom prst="straightConnector1">
            <a:avLst/>
          </a:prstGeom>
          <a:ln w="1143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9319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66A0E8E3EF0B42A1E3668D529AB2A0" ma:contentTypeVersion="4" ma:contentTypeDescription="Create a new document." ma:contentTypeScope="" ma:versionID="d959d21485f7cf603d3746bff3b6b0d5">
  <xsd:schema xmlns:xsd="http://www.w3.org/2001/XMLSchema" xmlns:xs="http://www.w3.org/2001/XMLSchema" xmlns:p="http://schemas.microsoft.com/office/2006/metadata/properties" xmlns:ns2="b059c1f8-b7da-4b2d-9d2d-a1874dfea663" targetNamespace="http://schemas.microsoft.com/office/2006/metadata/properties" ma:root="true" ma:fieldsID="059b4cdd8101be2e7490a1e268092297" ns2:_="">
    <xsd:import namespace="b059c1f8-b7da-4b2d-9d2d-a1874dfea66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9c1f8-b7da-4b2d-9d2d-a1874dfea6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217F863-7410-4BF6-AD0A-9C8E7F81A9B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E162004-D3DB-43E1-86CE-20DACEE62B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59c1f8-b7da-4b2d-9d2d-a1874dfea6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F0ED23-C5BD-4AD0-9BA8-EB33E78147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TotalTime>
  <Words>848</Words>
  <Application>Microsoft Office PowerPoint</Application>
  <PresentationFormat>Widescreen</PresentationFormat>
  <Paragraphs>75</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Moray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Euan Morrison</dc:creator>
  <cp:lastModifiedBy>Euan Morrison</cp:lastModifiedBy>
  <cp:revision>20</cp:revision>
  <dcterms:created xsi:type="dcterms:W3CDTF">2024-02-01T10:50:08Z</dcterms:created>
  <dcterms:modified xsi:type="dcterms:W3CDTF">2024-02-28T10:37:38Z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0x010100D466A0E8E3EF0B42A1E3668D529AB2A0</vt:lpwstr>
  </property>
</Properties>
</file>