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5" r:id="rId10"/>
    <p:sldId id="262" r:id="rId11"/>
    <p:sldId id="264" r:id="rId12"/>
    <p:sldId id="266" r:id="rId13"/>
    <p:sldId id="267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F984C-DD32-B2DC-9098-786ADF3304CF}" v="31" dt="2024-02-28T10:40:04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2E0F984C-DD32-B2DC-9098-786ADF3304CF}"/>
    <pc:docChg chg="modSld">
      <pc:chgData name="Euan Morrison" userId="S::gw22morrisoneuan@glowmail.org.uk::1c1239fc-f294-48eb-89e6-d05184854051" providerId="AD" clId="Web-{2E0F984C-DD32-B2DC-9098-786ADF3304CF}" dt="2024-02-28T10:40:04.219" v="26" actId="1076"/>
      <pc:docMkLst>
        <pc:docMk/>
      </pc:docMkLst>
      <pc:sldChg chg="delSp">
        <pc:chgData name="Euan Morrison" userId="S::gw22morrisoneuan@glowmail.org.uk::1c1239fc-f294-48eb-89e6-d05184854051" providerId="AD" clId="Web-{2E0F984C-DD32-B2DC-9098-786ADF3304CF}" dt="2024-02-28T10:38:39.873" v="0"/>
        <pc:sldMkLst>
          <pc:docMk/>
          <pc:sldMk cId="2937490408" sldId="257"/>
        </pc:sldMkLst>
        <pc:picChg chg="del">
          <ac:chgData name="Euan Morrison" userId="S::gw22morrisoneuan@glowmail.org.uk::1c1239fc-f294-48eb-89e6-d05184854051" providerId="AD" clId="Web-{2E0F984C-DD32-B2DC-9098-786ADF3304CF}" dt="2024-02-28T10:38:39.873" v="0"/>
          <ac:picMkLst>
            <pc:docMk/>
            <pc:sldMk cId="2937490408" sldId="257"/>
            <ac:picMk id="5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E0F984C-DD32-B2DC-9098-786ADF3304CF}" dt="2024-02-28T10:38:42.341" v="1"/>
        <pc:sldMkLst>
          <pc:docMk/>
          <pc:sldMk cId="4046361453" sldId="258"/>
        </pc:sldMkLst>
        <pc:picChg chg="del">
          <ac:chgData name="Euan Morrison" userId="S::gw22morrisoneuan@glowmail.org.uk::1c1239fc-f294-48eb-89e6-d05184854051" providerId="AD" clId="Web-{2E0F984C-DD32-B2DC-9098-786ADF3304CF}" dt="2024-02-28T10:38:42.341" v="1"/>
          <ac:picMkLst>
            <pc:docMk/>
            <pc:sldMk cId="4046361453" sldId="258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E0F984C-DD32-B2DC-9098-786ADF3304CF}" dt="2024-02-28T10:38:43.966" v="2"/>
        <pc:sldMkLst>
          <pc:docMk/>
          <pc:sldMk cId="3547792658" sldId="259"/>
        </pc:sldMkLst>
        <pc:picChg chg="del">
          <ac:chgData name="Euan Morrison" userId="S::gw22morrisoneuan@glowmail.org.uk::1c1239fc-f294-48eb-89e6-d05184854051" providerId="AD" clId="Web-{2E0F984C-DD32-B2DC-9098-786ADF3304CF}" dt="2024-02-28T10:38:43.966" v="2"/>
          <ac:picMkLst>
            <pc:docMk/>
            <pc:sldMk cId="3547792658" sldId="259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E0F984C-DD32-B2DC-9098-786ADF3304CF}" dt="2024-02-28T10:38:46.029" v="3"/>
        <pc:sldMkLst>
          <pc:docMk/>
          <pc:sldMk cId="4251863174" sldId="260"/>
        </pc:sldMkLst>
        <pc:picChg chg="del">
          <ac:chgData name="Euan Morrison" userId="S::gw22morrisoneuan@glowmail.org.uk::1c1239fc-f294-48eb-89e6-d05184854051" providerId="AD" clId="Web-{2E0F984C-DD32-B2DC-9098-786ADF3304CF}" dt="2024-02-28T10:38:46.029" v="3"/>
          <ac:picMkLst>
            <pc:docMk/>
            <pc:sldMk cId="4251863174" sldId="260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2E0F984C-DD32-B2DC-9098-786ADF3304CF}" dt="2024-02-28T10:40:04.219" v="26" actId="1076"/>
        <pc:sldMkLst>
          <pc:docMk/>
          <pc:sldMk cId="2478345962" sldId="261"/>
        </pc:sldMkLst>
        <pc:picChg chg="del">
          <ac:chgData name="Euan Morrison" userId="S::gw22morrisoneuan@glowmail.org.uk::1c1239fc-f294-48eb-89e6-d05184854051" providerId="AD" clId="Web-{2E0F984C-DD32-B2DC-9098-786ADF3304CF}" dt="2024-02-28T10:39:41.421" v="23"/>
          <ac:picMkLst>
            <pc:docMk/>
            <pc:sldMk cId="2478345962" sldId="261"/>
            <ac:picMk id="2" creationId="{030A9738-4685-04DD-DE8E-39256C2E1266}"/>
          </ac:picMkLst>
        </pc:picChg>
        <pc:picChg chg="add mod">
          <ac:chgData name="Euan Morrison" userId="S::gw22morrisoneuan@glowmail.org.uk::1c1239fc-f294-48eb-89e6-d05184854051" providerId="AD" clId="Web-{2E0F984C-DD32-B2DC-9098-786ADF3304CF}" dt="2024-02-28T10:40:04.219" v="26" actId="1076"/>
          <ac:picMkLst>
            <pc:docMk/>
            <pc:sldMk cId="2478345962" sldId="261"/>
            <ac:picMk id="3" creationId="{1DB6843D-35D6-7DF5-9D09-C85C9402187E}"/>
          </ac:picMkLst>
        </pc:picChg>
        <pc:picChg chg="del">
          <ac:chgData name="Euan Morrison" userId="S::gw22morrisoneuan@glowmail.org.uk::1c1239fc-f294-48eb-89e6-d05184854051" providerId="AD" clId="Web-{2E0F984C-DD32-B2DC-9098-786ADF3304CF}" dt="2024-02-28T10:38:48.388" v="4"/>
          <ac:picMkLst>
            <pc:docMk/>
            <pc:sldMk cId="2478345962" sldId="261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2E0F984C-DD32-B2DC-9098-786ADF3304CF}" dt="2024-02-28T10:38:59.842" v="9" actId="20577"/>
        <pc:sldMkLst>
          <pc:docMk/>
          <pc:sldMk cId="1994733556" sldId="262"/>
        </pc:sldMkLst>
        <pc:spChg chg="mod">
          <ac:chgData name="Euan Morrison" userId="S::gw22morrisoneuan@glowmail.org.uk::1c1239fc-f294-48eb-89e6-d05184854051" providerId="AD" clId="Web-{2E0F984C-DD32-B2DC-9098-786ADF3304CF}" dt="2024-02-28T10:38:59.842" v="9" actId="20577"/>
          <ac:spMkLst>
            <pc:docMk/>
            <pc:sldMk cId="1994733556" sldId="262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2E0F984C-DD32-B2DC-9098-786ADF3304CF}" dt="2024-02-28T10:38:52.326" v="6"/>
          <ac:picMkLst>
            <pc:docMk/>
            <pc:sldMk cId="1994733556" sldId="262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E0F984C-DD32-B2DC-9098-786ADF3304CF}" dt="2024-02-28T10:39:37.265" v="22"/>
        <pc:sldMkLst>
          <pc:docMk/>
          <pc:sldMk cId="1351830126" sldId="263"/>
        </pc:sldMkLst>
        <pc:picChg chg="del">
          <ac:chgData name="Euan Morrison" userId="S::gw22morrisoneuan@glowmail.org.uk::1c1239fc-f294-48eb-89e6-d05184854051" providerId="AD" clId="Web-{2E0F984C-DD32-B2DC-9098-786ADF3304CF}" dt="2024-02-28T10:39:37.265" v="22"/>
          <ac:picMkLst>
            <pc:docMk/>
            <pc:sldMk cId="1351830126" sldId="263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2E0F984C-DD32-B2DC-9098-786ADF3304CF}" dt="2024-02-28T10:39:15.405" v="15" actId="20577"/>
        <pc:sldMkLst>
          <pc:docMk/>
          <pc:sldMk cId="1363820143" sldId="264"/>
        </pc:sldMkLst>
        <pc:spChg chg="mod">
          <ac:chgData name="Euan Morrison" userId="S::gw22morrisoneuan@glowmail.org.uk::1c1239fc-f294-48eb-89e6-d05184854051" providerId="AD" clId="Web-{2E0F984C-DD32-B2DC-9098-786ADF3304CF}" dt="2024-02-28T10:39:15.405" v="15" actId="20577"/>
          <ac:spMkLst>
            <pc:docMk/>
            <pc:sldMk cId="1363820143" sldId="264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2E0F984C-DD32-B2DC-9098-786ADF3304CF}" dt="2024-02-28T10:39:01.858" v="10"/>
          <ac:picMkLst>
            <pc:docMk/>
            <pc:sldMk cId="1363820143" sldId="264"/>
            <ac:picMk id="9" creationId="{00000000-0000-0000-0000-000000000000}"/>
          </ac:picMkLst>
        </pc:picChg>
        <pc:cxnChg chg="del">
          <ac:chgData name="Euan Morrison" userId="S::gw22morrisoneuan@glowmail.org.uk::1c1239fc-f294-48eb-89e6-d05184854051" providerId="AD" clId="Web-{2E0F984C-DD32-B2DC-9098-786ADF3304CF}" dt="2024-02-28T10:39:04.983" v="11"/>
          <ac:cxnSpMkLst>
            <pc:docMk/>
            <pc:sldMk cId="1363820143" sldId="264"/>
            <ac:cxnSpMk id="11" creationId="{00000000-0000-0000-0000-000000000000}"/>
          </ac:cxnSpMkLst>
        </pc:cxnChg>
      </pc:sldChg>
      <pc:sldChg chg="delSp">
        <pc:chgData name="Euan Morrison" userId="S::gw22morrisoneuan@glowmail.org.uk::1c1239fc-f294-48eb-89e6-d05184854051" providerId="AD" clId="Web-{2E0F984C-DD32-B2DC-9098-786ADF3304CF}" dt="2024-02-28T10:38:50.357" v="5"/>
        <pc:sldMkLst>
          <pc:docMk/>
          <pc:sldMk cId="3992110947" sldId="265"/>
        </pc:sldMkLst>
        <pc:picChg chg="del">
          <ac:chgData name="Euan Morrison" userId="S::gw22morrisoneuan@glowmail.org.uk::1c1239fc-f294-48eb-89e6-d05184854051" providerId="AD" clId="Web-{2E0F984C-DD32-B2DC-9098-786ADF3304CF}" dt="2024-02-28T10:38:50.357" v="5"/>
          <ac:picMkLst>
            <pc:docMk/>
            <pc:sldMk cId="3992110947" sldId="265"/>
            <ac:picMk id="9" creationId="{00000000-0000-0000-0000-000000000000}"/>
          </ac:picMkLst>
        </pc:picChg>
      </pc:sldChg>
      <pc:sldChg chg="delSp modSp">
        <pc:chgData name="Euan Morrison" userId="S::gw22morrisoneuan@glowmail.org.uk::1c1239fc-f294-48eb-89e6-d05184854051" providerId="AD" clId="Web-{2E0F984C-DD32-B2DC-9098-786ADF3304CF}" dt="2024-02-28T10:39:30.968" v="20" actId="20577"/>
        <pc:sldMkLst>
          <pc:docMk/>
          <pc:sldMk cId="3141883647" sldId="266"/>
        </pc:sldMkLst>
        <pc:spChg chg="mod">
          <ac:chgData name="Euan Morrison" userId="S::gw22morrisoneuan@glowmail.org.uk::1c1239fc-f294-48eb-89e6-d05184854051" providerId="AD" clId="Web-{2E0F984C-DD32-B2DC-9098-786ADF3304CF}" dt="2024-02-28T10:39:30.968" v="20" actId="20577"/>
          <ac:spMkLst>
            <pc:docMk/>
            <pc:sldMk cId="3141883647" sldId="266"/>
            <ac:spMk id="7" creationId="{00000000-0000-0000-0000-000000000000}"/>
          </ac:spMkLst>
        </pc:spChg>
        <pc:picChg chg="del">
          <ac:chgData name="Euan Morrison" userId="S::gw22morrisoneuan@glowmail.org.uk::1c1239fc-f294-48eb-89e6-d05184854051" providerId="AD" clId="Web-{2E0F984C-DD32-B2DC-9098-786ADF3304CF}" dt="2024-02-28T10:39:21.514" v="16"/>
          <ac:picMkLst>
            <pc:docMk/>
            <pc:sldMk cId="3141883647" sldId="266"/>
            <ac:picMk id="9" creationId="{00000000-0000-0000-0000-000000000000}"/>
          </ac:picMkLst>
        </pc:picChg>
      </pc:sldChg>
      <pc:sldChg chg="delSp">
        <pc:chgData name="Euan Morrison" userId="S::gw22morrisoneuan@glowmail.org.uk::1c1239fc-f294-48eb-89e6-d05184854051" providerId="AD" clId="Web-{2E0F984C-DD32-B2DC-9098-786ADF3304CF}" dt="2024-02-28T10:39:35.984" v="21"/>
        <pc:sldMkLst>
          <pc:docMk/>
          <pc:sldMk cId="1894940678" sldId="267"/>
        </pc:sldMkLst>
        <pc:picChg chg="del">
          <ac:chgData name="Euan Morrison" userId="S::gw22morrisoneuan@glowmail.org.uk::1c1239fc-f294-48eb-89e6-d05184854051" providerId="AD" clId="Web-{2E0F984C-DD32-B2DC-9098-786ADF3304CF}" dt="2024-02-28T10:39:35.984" v="21"/>
          <ac:picMkLst>
            <pc:docMk/>
            <pc:sldMk cId="1894940678" sldId="267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CBF0E428-ED8A-650C-39CE-7F564ADE086A}"/>
    <pc:docChg chg="modSld">
      <pc:chgData name="Euan Morrison" userId="S::gw22morrisoneuan@glowmail.org.uk::1c1239fc-f294-48eb-89e6-d05184854051" providerId="AD" clId="Web-{CBF0E428-ED8A-650C-39CE-7F564ADE086A}" dt="2024-02-01T14:19:20.564" v="3" actId="1076"/>
      <pc:docMkLst>
        <pc:docMk/>
      </pc:docMkLst>
      <pc:sldChg chg="addSp delSp modSp">
        <pc:chgData name="Euan Morrison" userId="S::gw22morrisoneuan@glowmail.org.uk::1c1239fc-f294-48eb-89e6-d05184854051" providerId="AD" clId="Web-{CBF0E428-ED8A-650C-39CE-7F564ADE086A}" dt="2024-02-01T14:19:20.564" v="3" actId="1076"/>
        <pc:sldMkLst>
          <pc:docMk/>
          <pc:sldMk cId="2478345962" sldId="261"/>
        </pc:sldMkLst>
        <pc:spChg chg="del">
          <ac:chgData name="Euan Morrison" userId="S::gw22morrisoneuan@glowmail.org.uk::1c1239fc-f294-48eb-89e6-d05184854051" providerId="AD" clId="Web-{CBF0E428-ED8A-650C-39CE-7F564ADE086A}" dt="2024-02-01T14:19:05.267" v="0"/>
          <ac:spMkLst>
            <pc:docMk/>
            <pc:sldMk cId="2478345962" sldId="26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BF0E428-ED8A-650C-39CE-7F564ADE086A}" dt="2024-02-01T14:19:20.564" v="3" actId="1076"/>
          <ac:picMkLst>
            <pc:docMk/>
            <pc:sldMk cId="2478345962" sldId="261"/>
            <ac:picMk id="2" creationId="{030A9738-4685-04DD-DE8E-39256C2E126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B69C-CBBF-4915-B8A9-A4F9E3236F73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E896C-283F-4F0B-8C68-BA8609507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87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05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6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5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75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1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6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9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0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5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7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77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32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16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gN4dA4c0k0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9 – Creating Reggae Music</a:t>
            </a:r>
            <a:endParaRPr kumimoji="0" lang="en-US" sz="3600" b="1" i="0" u="none" strike="noStrike" kern="1200" cap="none" spc="0" normalizeH="0" baseline="0" noProof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977" r="971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011" y="957316"/>
            <a:ext cx="4738778" cy="47387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715826" y="2541875"/>
            <a:ext cx="8528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GarageBand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Lessons</a:t>
            </a:r>
          </a:p>
        </p:txBody>
      </p:sp>
    </p:spTree>
    <p:extLst>
      <p:ext uri="{BB962C8B-B14F-4D97-AF65-F5344CB8AC3E}">
        <p14:creationId xmlns:p14="http://schemas.microsoft.com/office/powerpoint/2010/main" val="293749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562" y="858371"/>
            <a:ext cx="80493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9. Set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Autoplay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to ‘3’ and follow the chord pattern when recording.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10. Next add a new instrument track selecting ‘Keyboard’ and ‘Classic Rock Organ’ again.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11. Change the ‘Scale’ to ‘Major’.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12. Create and record a melody that moves equally between C E and G. 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13. Adjust the volumes and rename the track when you are finished.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-494" r="12361" b="-246"/>
          <a:stretch/>
        </p:blipFill>
        <p:spPr>
          <a:xfrm>
            <a:off x="245533" y="284355"/>
            <a:ext cx="3159752" cy="237417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2685027" y="935562"/>
            <a:ext cx="1336886" cy="26272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694165" y="1672448"/>
            <a:ext cx="1327748" cy="421370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34844" r="10069" b="-246"/>
          <a:stretch/>
        </p:blipFill>
        <p:spPr>
          <a:xfrm>
            <a:off x="245532" y="2788772"/>
            <a:ext cx="3230163" cy="15292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3141133" y="3553385"/>
            <a:ext cx="921430" cy="16348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t="-247" r="12223"/>
          <a:stretch/>
        </p:blipFill>
        <p:spPr>
          <a:xfrm>
            <a:off x="245532" y="4383805"/>
            <a:ext cx="3230163" cy="240411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2599267" y="4269161"/>
            <a:ext cx="1346201" cy="171677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94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1" y="1187158"/>
            <a:ext cx="107006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enjoy the most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find challenging about creating this track?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did you learn about the Genre of Music we created?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 or technique was your favourite to include?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would you do differently if you created another track like this?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83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9: Creating Reggae Music</a:t>
            </a:r>
            <a:endParaRPr kumimoji="0" lang="en-US" sz="36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create Reggae Music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explain what reggae music sounds like and some of the instruments used.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reggae beat.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can create a reggae song using multiple instruments and techniques.</a:t>
            </a:r>
          </a:p>
        </p:txBody>
      </p:sp>
    </p:spTree>
    <p:extLst>
      <p:ext uri="{BB962C8B-B14F-4D97-AF65-F5344CB8AC3E}">
        <p14:creationId xmlns:p14="http://schemas.microsoft.com/office/powerpoint/2010/main" val="404636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Vocabulary/Topics to Explore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213970"/>
            <a:ext cx="11035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Reggae Music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Reggae Beats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Jamaica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n Culture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3642647"/>
            <a:ext cx="3089854" cy="306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Listening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423" y="1213970"/>
            <a:ext cx="1112552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can you hear?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instruments did you hear?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 it fast or slow?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the style of music?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in the world is the music from?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do you think the music was written?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4" name="Graphic 3" descr="Ear outline">
            <a:extLst>
              <a:ext uri="{FF2B5EF4-FFF2-40B4-BE49-F238E27FC236}">
                <a16:creationId xmlns:a16="http://schemas.microsoft.com/office/drawing/2014/main" id="{318FFFD2-B147-8EB6-7A44-8227C60A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2185" y="4606875"/>
            <a:ext cx="2276552" cy="2251125"/>
          </a:xfrm>
          <a:prstGeom prst="rect">
            <a:avLst/>
          </a:prstGeom>
        </p:spPr>
      </p:pic>
      <p:pic>
        <p:nvPicPr>
          <p:cNvPr id="15" name="Graphic 7" descr="Volume outline">
            <a:extLst>
              <a:ext uri="{FF2B5EF4-FFF2-40B4-BE49-F238E27FC236}">
                <a16:creationId xmlns:a16="http://schemas.microsoft.com/office/drawing/2014/main" id="{03CF658C-1B37-E2AD-F432-B875BADF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233" y="5370095"/>
            <a:ext cx="1064538" cy="1056062"/>
          </a:xfrm>
          <a:prstGeom prst="rect">
            <a:avLst/>
          </a:prstGeom>
        </p:spPr>
      </p:pic>
      <p:pic>
        <p:nvPicPr>
          <p:cNvPr id="16" name="Graphic 8" descr="Music notation with solid fill">
            <a:extLst>
              <a:ext uri="{FF2B5EF4-FFF2-40B4-BE49-F238E27FC236}">
                <a16:creationId xmlns:a16="http://schemas.microsoft.com/office/drawing/2014/main" id="{E84ABEA8-C863-4897-8190-89A61735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16" y="5287770"/>
            <a:ext cx="1064538" cy="1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6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nline Media 2" title="GarageBand Lesson 9 - Creating Reggae Music">
            <a:hlinkClick r:id="" action="ppaction://media"/>
            <a:extLst>
              <a:ext uri="{FF2B5EF4-FFF2-40B4-BE49-F238E27FC236}">
                <a16:creationId xmlns:a16="http://schemas.microsoft.com/office/drawing/2014/main" id="{1DB6843D-35D6-7DF5-9D09-C85C940218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1080407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4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Drum</a:t>
            </a:r>
            <a:r>
              <a:rPr kumimoji="0" lang="en-US" sz="3600" b="1" i="0" u="none" strike="noStrike" kern="1200" cap="none" spc="0" normalizeH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Pattern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r="11389"/>
          <a:stretch/>
        </p:blipFill>
        <p:spPr>
          <a:xfrm>
            <a:off x="1588521" y="970891"/>
            <a:ext cx="3782300" cy="279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8" r="11180"/>
          <a:stretch/>
        </p:blipFill>
        <p:spPr>
          <a:xfrm>
            <a:off x="6376052" y="998806"/>
            <a:ext cx="3776133" cy="2790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12009"/>
          <a:stretch/>
        </p:blipFill>
        <p:spPr>
          <a:xfrm>
            <a:off x="6376052" y="3987541"/>
            <a:ext cx="3776133" cy="2777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r="11389"/>
          <a:stretch/>
        </p:blipFill>
        <p:spPr>
          <a:xfrm>
            <a:off x="1588521" y="3972262"/>
            <a:ext cx="3782300" cy="27927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1" y="921915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endParaRPr lang="en-GB" sz="4800" dirty="0"/>
          </a:p>
        </p:txBody>
      </p:sp>
      <p:sp>
        <p:nvSpPr>
          <p:cNvPr id="11" name="Rectangle 10"/>
          <p:cNvSpPr/>
          <p:nvPr/>
        </p:nvSpPr>
        <p:spPr>
          <a:xfrm>
            <a:off x="5616596" y="886224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2</a:t>
            </a:r>
            <a:endParaRPr lang="en-GB" sz="4800" dirty="0"/>
          </a:p>
        </p:txBody>
      </p:sp>
      <p:sp>
        <p:nvSpPr>
          <p:cNvPr id="12" name="Rectangle 11"/>
          <p:cNvSpPr/>
          <p:nvPr/>
        </p:nvSpPr>
        <p:spPr>
          <a:xfrm>
            <a:off x="694267" y="3885248"/>
            <a:ext cx="529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endParaRPr lang="en-GB" sz="4800" dirty="0"/>
          </a:p>
        </p:txBody>
      </p:sp>
      <p:sp>
        <p:nvSpPr>
          <p:cNvPr id="13" name="Rectangle 12"/>
          <p:cNvSpPr/>
          <p:nvPr/>
        </p:nvSpPr>
        <p:spPr>
          <a:xfrm>
            <a:off x="5616596" y="3919426"/>
            <a:ext cx="444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92110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562" y="858371"/>
            <a:ext cx="8049390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lvl="0" indent="-514350">
              <a:buAutoNum type="arabicPeriod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Create a new song and go to ‘Drums’ selecting ‘Beat Sequencer’.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000000"/>
                </a:solidFill>
                <a:latin typeface="Century Gothic"/>
              </a:rPr>
              <a:t>2. Change the voice to the ‘SoCal’ </a:t>
            </a:r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acoustic kit and create a new pattern.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Using the ‘</a:t>
            </a:r>
            <a:r>
              <a:rPr lang="en-GB" sz="3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’ icon change the length of the track to 64 steps.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20865" r="17014" b="14197"/>
          <a:stretch/>
        </p:blipFill>
        <p:spPr>
          <a:xfrm>
            <a:off x="242665" y="401651"/>
            <a:ext cx="2882051" cy="169003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1989668" y="1265471"/>
            <a:ext cx="1837265" cy="5786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6667" r="13125"/>
          <a:stretch/>
        </p:blipFill>
        <p:spPr>
          <a:xfrm>
            <a:off x="312074" y="1920046"/>
            <a:ext cx="2753377" cy="1735322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683691" y="2879671"/>
            <a:ext cx="2315414" cy="13325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1" t="45802" r="38959"/>
          <a:stretch/>
        </p:blipFill>
        <p:spPr>
          <a:xfrm>
            <a:off x="278379" y="3685567"/>
            <a:ext cx="2680837" cy="167886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62003" y="3084203"/>
            <a:ext cx="3237102" cy="1194729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41852" r="26735"/>
          <a:stretch/>
        </p:blipFill>
        <p:spPr>
          <a:xfrm>
            <a:off x="352934" y="5410183"/>
            <a:ext cx="2555366" cy="136151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1786467" y="4305207"/>
            <a:ext cx="2212638" cy="1660593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733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562" y="858371"/>
            <a:ext cx="8049390" cy="64940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4. Create the pattern as shown (on previous slide) with the changes in each of the parts. When you are happy, record the pattern.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5. Go to settings and change the tempo to 130.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6. Create a new ‘Keyboard’ track and change the voice to ‘Classic Rock Organ’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6" t="-124" r="12361" b="50494"/>
          <a:stretch/>
        </p:blipFill>
        <p:spPr>
          <a:xfrm>
            <a:off x="397932" y="581464"/>
            <a:ext cx="2726783" cy="20489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2892787" y="1512907"/>
            <a:ext cx="1169775" cy="1346455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1" t="26050" r="25000" b="23333"/>
          <a:stretch/>
        </p:blipFill>
        <p:spPr>
          <a:xfrm>
            <a:off x="388984" y="2316592"/>
            <a:ext cx="2215381" cy="1290208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2065867" y="3080523"/>
            <a:ext cx="1996695" cy="90511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493" r="12014" b="-247"/>
          <a:stretch/>
        </p:blipFill>
        <p:spPr>
          <a:xfrm>
            <a:off x="397932" y="3695009"/>
            <a:ext cx="2883486" cy="2104658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1952442" y="4435756"/>
            <a:ext cx="1984558" cy="157127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20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Steps to Create Song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2562" y="858371"/>
            <a:ext cx="8049390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7. Record the chord pattern by hitting the chords on the 2nd and 4th beat each time. This may take some practice.</a:t>
            </a:r>
          </a:p>
          <a:p>
            <a:pPr lvl="0"/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8. Create a new track and choose ‘Bass’ and ‘Smart Bass’. Change the voice to ‘Upright’.</a:t>
            </a: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/>
            <a:endParaRPr lang="en-GB" sz="3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1" t="-371" r="12847"/>
          <a:stretch/>
        </p:blipFill>
        <p:spPr>
          <a:xfrm>
            <a:off x="389883" y="815406"/>
            <a:ext cx="3003440" cy="2265117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2065867" y="1372798"/>
            <a:ext cx="1837266" cy="959741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t="26050" r="22292" b="18889"/>
          <a:stretch/>
        </p:blipFill>
        <p:spPr>
          <a:xfrm>
            <a:off x="389883" y="3208879"/>
            <a:ext cx="2666584" cy="1524739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922867" y="3408231"/>
            <a:ext cx="2980267" cy="95210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24" r="12292" b="32222"/>
          <a:stretch/>
        </p:blipFill>
        <p:spPr>
          <a:xfrm>
            <a:off x="389883" y="4861974"/>
            <a:ext cx="2666584" cy="134433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1540933" y="4011662"/>
            <a:ext cx="2521630" cy="1227852"/>
          </a:xfrm>
          <a:prstGeom prst="straightConnector1">
            <a:avLst/>
          </a:prstGeom>
          <a:ln w="1143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836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6A0E8E3EF0B42A1E3668D529AB2A0" ma:contentTypeVersion="4" ma:contentTypeDescription="Create a new document." ma:contentTypeScope="" ma:versionID="d959d21485f7cf603d3746bff3b6b0d5">
  <xsd:schema xmlns:xsd="http://www.w3.org/2001/XMLSchema" xmlns:xs="http://www.w3.org/2001/XMLSchema" xmlns:p="http://schemas.microsoft.com/office/2006/metadata/properties" xmlns:ns2="b059c1f8-b7da-4b2d-9d2d-a1874dfea663" targetNamespace="http://schemas.microsoft.com/office/2006/metadata/properties" ma:root="true" ma:fieldsID="059b4cdd8101be2e7490a1e268092297" ns2:_="">
    <xsd:import namespace="b059c1f8-b7da-4b2d-9d2d-a1874dfea6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9c1f8-b7da-4b2d-9d2d-a1874dfea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CAA82F-5FEA-4A35-B393-8B7CCD15B5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E16C44-9B55-4785-8CA3-EF66432FD9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98FEBFB-C48A-480A-8916-DECC35DC7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59c1f8-b7da-4b2d-9d2d-a1874dfea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842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22</cp:revision>
  <dcterms:created xsi:type="dcterms:W3CDTF">2024-02-01T11:16:41Z</dcterms:created>
  <dcterms:modified xsi:type="dcterms:W3CDTF">2024-02-28T10:40:10Z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0x010100D466A0E8E3EF0B42A1E3668D529AB2A0</vt:lpwstr>
  </property>
</Properties>
</file>