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E3080-CA4C-C8AE-394C-70AA368E8A5C}" v="11" dt="2024-02-28T10:41:2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3672C871-C337-3D01-E4C4-DC7950B1C4F5}"/>
    <pc:docChg chg="modSld">
      <pc:chgData name="Euan Morrison" userId="S::gw22morrisoneuan@glowmail.org.uk::1c1239fc-f294-48eb-89e6-d05184854051" providerId="AD" clId="Web-{3672C871-C337-3D01-E4C4-DC7950B1C4F5}" dt="2024-02-01T14:20:25.122" v="3" actId="1076"/>
      <pc:docMkLst>
        <pc:docMk/>
      </pc:docMkLst>
      <pc:sldChg chg="addSp delSp modSp">
        <pc:chgData name="Euan Morrison" userId="S::gw22morrisoneuan@glowmail.org.uk::1c1239fc-f294-48eb-89e6-d05184854051" providerId="AD" clId="Web-{3672C871-C337-3D01-E4C4-DC7950B1C4F5}" dt="2024-02-01T14:20:25.122" v="3" actId="1076"/>
        <pc:sldMkLst>
          <pc:docMk/>
          <pc:sldMk cId="1621894959" sldId="261"/>
        </pc:sldMkLst>
        <pc:spChg chg="del">
          <ac:chgData name="Euan Morrison" userId="S::gw22morrisoneuan@glowmail.org.uk::1c1239fc-f294-48eb-89e6-d05184854051" providerId="AD" clId="Web-{3672C871-C337-3D01-E4C4-DC7950B1C4F5}" dt="2024-02-01T14:19:56.543" v="0"/>
          <ac:spMkLst>
            <pc:docMk/>
            <pc:sldMk cId="1621894959" sldId="26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3672C871-C337-3D01-E4C4-DC7950B1C4F5}" dt="2024-02-01T14:20:25.122" v="3" actId="1076"/>
          <ac:picMkLst>
            <pc:docMk/>
            <pc:sldMk cId="1621894959" sldId="261"/>
            <ac:picMk id="2" creationId="{9671856C-9E68-8976-FD78-9B131EF59435}"/>
          </ac:picMkLst>
        </pc:picChg>
      </pc:sldChg>
    </pc:docChg>
  </pc:docChgLst>
  <pc:docChgLst>
    <pc:chgData name="Euan Morrison" userId="S::gw22morrisoneuan@glowmail.org.uk::1c1239fc-f294-48eb-89e6-d05184854051" providerId="AD" clId="Web-{926E3080-CA4C-C8AE-394C-70AA368E8A5C}"/>
    <pc:docChg chg="modSld">
      <pc:chgData name="Euan Morrison" userId="S::gw22morrisoneuan@glowmail.org.uk::1c1239fc-f294-48eb-89e6-d05184854051" providerId="AD" clId="Web-{926E3080-CA4C-C8AE-394C-70AA368E8A5C}" dt="2024-02-28T10:41:27.479" v="10" actId="1076"/>
      <pc:docMkLst>
        <pc:docMk/>
      </pc:docMkLst>
      <pc:sldChg chg="delSp">
        <pc:chgData name="Euan Morrison" userId="S::gw22morrisoneuan@glowmail.org.uk::1c1239fc-f294-48eb-89e6-d05184854051" providerId="AD" clId="Web-{926E3080-CA4C-C8AE-394C-70AA368E8A5C}" dt="2024-02-28T10:40:37.571" v="0"/>
        <pc:sldMkLst>
          <pc:docMk/>
          <pc:sldMk cId="2663960701" sldId="257"/>
        </pc:sldMkLst>
        <pc:picChg chg="del">
          <ac:chgData name="Euan Morrison" userId="S::gw22morrisoneuan@glowmail.org.uk::1c1239fc-f294-48eb-89e6-d05184854051" providerId="AD" clId="Web-{926E3080-CA4C-C8AE-394C-70AA368E8A5C}" dt="2024-02-28T10:40:37.571" v="0"/>
          <ac:picMkLst>
            <pc:docMk/>
            <pc:sldMk cId="2663960701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926E3080-CA4C-C8AE-394C-70AA368E8A5C}" dt="2024-02-28T10:40:40.165" v="1"/>
        <pc:sldMkLst>
          <pc:docMk/>
          <pc:sldMk cId="1644183164" sldId="258"/>
        </pc:sldMkLst>
        <pc:picChg chg="del">
          <ac:chgData name="Euan Morrison" userId="S::gw22morrisoneuan@glowmail.org.uk::1c1239fc-f294-48eb-89e6-d05184854051" providerId="AD" clId="Web-{926E3080-CA4C-C8AE-394C-70AA368E8A5C}" dt="2024-02-28T10:40:40.165" v="1"/>
          <ac:picMkLst>
            <pc:docMk/>
            <pc:sldMk cId="1644183164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926E3080-CA4C-C8AE-394C-70AA368E8A5C}" dt="2024-02-28T10:40:42.384" v="2"/>
        <pc:sldMkLst>
          <pc:docMk/>
          <pc:sldMk cId="3672710369" sldId="259"/>
        </pc:sldMkLst>
        <pc:picChg chg="del">
          <ac:chgData name="Euan Morrison" userId="S::gw22morrisoneuan@glowmail.org.uk::1c1239fc-f294-48eb-89e6-d05184854051" providerId="AD" clId="Web-{926E3080-CA4C-C8AE-394C-70AA368E8A5C}" dt="2024-02-28T10:40:42.384" v="2"/>
          <ac:picMkLst>
            <pc:docMk/>
            <pc:sldMk cId="3672710369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926E3080-CA4C-C8AE-394C-70AA368E8A5C}" dt="2024-02-28T10:40:44.759" v="3"/>
        <pc:sldMkLst>
          <pc:docMk/>
          <pc:sldMk cId="2946507764" sldId="260"/>
        </pc:sldMkLst>
        <pc:picChg chg="del">
          <ac:chgData name="Euan Morrison" userId="S::gw22morrisoneuan@glowmail.org.uk::1c1239fc-f294-48eb-89e6-d05184854051" providerId="AD" clId="Web-{926E3080-CA4C-C8AE-394C-70AA368E8A5C}" dt="2024-02-28T10:40:44.759" v="3"/>
          <ac:picMkLst>
            <pc:docMk/>
            <pc:sldMk cId="2946507764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926E3080-CA4C-C8AE-394C-70AA368E8A5C}" dt="2024-02-28T10:41:27.479" v="10" actId="1076"/>
        <pc:sldMkLst>
          <pc:docMk/>
          <pc:sldMk cId="1621894959" sldId="261"/>
        </pc:sldMkLst>
        <pc:picChg chg="del">
          <ac:chgData name="Euan Morrison" userId="S::gw22morrisoneuan@glowmail.org.uk::1c1239fc-f294-48eb-89e6-d05184854051" providerId="AD" clId="Web-{926E3080-CA4C-C8AE-394C-70AA368E8A5C}" dt="2024-02-28T10:40:53.290" v="7"/>
          <ac:picMkLst>
            <pc:docMk/>
            <pc:sldMk cId="1621894959" sldId="261"/>
            <ac:picMk id="2" creationId="{9671856C-9E68-8976-FD78-9B131EF59435}"/>
          </ac:picMkLst>
        </pc:picChg>
        <pc:picChg chg="add mod">
          <ac:chgData name="Euan Morrison" userId="S::gw22morrisoneuan@glowmail.org.uk::1c1239fc-f294-48eb-89e6-d05184854051" providerId="AD" clId="Web-{926E3080-CA4C-C8AE-394C-70AA368E8A5C}" dt="2024-02-28T10:41:27.479" v="10" actId="1076"/>
          <ac:picMkLst>
            <pc:docMk/>
            <pc:sldMk cId="1621894959" sldId="261"/>
            <ac:picMk id="3" creationId="{59A3D1E9-2705-6FA8-7496-D950ED7ED9E0}"/>
          </ac:picMkLst>
        </pc:picChg>
        <pc:picChg chg="del">
          <ac:chgData name="Euan Morrison" userId="S::gw22morrisoneuan@glowmail.org.uk::1c1239fc-f294-48eb-89e6-d05184854051" providerId="AD" clId="Web-{926E3080-CA4C-C8AE-394C-70AA368E8A5C}" dt="2024-02-28T10:40:46.649" v="4"/>
          <ac:picMkLst>
            <pc:docMk/>
            <pc:sldMk cId="1621894959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926E3080-CA4C-C8AE-394C-70AA368E8A5C}" dt="2024-02-28T10:40:50.681" v="6"/>
        <pc:sldMkLst>
          <pc:docMk/>
          <pc:sldMk cId="2083501896" sldId="264"/>
        </pc:sldMkLst>
        <pc:picChg chg="del">
          <ac:chgData name="Euan Morrison" userId="S::gw22morrisoneuan@glowmail.org.uk::1c1239fc-f294-48eb-89e6-d05184854051" providerId="AD" clId="Web-{926E3080-CA4C-C8AE-394C-70AA368E8A5C}" dt="2024-02-28T10:40:50.681" v="6"/>
          <ac:picMkLst>
            <pc:docMk/>
            <pc:sldMk cId="2083501896" sldId="264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926E3080-CA4C-C8AE-394C-70AA368E8A5C}" dt="2024-02-28T10:40:48.493" v="5"/>
        <pc:sldMkLst>
          <pc:docMk/>
          <pc:sldMk cId="3864323668" sldId="265"/>
        </pc:sldMkLst>
        <pc:picChg chg="del">
          <ac:chgData name="Euan Morrison" userId="S::gw22morrisoneuan@glowmail.org.uk::1c1239fc-f294-48eb-89e6-d05184854051" providerId="AD" clId="Web-{926E3080-CA4C-C8AE-394C-70AA368E8A5C}" dt="2024-02-28T10:40:48.493" v="5"/>
          <ac:picMkLst>
            <pc:docMk/>
            <pc:sldMk cId="3864323668" sldId="265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34EB6-B777-4B49-957D-1412B31777A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608B-A233-412A-9189-1C7CC06B9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5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3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96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1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0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2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8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5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7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6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3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QZ5hDbc2WY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10 – Creating Your Own Tracks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266396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10: Creating Your Own Tracks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music of our choice using GarageBand.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select instrument sounds for my track.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choose styles and techniques to 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use the skills I have learned to experiment and improve my track.</a:t>
            </a:r>
          </a:p>
        </p:txBody>
      </p:sp>
    </p:spTree>
    <p:extLst>
      <p:ext uri="{BB962C8B-B14F-4D97-AF65-F5344CB8AC3E}">
        <p14:creationId xmlns:p14="http://schemas.microsoft.com/office/powerpoint/2010/main" val="164418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remem</a:t>
            </a: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ber what these are?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Tempo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Melody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Accompaniment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10 - Creating Your Own Track">
            <a:hlinkClick r:id="" action="ppaction://media"/>
            <a:extLst>
              <a:ext uri="{FF2B5EF4-FFF2-40B4-BE49-F238E27FC236}">
                <a16:creationId xmlns:a16="http://schemas.microsoft.com/office/drawing/2014/main" id="{59A3D1E9-2705-6FA8-7496-D950ED7ED9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1053193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Own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song should include: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At least 4 tracks/instruments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least 8 Bars long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Include</a:t>
            </a: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 at least one Melody track.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Include at least one accompaniment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track.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b="1" baseline="0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noProof="0" dirty="0">
                <a:solidFill>
                  <a:srgbClr val="000000"/>
                </a:solidFill>
                <a:latin typeface="Century Gothic" panose="020B0502020202020204" pitchFamily="34" charset="0"/>
              </a:rPr>
              <a:t>The rest is up to you!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="1" noProof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make use of Tempo, Length of Bars and Key Signature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when you set up your track.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380640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018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24AA6F-DB0F-412A-B306-596435081E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CDEFE0-930D-4CE4-8DCF-15A9C1C880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578A4A-A792-4EF6-8453-59026E137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44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9</cp:revision>
  <dcterms:created xsi:type="dcterms:W3CDTF">2024-02-01T11:41:02Z</dcterms:created>
  <dcterms:modified xsi:type="dcterms:W3CDTF">2024-02-28T10:41:31Z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