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D61E-0D16-4563-82DE-D3E874698CC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B66FA-D40B-438D-93CF-52FAE21A7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11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50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8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2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4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88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3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6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1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2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1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sv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d2kjwCygYo?feature=oembed" TargetMode="Externa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svg"/><Relationship Id="rId10" Type="http://schemas.openxmlformats.org/officeDocument/2006/relationships/image" Target="../media/image2.jpe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Themed Lesson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 – Christmas Song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77" r="97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1" y="957316"/>
            <a:ext cx="4738778" cy="4738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15826" y="2541875"/>
            <a:ext cx="8528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GarageBand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Lessons</a:t>
            </a:r>
          </a:p>
        </p:txBody>
      </p:sp>
      <p:pic>
        <p:nvPicPr>
          <p:cNvPr id="3" name="Picture 2" descr="A close up of a person and a child&#10;&#10;Description automatically generated">
            <a:extLst>
              <a:ext uri="{FF2B5EF4-FFF2-40B4-BE49-F238E27FC236}">
                <a16:creationId xmlns:a16="http://schemas.microsoft.com/office/drawing/2014/main" id="{9E03F1C8-2501-C404-D43E-8BEF88E0F6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10" y="211240"/>
            <a:ext cx="897180" cy="863247"/>
          </a:xfrm>
          <a:prstGeom prst="rect">
            <a:avLst/>
          </a:prstGeom>
        </p:spPr>
      </p:pic>
      <p:pic>
        <p:nvPicPr>
          <p:cNvPr id="7" name="Picture 2" descr="Santa Hat PNG Transparent Images Free Download - Pngfre">
            <a:extLst>
              <a:ext uri="{FF2B5EF4-FFF2-40B4-BE49-F238E27FC236}">
                <a16:creationId xmlns:a16="http://schemas.microsoft.com/office/drawing/2014/main" id="{804648EB-7540-34EC-6884-331D826F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070">
            <a:off x="10968234" y="140536"/>
            <a:ext cx="628386" cy="6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4" descr="A snowflake">
            <a:extLst>
              <a:ext uri="{FF2B5EF4-FFF2-40B4-BE49-F238E27FC236}">
                <a16:creationId xmlns:a16="http://schemas.microsoft.com/office/drawing/2014/main" id="{57F5C94E-F0DF-36D3-792E-663B82FE6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12" name="Graphic 5" descr="A snowflake">
            <a:extLst>
              <a:ext uri="{FF2B5EF4-FFF2-40B4-BE49-F238E27FC236}">
                <a16:creationId xmlns:a16="http://schemas.microsoft.com/office/drawing/2014/main" id="{D27895B9-D9FA-8F1E-3D2C-FAD2B31F19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3" name="Graphic 6" descr="A snowflake">
            <a:extLst>
              <a:ext uri="{FF2B5EF4-FFF2-40B4-BE49-F238E27FC236}">
                <a16:creationId xmlns:a16="http://schemas.microsoft.com/office/drawing/2014/main" id="{87BA5FE5-6471-ED81-DD90-238CCF9B7F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4" name="Graphic 7" descr="A snowflake">
            <a:extLst>
              <a:ext uri="{FF2B5EF4-FFF2-40B4-BE49-F238E27FC236}">
                <a16:creationId xmlns:a16="http://schemas.microsoft.com/office/drawing/2014/main" id="{D12F8791-3E86-9C77-44C7-04F308EBC2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5" name="Graphic 4" descr="A snowflake">
            <a:extLst>
              <a:ext uri="{FF2B5EF4-FFF2-40B4-BE49-F238E27FC236}">
                <a16:creationId xmlns:a16="http://schemas.microsoft.com/office/drawing/2014/main" id="{7D13EE28-29BF-CC24-CB9D-D498E8C241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6" name="Graphic 5" descr="A snowflake">
            <a:extLst>
              <a:ext uri="{FF2B5EF4-FFF2-40B4-BE49-F238E27FC236}">
                <a16:creationId xmlns:a16="http://schemas.microsoft.com/office/drawing/2014/main" id="{DF794097-A709-47E5-8203-966298A26C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7" name="Graphic 6" descr="A snowflake">
            <a:extLst>
              <a:ext uri="{FF2B5EF4-FFF2-40B4-BE49-F238E27FC236}">
                <a16:creationId xmlns:a16="http://schemas.microsoft.com/office/drawing/2014/main" id="{24D3B5D8-4F1F-1003-78C1-7AF4DFF68F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8" name="Graphic 7" descr="A snowflake">
            <a:extLst>
              <a:ext uri="{FF2B5EF4-FFF2-40B4-BE49-F238E27FC236}">
                <a16:creationId xmlns:a16="http://schemas.microsoft.com/office/drawing/2014/main" id="{EFBF5624-A7C3-EEE0-7986-029284B0C5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4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Themed Lesson – Christmas Song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4723" y="1383322"/>
            <a:ext cx="9542585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create a </a:t>
            </a:r>
            <a:r>
              <a:rPr lang="en-GB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Christmas song.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explain what a chord is.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use the smart instruments in GarageBand.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follow a simple chord progression.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build a song with multiple instruments.</a:t>
            </a:r>
          </a:p>
        </p:txBody>
      </p:sp>
      <p:pic>
        <p:nvPicPr>
          <p:cNvPr id="3" name="Picture 2" descr="A close up of a person and a child&#10;&#10;Description automatically generated">
            <a:extLst>
              <a:ext uri="{FF2B5EF4-FFF2-40B4-BE49-F238E27FC236}">
                <a16:creationId xmlns:a16="http://schemas.microsoft.com/office/drawing/2014/main" id="{C32331DA-541F-F039-865C-495033CF2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10" y="211240"/>
            <a:ext cx="897180" cy="863247"/>
          </a:xfrm>
          <a:prstGeom prst="rect">
            <a:avLst/>
          </a:prstGeom>
        </p:spPr>
      </p:pic>
      <p:pic>
        <p:nvPicPr>
          <p:cNvPr id="4" name="Picture 2" descr="Santa Hat PNG Transparent Images Free Download - Pngfre">
            <a:extLst>
              <a:ext uri="{FF2B5EF4-FFF2-40B4-BE49-F238E27FC236}">
                <a16:creationId xmlns:a16="http://schemas.microsoft.com/office/drawing/2014/main" id="{94C42ADA-942C-C077-82BE-5337A06C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070">
            <a:off x="10968234" y="140536"/>
            <a:ext cx="628386" cy="6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A snowflake">
            <a:extLst>
              <a:ext uri="{FF2B5EF4-FFF2-40B4-BE49-F238E27FC236}">
                <a16:creationId xmlns:a16="http://schemas.microsoft.com/office/drawing/2014/main" id="{9549C90C-2056-B72F-62DA-5BDA34D71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4" y="5452934"/>
            <a:ext cx="1167620" cy="1163621"/>
          </a:xfrm>
          <a:prstGeom prst="rect">
            <a:avLst/>
          </a:prstGeom>
        </p:spPr>
      </p:pic>
      <p:pic>
        <p:nvPicPr>
          <p:cNvPr id="6" name="Graphic 5" descr="A snowflake">
            <a:extLst>
              <a:ext uri="{FF2B5EF4-FFF2-40B4-BE49-F238E27FC236}">
                <a16:creationId xmlns:a16="http://schemas.microsoft.com/office/drawing/2014/main" id="{B120CAED-CD4E-5629-9748-5F8E117BE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5" y="4118442"/>
            <a:ext cx="1146450" cy="1146450"/>
          </a:xfrm>
          <a:prstGeom prst="rect">
            <a:avLst/>
          </a:prstGeom>
        </p:spPr>
      </p:pic>
      <p:pic>
        <p:nvPicPr>
          <p:cNvPr id="7" name="Graphic 6" descr="A snowflake">
            <a:extLst>
              <a:ext uri="{FF2B5EF4-FFF2-40B4-BE49-F238E27FC236}">
                <a16:creationId xmlns:a16="http://schemas.microsoft.com/office/drawing/2014/main" id="{20FD135A-2B30-A1FC-DDB9-262C7636D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6" y="1399947"/>
            <a:ext cx="1146450" cy="1146450"/>
          </a:xfrm>
          <a:prstGeom prst="rect">
            <a:avLst/>
          </a:prstGeom>
        </p:spPr>
      </p:pic>
      <p:pic>
        <p:nvPicPr>
          <p:cNvPr id="10" name="Graphic 7" descr="A snowflake">
            <a:extLst>
              <a:ext uri="{FF2B5EF4-FFF2-40B4-BE49-F238E27FC236}">
                <a16:creationId xmlns:a16="http://schemas.microsoft.com/office/drawing/2014/main" id="{A36E1433-F7AC-E52D-560E-52FE23F649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68235" y="2754863"/>
            <a:ext cx="1146450" cy="1146450"/>
          </a:xfrm>
          <a:prstGeom prst="rect">
            <a:avLst/>
          </a:prstGeom>
        </p:spPr>
      </p:pic>
      <p:pic>
        <p:nvPicPr>
          <p:cNvPr id="11" name="Graphic 4" descr="A snowflake">
            <a:extLst>
              <a:ext uri="{FF2B5EF4-FFF2-40B4-BE49-F238E27FC236}">
                <a16:creationId xmlns:a16="http://schemas.microsoft.com/office/drawing/2014/main" id="{BE5482CE-F996-BFF6-E71F-396119B56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52934"/>
            <a:ext cx="1167620" cy="1163621"/>
          </a:xfrm>
          <a:prstGeom prst="rect">
            <a:avLst/>
          </a:prstGeom>
        </p:spPr>
      </p:pic>
      <p:pic>
        <p:nvPicPr>
          <p:cNvPr id="12" name="Graphic 5" descr="A snowflake">
            <a:extLst>
              <a:ext uri="{FF2B5EF4-FFF2-40B4-BE49-F238E27FC236}">
                <a16:creationId xmlns:a16="http://schemas.microsoft.com/office/drawing/2014/main" id="{8ABACAE7-B770-A924-6C8C-034BEB0DF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4118442"/>
            <a:ext cx="1146450" cy="1146450"/>
          </a:xfrm>
          <a:prstGeom prst="rect">
            <a:avLst/>
          </a:prstGeom>
        </p:spPr>
      </p:pic>
      <p:pic>
        <p:nvPicPr>
          <p:cNvPr id="13" name="Graphic 6" descr="A snowflake">
            <a:extLst>
              <a:ext uri="{FF2B5EF4-FFF2-40B4-BE49-F238E27FC236}">
                <a16:creationId xmlns:a16="http://schemas.microsoft.com/office/drawing/2014/main" id="{C0EC6584-5948-51F8-01AB-CB94A7EC5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" y="1399947"/>
            <a:ext cx="1146450" cy="1146450"/>
          </a:xfrm>
          <a:prstGeom prst="rect">
            <a:avLst/>
          </a:prstGeom>
        </p:spPr>
      </p:pic>
      <p:pic>
        <p:nvPicPr>
          <p:cNvPr id="14" name="Graphic 7" descr="A snowflake">
            <a:extLst>
              <a:ext uri="{FF2B5EF4-FFF2-40B4-BE49-F238E27FC236}">
                <a16:creationId xmlns:a16="http://schemas.microsoft.com/office/drawing/2014/main" id="{9504BE13-F026-BC97-7843-50BEB3C401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" y="2754863"/>
            <a:ext cx="1146450" cy="11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1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4" descr="A snowflake">
            <a:extLst>
              <a:ext uri="{FF2B5EF4-FFF2-40B4-BE49-F238E27FC236}">
                <a16:creationId xmlns:a16="http://schemas.microsoft.com/office/drawing/2014/main" id="{7A4B3037-2573-43CC-B094-0A1EEC84A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5" name="Graphic 5" descr="A snowflake">
            <a:extLst>
              <a:ext uri="{FF2B5EF4-FFF2-40B4-BE49-F238E27FC236}">
                <a16:creationId xmlns:a16="http://schemas.microsoft.com/office/drawing/2014/main" id="{CF2C24DD-84A3-1F70-B787-6719B775E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6" name="Graphic 6" descr="A snowflake">
            <a:extLst>
              <a:ext uri="{FF2B5EF4-FFF2-40B4-BE49-F238E27FC236}">
                <a16:creationId xmlns:a16="http://schemas.microsoft.com/office/drawing/2014/main" id="{829FB130-6345-C7CF-C42D-3A8E064BF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0" name="Graphic 7" descr="A snowflake">
            <a:extLst>
              <a:ext uri="{FF2B5EF4-FFF2-40B4-BE49-F238E27FC236}">
                <a16:creationId xmlns:a16="http://schemas.microsoft.com/office/drawing/2014/main" id="{BA91DEF9-492C-CDA1-A55F-52DD8BB40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1" name="Graphic 4" descr="A snowflake">
            <a:extLst>
              <a:ext uri="{FF2B5EF4-FFF2-40B4-BE49-F238E27FC236}">
                <a16:creationId xmlns:a16="http://schemas.microsoft.com/office/drawing/2014/main" id="{09E30701-1790-D8E9-8E90-60D998D86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2" name="Graphic 5" descr="A snowflake">
            <a:extLst>
              <a:ext uri="{FF2B5EF4-FFF2-40B4-BE49-F238E27FC236}">
                <a16:creationId xmlns:a16="http://schemas.microsoft.com/office/drawing/2014/main" id="{4051A864-9446-E0A5-0EA4-FB336765E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3" name="Graphic 6" descr="A snowflake">
            <a:extLst>
              <a:ext uri="{FF2B5EF4-FFF2-40B4-BE49-F238E27FC236}">
                <a16:creationId xmlns:a16="http://schemas.microsoft.com/office/drawing/2014/main" id="{093542E5-F3BC-9BCE-4704-A14CB158E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7" name="Graphic 7" descr="A snowflake">
            <a:extLst>
              <a:ext uri="{FF2B5EF4-FFF2-40B4-BE49-F238E27FC236}">
                <a16:creationId xmlns:a16="http://schemas.microsoft.com/office/drawing/2014/main" id="{37C5FD2C-60F5-5118-FB8B-4060AE04DA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Listening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423" y="1213970"/>
            <a:ext cx="1112552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hear?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instruments did you hear?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it fast or slow?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style of music?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 in the world is the music from?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do you think the music was written?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Graphic 3" descr="Ear outline">
            <a:extLst>
              <a:ext uri="{FF2B5EF4-FFF2-40B4-BE49-F238E27FC236}">
                <a16:creationId xmlns:a16="http://schemas.microsoft.com/office/drawing/2014/main" id="{318FFFD2-B147-8EB6-7A44-8227C60AF3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2185" y="4606875"/>
            <a:ext cx="2276552" cy="2251125"/>
          </a:xfrm>
          <a:prstGeom prst="rect">
            <a:avLst/>
          </a:prstGeom>
        </p:spPr>
      </p:pic>
      <p:pic>
        <p:nvPicPr>
          <p:cNvPr id="15" name="Graphic 7" descr="Volume outline">
            <a:extLst>
              <a:ext uri="{FF2B5EF4-FFF2-40B4-BE49-F238E27FC236}">
                <a16:creationId xmlns:a16="http://schemas.microsoft.com/office/drawing/2014/main" id="{03CF658C-1B37-E2AD-F432-B875BADFD0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9233" y="5370095"/>
            <a:ext cx="1064538" cy="1056062"/>
          </a:xfrm>
          <a:prstGeom prst="rect">
            <a:avLst/>
          </a:prstGeom>
        </p:spPr>
      </p:pic>
      <p:pic>
        <p:nvPicPr>
          <p:cNvPr id="16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19916" y="5287770"/>
            <a:ext cx="1064538" cy="1056062"/>
          </a:xfrm>
          <a:prstGeom prst="rect">
            <a:avLst/>
          </a:prstGeom>
        </p:spPr>
      </p:pic>
      <p:pic>
        <p:nvPicPr>
          <p:cNvPr id="2" name="Picture 1" descr="A close up of a person and a child&#10;&#10;Description automatically generated">
            <a:extLst>
              <a:ext uri="{FF2B5EF4-FFF2-40B4-BE49-F238E27FC236}">
                <a16:creationId xmlns:a16="http://schemas.microsoft.com/office/drawing/2014/main" id="{BCBDAD7C-9126-F2C2-97C7-3FC44D1303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10" y="211240"/>
            <a:ext cx="897180" cy="863247"/>
          </a:xfrm>
          <a:prstGeom prst="rect">
            <a:avLst/>
          </a:prstGeom>
        </p:spPr>
      </p:pic>
      <p:pic>
        <p:nvPicPr>
          <p:cNvPr id="3" name="Picture 2" descr="Santa Hat PNG Transparent Images Free Download - Pngfre">
            <a:extLst>
              <a:ext uri="{FF2B5EF4-FFF2-40B4-BE49-F238E27FC236}">
                <a16:creationId xmlns:a16="http://schemas.microsoft.com/office/drawing/2014/main" id="{54B2B763-C2C9-E691-37D2-6CB6C021E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070">
            <a:off x="10968234" y="140536"/>
            <a:ext cx="628386" cy="6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36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Vocabulary/Topics to Explore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Christmas Songs.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Glockenspiel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Bells in Christmas Music</a:t>
            </a:r>
            <a:endParaRPr kumimoji="0" lang="en-GB" sz="32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Brass Instruments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Sustain</a:t>
            </a:r>
            <a:endParaRPr kumimoji="0" lang="en-GB" sz="32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Major Pentatonic Scale</a:t>
            </a:r>
          </a:p>
        </p:txBody>
      </p:sp>
      <p:pic>
        <p:nvPicPr>
          <p:cNvPr id="5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3642647"/>
            <a:ext cx="3089854" cy="3065252"/>
          </a:xfrm>
          <a:prstGeom prst="rect">
            <a:avLst/>
          </a:prstGeom>
        </p:spPr>
      </p:pic>
      <p:pic>
        <p:nvPicPr>
          <p:cNvPr id="2" name="Picture 1" descr="A close up of a person and a child&#10;&#10;Description automatically generated">
            <a:extLst>
              <a:ext uri="{FF2B5EF4-FFF2-40B4-BE49-F238E27FC236}">
                <a16:creationId xmlns:a16="http://schemas.microsoft.com/office/drawing/2014/main" id="{B0436228-7FA0-0AB6-A3DB-643D9F845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10" y="211240"/>
            <a:ext cx="897180" cy="863247"/>
          </a:xfrm>
          <a:prstGeom prst="rect">
            <a:avLst/>
          </a:prstGeom>
        </p:spPr>
      </p:pic>
      <p:pic>
        <p:nvPicPr>
          <p:cNvPr id="3" name="Picture 2" descr="Santa Hat PNG Transparent Images Free Download - Pngfre">
            <a:extLst>
              <a:ext uri="{FF2B5EF4-FFF2-40B4-BE49-F238E27FC236}">
                <a16:creationId xmlns:a16="http://schemas.microsoft.com/office/drawing/2014/main" id="{713DB716-194D-6BCF-9ABF-46F58CB9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070">
            <a:off x="10968234" y="140536"/>
            <a:ext cx="628386" cy="6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4" descr="A snowflake">
            <a:extLst>
              <a:ext uri="{FF2B5EF4-FFF2-40B4-BE49-F238E27FC236}">
                <a16:creationId xmlns:a16="http://schemas.microsoft.com/office/drawing/2014/main" id="{3104C05C-4C83-738C-B1EB-4C7C87F15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6" name="Graphic 5" descr="A snowflake">
            <a:extLst>
              <a:ext uri="{FF2B5EF4-FFF2-40B4-BE49-F238E27FC236}">
                <a16:creationId xmlns:a16="http://schemas.microsoft.com/office/drawing/2014/main" id="{3269B9AC-6CBE-C4A8-C1D1-F26470337C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ECB84F83-30D7-A114-BD25-326AE49035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17DCF58D-5680-184A-A186-AB979C9B70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63259D74-D175-4B2C-00EA-06F856405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8655A13C-CBD1-B510-42F0-535159CCC8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0BDC3D62-7ADF-9A71-57F8-4533D04A0F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3BB2B93B-39EC-F319-F910-D2DEF68E3E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4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close up of a person and a child&#10;&#10;Description automatically generated">
            <a:extLst>
              <a:ext uri="{FF2B5EF4-FFF2-40B4-BE49-F238E27FC236}">
                <a16:creationId xmlns:a16="http://schemas.microsoft.com/office/drawing/2014/main" id="{A4574BF5-9AAF-2BC2-64FF-79E3761B0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10" y="211240"/>
            <a:ext cx="897180" cy="863247"/>
          </a:xfrm>
          <a:prstGeom prst="rect">
            <a:avLst/>
          </a:prstGeom>
        </p:spPr>
      </p:pic>
      <p:pic>
        <p:nvPicPr>
          <p:cNvPr id="4" name="Picture 2" descr="Santa Hat PNG Transparent Images Free Download - Pngfre">
            <a:extLst>
              <a:ext uri="{FF2B5EF4-FFF2-40B4-BE49-F238E27FC236}">
                <a16:creationId xmlns:a16="http://schemas.microsoft.com/office/drawing/2014/main" id="{514DC26E-D02C-A781-D51D-564B5CE82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070">
            <a:off x="10968234" y="140536"/>
            <a:ext cx="628386" cy="6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A snowflake">
            <a:extLst>
              <a:ext uri="{FF2B5EF4-FFF2-40B4-BE49-F238E27FC236}">
                <a16:creationId xmlns:a16="http://schemas.microsoft.com/office/drawing/2014/main" id="{B434175D-FAEB-AC54-D91F-2983EEE6F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6" name="Graphic 5" descr="A snowflake">
            <a:extLst>
              <a:ext uri="{FF2B5EF4-FFF2-40B4-BE49-F238E27FC236}">
                <a16:creationId xmlns:a16="http://schemas.microsoft.com/office/drawing/2014/main" id="{B4DB01D5-ABEB-D54A-A2C1-6066D14537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7" name="Graphic 6" descr="A snowflake">
            <a:extLst>
              <a:ext uri="{FF2B5EF4-FFF2-40B4-BE49-F238E27FC236}">
                <a16:creationId xmlns:a16="http://schemas.microsoft.com/office/drawing/2014/main" id="{C072BA4F-AC16-83A1-D165-4A978D7D82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0" name="Graphic 7" descr="A snowflake">
            <a:extLst>
              <a:ext uri="{FF2B5EF4-FFF2-40B4-BE49-F238E27FC236}">
                <a16:creationId xmlns:a16="http://schemas.microsoft.com/office/drawing/2014/main" id="{4654242B-839C-C84C-EAEF-8ED1AFA660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1" name="Graphic 4" descr="A snowflake">
            <a:extLst>
              <a:ext uri="{FF2B5EF4-FFF2-40B4-BE49-F238E27FC236}">
                <a16:creationId xmlns:a16="http://schemas.microsoft.com/office/drawing/2014/main" id="{CBED2F0D-CAEE-BD8A-6596-8C4689E97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2" name="Graphic 5" descr="A snowflake">
            <a:extLst>
              <a:ext uri="{FF2B5EF4-FFF2-40B4-BE49-F238E27FC236}">
                <a16:creationId xmlns:a16="http://schemas.microsoft.com/office/drawing/2014/main" id="{2F55A75E-EBE3-113B-33E9-F132C33721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3" name="Graphic 6" descr="A snowflake">
            <a:extLst>
              <a:ext uri="{FF2B5EF4-FFF2-40B4-BE49-F238E27FC236}">
                <a16:creationId xmlns:a16="http://schemas.microsoft.com/office/drawing/2014/main" id="{DF7BC9FC-3050-FC1B-3702-012515413E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4" name="Graphic 7" descr="A snowflake">
            <a:extLst>
              <a:ext uri="{FF2B5EF4-FFF2-40B4-BE49-F238E27FC236}">
                <a16:creationId xmlns:a16="http://schemas.microsoft.com/office/drawing/2014/main" id="{402C7377-8A93-F63C-49B1-A5BD42F0F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15" name="Online Media 14" title="How to create a Christmas Song - GarageBand Tutorial for iPad">
            <a:hlinkClick r:id="" action="ppaction://media"/>
            <a:extLst>
              <a:ext uri="{FF2B5EF4-FFF2-40B4-BE49-F238E27FC236}">
                <a16:creationId xmlns:a16="http://schemas.microsoft.com/office/drawing/2014/main" id="{1C6F107D-0442-BAA5-1F4B-FDB4CF67AE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412869" y="1074487"/>
            <a:ext cx="9288947" cy="52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4" descr="A snowflake">
            <a:extLst>
              <a:ext uri="{FF2B5EF4-FFF2-40B4-BE49-F238E27FC236}">
                <a16:creationId xmlns:a16="http://schemas.microsoft.com/office/drawing/2014/main" id="{21B15A7D-60B3-1488-A39D-CF48B10F9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5" name="Graphic 5" descr="A snowflake">
            <a:extLst>
              <a:ext uri="{FF2B5EF4-FFF2-40B4-BE49-F238E27FC236}">
                <a16:creationId xmlns:a16="http://schemas.microsoft.com/office/drawing/2014/main" id="{D7D1FA10-6C26-6B1C-B806-76485F2B2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6" name="Graphic 6" descr="A snowflake">
            <a:extLst>
              <a:ext uri="{FF2B5EF4-FFF2-40B4-BE49-F238E27FC236}">
                <a16:creationId xmlns:a16="http://schemas.microsoft.com/office/drawing/2014/main" id="{717981DD-8347-322A-CCF2-C19614EDF6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0" name="Graphic 7" descr="A snowflake">
            <a:extLst>
              <a:ext uri="{FF2B5EF4-FFF2-40B4-BE49-F238E27FC236}">
                <a16:creationId xmlns:a16="http://schemas.microsoft.com/office/drawing/2014/main" id="{3509AF38-CC00-8605-0114-7696D0C552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1" name="Graphic 4" descr="A snowflake">
            <a:extLst>
              <a:ext uri="{FF2B5EF4-FFF2-40B4-BE49-F238E27FC236}">
                <a16:creationId xmlns:a16="http://schemas.microsoft.com/office/drawing/2014/main" id="{5351BBDD-8906-A55E-1B7D-C64DE3575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2" name="Graphic 5" descr="A snowflake">
            <a:extLst>
              <a:ext uri="{FF2B5EF4-FFF2-40B4-BE49-F238E27FC236}">
                <a16:creationId xmlns:a16="http://schemas.microsoft.com/office/drawing/2014/main" id="{A21D7839-634C-E892-315D-7C194B8D8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3" name="Graphic 6" descr="A snowflake">
            <a:extLst>
              <a:ext uri="{FF2B5EF4-FFF2-40B4-BE49-F238E27FC236}">
                <a16:creationId xmlns:a16="http://schemas.microsoft.com/office/drawing/2014/main" id="{FC896415-B207-4E31-53F9-0286CA4A9F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4" name="Graphic 7" descr="A snowflake">
            <a:extLst>
              <a:ext uri="{FF2B5EF4-FFF2-40B4-BE49-F238E27FC236}">
                <a16:creationId xmlns:a16="http://schemas.microsoft.com/office/drawing/2014/main" id="{5BF948BC-7256-A5C2-8E78-D028434406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187158"/>
            <a:ext cx="10700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enjoy the most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find challenging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learn about the Genre of Music we created?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 or technique was your favourite to include?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would you do differently if you created another track like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A close up of a person and a child&#10;&#10;Description automatically generated">
            <a:extLst>
              <a:ext uri="{FF2B5EF4-FFF2-40B4-BE49-F238E27FC236}">
                <a16:creationId xmlns:a16="http://schemas.microsoft.com/office/drawing/2014/main" id="{7187C1C8-5A64-CB8C-D567-B92F09F1F8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10" y="211240"/>
            <a:ext cx="897180" cy="863247"/>
          </a:xfrm>
          <a:prstGeom prst="rect">
            <a:avLst/>
          </a:prstGeom>
        </p:spPr>
      </p:pic>
      <p:pic>
        <p:nvPicPr>
          <p:cNvPr id="3" name="Picture 2" descr="Santa Hat PNG Transparent Images Free Download - Pngfre">
            <a:extLst>
              <a:ext uri="{FF2B5EF4-FFF2-40B4-BE49-F238E27FC236}">
                <a16:creationId xmlns:a16="http://schemas.microsoft.com/office/drawing/2014/main" id="{53F427CA-569D-6A2C-77B9-E3046BD5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070">
            <a:off x="10968234" y="140536"/>
            <a:ext cx="628386" cy="6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102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180</Words>
  <Application>Microsoft Office PowerPoint</Application>
  <PresentationFormat>Widescreen</PresentationFormat>
  <Paragraphs>32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11</cp:revision>
  <dcterms:created xsi:type="dcterms:W3CDTF">2024-01-31T14:33:52Z</dcterms:created>
  <dcterms:modified xsi:type="dcterms:W3CDTF">2025-12-05T10:58:27Z</dcterms:modified>
</cp:coreProperties>
</file>