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1380" r:id="rId5"/>
    <p:sldId id="1330" r:id="rId6"/>
    <p:sldId id="1393" r:id="rId7"/>
    <p:sldId id="1371" r:id="rId8"/>
    <p:sldId id="1399" r:id="rId9"/>
    <p:sldId id="1395" r:id="rId10"/>
    <p:sldId id="1386" r:id="rId11"/>
    <p:sldId id="1385" r:id="rId12"/>
    <p:sldId id="1396" r:id="rId13"/>
    <p:sldId id="1394" r:id="rId14"/>
    <p:sldId id="1402" r:id="rId15"/>
    <p:sldId id="1388" r:id="rId16"/>
    <p:sldId id="1392" r:id="rId17"/>
    <p:sldId id="1401" r:id="rId18"/>
    <p:sldId id="1403" r:id="rId19"/>
    <p:sldId id="1338" r:id="rId20"/>
    <p:sldId id="1397" r:id="rId21"/>
    <p:sldId id="1387" r:id="rId22"/>
    <p:sldId id="1381" r:id="rId23"/>
    <p:sldId id="1400" r:id="rId24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5C5C"/>
    <a:srgbClr val="ADB9CA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96D452-D1C4-FF09-268E-C7C2B9CF098E}" v="9" dt="2023-12-14T19:54:28.197"/>
    <p1510:client id="{3EF0714A-353F-5A0E-8C06-5E426B20F2AC}" v="12" dt="2023-12-14T20:15:25.511"/>
    <p1510:client id="{40A23B13-F230-3523-B27A-0936C00C9062}" v="64" dt="2022-11-08T10:33:33.241"/>
    <p1510:client id="{44DAA7F6-21AE-C0EF-5A18-74BE8B63C25C}" v="46" dt="2023-08-31T10:43:52.341"/>
    <p1510:client id="{7ACD7ED4-E958-42CC-0F97-9C266127AF35}" v="11" dt="2022-11-11T09:56:45.764"/>
    <p1510:client id="{C5064B3A-2006-E35D-FCC2-FA446B763B53}" v="60" dt="2023-05-10T15:22:00.510"/>
    <p1510:client id="{F1EB36D4-2D00-D9F5-866D-3C04755F8117}" v="9" dt="2023-08-31T10:26:05.897"/>
    <p1510:client id="{F41F8DD4-4733-148A-1443-5474021FBBDE}" v="6" dt="2023-08-31T10:35:26.6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117" autoAdjust="0"/>
  </p:normalViewPr>
  <p:slideViewPr>
    <p:cSldViewPr snapToGrid="0">
      <p:cViewPr varScale="1">
        <p:scale>
          <a:sx n="60" d="100"/>
          <a:sy n="60" d="100"/>
        </p:scale>
        <p:origin x="72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an Morrison" userId="S::gw22morrisoneuan@glowmail.org.uk::1c1239fc-f294-48eb-89e6-d05184854051" providerId="AD" clId="Web-{44DAA7F6-21AE-C0EF-5A18-74BE8B63C25C}"/>
    <pc:docChg chg="modSld">
      <pc:chgData name="Euan Morrison" userId="S::gw22morrisoneuan@glowmail.org.uk::1c1239fc-f294-48eb-89e6-d05184854051" providerId="AD" clId="Web-{44DAA7F6-21AE-C0EF-5A18-74BE8B63C25C}" dt="2023-08-31T10:43:49.872" v="22" actId="20577"/>
      <pc:docMkLst>
        <pc:docMk/>
      </pc:docMkLst>
      <pc:sldChg chg="modSp">
        <pc:chgData name="Euan Morrison" userId="S::gw22morrisoneuan@glowmail.org.uk::1c1239fc-f294-48eb-89e6-d05184854051" providerId="AD" clId="Web-{44DAA7F6-21AE-C0EF-5A18-74BE8B63C25C}" dt="2023-08-31T10:43:49.872" v="22" actId="20577"/>
        <pc:sldMkLst>
          <pc:docMk/>
          <pc:sldMk cId="900416376" sldId="1347"/>
        </pc:sldMkLst>
        <pc:spChg chg="mod">
          <ac:chgData name="Euan Morrison" userId="S::gw22morrisoneuan@glowmail.org.uk::1c1239fc-f294-48eb-89e6-d05184854051" providerId="AD" clId="Web-{44DAA7F6-21AE-C0EF-5A18-74BE8B63C25C}" dt="2023-08-31T10:43:49.872" v="22" actId="20577"/>
          <ac:spMkLst>
            <pc:docMk/>
            <pc:sldMk cId="900416376" sldId="1347"/>
            <ac:spMk id="11" creationId="{00000000-0000-0000-0000-000000000000}"/>
          </ac:spMkLst>
        </pc:spChg>
      </pc:sldChg>
      <pc:sldChg chg="modSp">
        <pc:chgData name="Euan Morrison" userId="S::gw22morrisoneuan@glowmail.org.uk::1c1239fc-f294-48eb-89e6-d05184854051" providerId="AD" clId="Web-{44DAA7F6-21AE-C0EF-5A18-74BE8B63C25C}" dt="2023-08-31T10:42:58.449" v="1" actId="1076"/>
        <pc:sldMkLst>
          <pc:docMk/>
          <pc:sldMk cId="3882685319" sldId="1373"/>
        </pc:sldMkLst>
        <pc:picChg chg="mod">
          <ac:chgData name="Euan Morrison" userId="S::gw22morrisoneuan@glowmail.org.uk::1c1239fc-f294-48eb-89e6-d05184854051" providerId="AD" clId="Web-{44DAA7F6-21AE-C0EF-5A18-74BE8B63C25C}" dt="2023-08-31T10:42:58.449" v="1" actId="1076"/>
          <ac:picMkLst>
            <pc:docMk/>
            <pc:sldMk cId="3882685319" sldId="1373"/>
            <ac:picMk id="3" creationId="{1BC624DB-D096-643F-646F-F0B09318AD5D}"/>
          </ac:picMkLst>
        </pc:picChg>
      </pc:sldChg>
    </pc:docChg>
  </pc:docChgLst>
  <pc:docChgLst>
    <pc:chgData name="Euan Morrison" userId="S::gw22morrisoneuan@glowmail.org.uk::1c1239fc-f294-48eb-89e6-d05184854051" providerId="AD" clId="Web-{F41F8DD4-4733-148A-1443-5474021FBBDE}"/>
    <pc:docChg chg="modSld">
      <pc:chgData name="Euan Morrison" userId="S::gw22morrisoneuan@glowmail.org.uk::1c1239fc-f294-48eb-89e6-d05184854051" providerId="AD" clId="Web-{F41F8DD4-4733-148A-1443-5474021FBBDE}" dt="2023-08-31T10:35:26.620" v="5" actId="1076"/>
      <pc:docMkLst>
        <pc:docMk/>
      </pc:docMkLst>
      <pc:sldChg chg="modSp">
        <pc:chgData name="Euan Morrison" userId="S::gw22morrisoneuan@glowmail.org.uk::1c1239fc-f294-48eb-89e6-d05184854051" providerId="AD" clId="Web-{F41F8DD4-4733-148A-1443-5474021FBBDE}" dt="2023-08-31T10:30:45.344" v="2" actId="1076"/>
        <pc:sldMkLst>
          <pc:docMk/>
          <pc:sldMk cId="521057308" sldId="1372"/>
        </pc:sldMkLst>
        <pc:picChg chg="mod">
          <ac:chgData name="Euan Morrison" userId="S::gw22morrisoneuan@glowmail.org.uk::1c1239fc-f294-48eb-89e6-d05184854051" providerId="AD" clId="Web-{F41F8DD4-4733-148A-1443-5474021FBBDE}" dt="2023-08-31T10:30:45.344" v="2" actId="1076"/>
          <ac:picMkLst>
            <pc:docMk/>
            <pc:sldMk cId="521057308" sldId="1372"/>
            <ac:picMk id="3" creationId="{E0C2DA40-780D-EB0F-19DC-CEEA8047A59D}"/>
          </ac:picMkLst>
        </pc:picChg>
      </pc:sldChg>
      <pc:sldChg chg="addSp delSp modSp">
        <pc:chgData name="Euan Morrison" userId="S::gw22morrisoneuan@glowmail.org.uk::1c1239fc-f294-48eb-89e6-d05184854051" providerId="AD" clId="Web-{F41F8DD4-4733-148A-1443-5474021FBBDE}" dt="2023-08-31T10:35:26.620" v="5" actId="1076"/>
        <pc:sldMkLst>
          <pc:docMk/>
          <pc:sldMk cId="3882685319" sldId="1373"/>
        </pc:sldMkLst>
        <pc:picChg chg="del">
          <ac:chgData name="Euan Morrison" userId="S::gw22morrisoneuan@glowmail.org.uk::1c1239fc-f294-48eb-89e6-d05184854051" providerId="AD" clId="Web-{F41F8DD4-4733-148A-1443-5474021FBBDE}" dt="2023-08-31T10:30:56.423" v="3"/>
          <ac:picMkLst>
            <pc:docMk/>
            <pc:sldMk cId="3882685319" sldId="1373"/>
            <ac:picMk id="2" creationId="{A79CCC62-1368-FC57-1BDA-6F6785B00974}"/>
          </ac:picMkLst>
        </pc:picChg>
        <pc:picChg chg="add mod">
          <ac:chgData name="Euan Morrison" userId="S::gw22morrisoneuan@glowmail.org.uk::1c1239fc-f294-48eb-89e6-d05184854051" providerId="AD" clId="Web-{F41F8DD4-4733-148A-1443-5474021FBBDE}" dt="2023-08-31T10:35:26.620" v="5" actId="1076"/>
          <ac:picMkLst>
            <pc:docMk/>
            <pc:sldMk cId="3882685319" sldId="1373"/>
            <ac:picMk id="3" creationId="{1BC624DB-D096-643F-646F-F0B09318AD5D}"/>
          </ac:picMkLst>
        </pc:picChg>
      </pc:sldChg>
    </pc:docChg>
  </pc:docChgLst>
  <pc:docChgLst>
    <pc:chgData name="Euan Morrison" userId="S::gw22morrisoneuan@glowmail.org.uk::1c1239fc-f294-48eb-89e6-d05184854051" providerId="AD" clId="Web-{C5064B3A-2006-E35D-FCC2-FA446B763B53}"/>
    <pc:docChg chg="addSld delSld modSld sldOrd">
      <pc:chgData name="Euan Morrison" userId="S::gw22morrisoneuan@glowmail.org.uk::1c1239fc-f294-48eb-89e6-d05184854051" providerId="AD" clId="Web-{C5064B3A-2006-E35D-FCC2-FA446B763B53}" dt="2023-05-10T15:22:00.510" v="37" actId="1076"/>
      <pc:docMkLst>
        <pc:docMk/>
      </pc:docMkLst>
      <pc:sldChg chg="del">
        <pc:chgData name="Euan Morrison" userId="S::gw22morrisoneuan@glowmail.org.uk::1c1239fc-f294-48eb-89e6-d05184854051" providerId="AD" clId="Web-{C5064B3A-2006-E35D-FCC2-FA446B763B53}" dt="2023-05-10T15:03:01.080" v="7"/>
        <pc:sldMkLst>
          <pc:docMk/>
          <pc:sldMk cId="3485955057" sldId="1331"/>
        </pc:sldMkLst>
      </pc:sldChg>
      <pc:sldChg chg="addSp delSp modSp add ord replId">
        <pc:chgData name="Euan Morrison" userId="S::gw22morrisoneuan@glowmail.org.uk::1c1239fc-f294-48eb-89e6-d05184854051" providerId="AD" clId="Web-{C5064B3A-2006-E35D-FCC2-FA446B763B53}" dt="2023-05-10T15:20:58.915" v="27" actId="1076"/>
        <pc:sldMkLst>
          <pc:docMk/>
          <pc:sldMk cId="1747791484" sldId="1371"/>
        </pc:sldMkLst>
        <pc:spChg chg="mod">
          <ac:chgData name="Euan Morrison" userId="S::gw22morrisoneuan@glowmail.org.uk::1c1239fc-f294-48eb-89e6-d05184854051" providerId="AD" clId="Web-{C5064B3A-2006-E35D-FCC2-FA446B763B53}" dt="2023-05-10T15:03:12.502" v="15" actId="20577"/>
          <ac:spMkLst>
            <pc:docMk/>
            <pc:sldMk cId="1747791484" sldId="1371"/>
            <ac:spMk id="8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C5064B3A-2006-E35D-FCC2-FA446B763B53}" dt="2023-05-10T15:20:58.915" v="27" actId="1076"/>
          <ac:picMkLst>
            <pc:docMk/>
            <pc:sldMk cId="1747791484" sldId="1371"/>
            <ac:picMk id="2" creationId="{C1E348BD-E308-A234-EE5E-AEB2057931E3}"/>
          </ac:picMkLst>
        </pc:picChg>
        <pc:picChg chg="del">
          <ac:chgData name="Euan Morrison" userId="S::gw22morrisoneuan@glowmail.org.uk::1c1239fc-f294-48eb-89e6-d05184854051" providerId="AD" clId="Web-{C5064B3A-2006-E35D-FCC2-FA446B763B53}" dt="2023-05-10T15:02:53.705" v="4"/>
          <ac:picMkLst>
            <pc:docMk/>
            <pc:sldMk cId="1747791484" sldId="1371"/>
            <ac:picMk id="5" creationId="{41BC4BBE-580F-F82A-849A-98DF333C6722}"/>
          </ac:picMkLst>
        </pc:picChg>
        <pc:picChg chg="del">
          <ac:chgData name="Euan Morrison" userId="S::gw22morrisoneuan@glowmail.org.uk::1c1239fc-f294-48eb-89e6-d05184854051" providerId="AD" clId="Web-{C5064B3A-2006-E35D-FCC2-FA446B763B53}" dt="2023-05-10T15:02:54.705" v="5"/>
          <ac:picMkLst>
            <pc:docMk/>
            <pc:sldMk cId="1747791484" sldId="1371"/>
            <ac:picMk id="6" creationId="{ED2BE7E8-06BA-D9A2-6BDD-30D0B69F82D9}"/>
          </ac:picMkLst>
        </pc:picChg>
      </pc:sldChg>
      <pc:sldChg chg="addSp modSp add ord replId">
        <pc:chgData name="Euan Morrison" userId="S::gw22morrisoneuan@glowmail.org.uk::1c1239fc-f294-48eb-89e6-d05184854051" providerId="AD" clId="Web-{C5064B3A-2006-E35D-FCC2-FA446B763B53}" dt="2023-05-10T15:21:34.775" v="32" actId="1076"/>
        <pc:sldMkLst>
          <pc:docMk/>
          <pc:sldMk cId="521057308" sldId="1372"/>
        </pc:sldMkLst>
        <pc:spChg chg="mod">
          <ac:chgData name="Euan Morrison" userId="S::gw22morrisoneuan@glowmail.org.uk::1c1239fc-f294-48eb-89e6-d05184854051" providerId="AD" clId="Web-{C5064B3A-2006-E35D-FCC2-FA446B763B53}" dt="2023-05-10T15:03:21.987" v="17" actId="20577"/>
          <ac:spMkLst>
            <pc:docMk/>
            <pc:sldMk cId="521057308" sldId="1372"/>
            <ac:spMk id="8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C5064B3A-2006-E35D-FCC2-FA446B763B53}" dt="2023-05-10T15:21:34.775" v="32" actId="1076"/>
          <ac:picMkLst>
            <pc:docMk/>
            <pc:sldMk cId="521057308" sldId="1372"/>
            <ac:picMk id="2" creationId="{51112165-925A-5955-C998-9F4AD498E10F}"/>
          </ac:picMkLst>
        </pc:picChg>
      </pc:sldChg>
      <pc:sldChg chg="addSp modSp add ord replId">
        <pc:chgData name="Euan Morrison" userId="S::gw22morrisoneuan@glowmail.org.uk::1c1239fc-f294-48eb-89e6-d05184854051" providerId="AD" clId="Web-{C5064B3A-2006-E35D-FCC2-FA446B763B53}" dt="2023-05-10T15:22:00.510" v="37" actId="1076"/>
        <pc:sldMkLst>
          <pc:docMk/>
          <pc:sldMk cId="3882685319" sldId="1373"/>
        </pc:sldMkLst>
        <pc:spChg chg="mod">
          <ac:chgData name="Euan Morrison" userId="S::gw22morrisoneuan@glowmail.org.uk::1c1239fc-f294-48eb-89e6-d05184854051" providerId="AD" clId="Web-{C5064B3A-2006-E35D-FCC2-FA446B763B53}" dt="2023-05-10T15:03:27.862" v="19" actId="20577"/>
          <ac:spMkLst>
            <pc:docMk/>
            <pc:sldMk cId="3882685319" sldId="1373"/>
            <ac:spMk id="8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C5064B3A-2006-E35D-FCC2-FA446B763B53}" dt="2023-05-10T15:22:00.510" v="37" actId="1076"/>
          <ac:picMkLst>
            <pc:docMk/>
            <pc:sldMk cId="3882685319" sldId="1373"/>
            <ac:picMk id="2" creationId="{A79CCC62-1368-FC57-1BDA-6F6785B00974}"/>
          </ac:picMkLst>
        </pc:picChg>
      </pc:sldChg>
    </pc:docChg>
  </pc:docChgLst>
  <pc:docChgLst>
    <pc:chgData name="Euan Morrison" userId="S::gw22morrisoneuan@glowmail.org.uk::1c1239fc-f294-48eb-89e6-d05184854051" providerId="AD" clId="Web-{1296D452-D1C4-FF09-268E-C7C2B9CF098E}"/>
    <pc:docChg chg="modSld">
      <pc:chgData name="Euan Morrison" userId="S::gw22morrisoneuan@glowmail.org.uk::1c1239fc-f294-48eb-89e6-d05184854051" providerId="AD" clId="Web-{1296D452-D1C4-FF09-268E-C7C2B9CF098E}" dt="2023-12-14T19:54:28.197" v="8" actId="1076"/>
      <pc:docMkLst>
        <pc:docMk/>
      </pc:docMkLst>
      <pc:sldChg chg="addSp modSp">
        <pc:chgData name="Euan Morrison" userId="S::gw22morrisoneuan@glowmail.org.uk::1c1239fc-f294-48eb-89e6-d05184854051" providerId="AD" clId="Web-{1296D452-D1C4-FF09-268E-C7C2B9CF098E}" dt="2023-12-14T19:52:26.474" v="2" actId="1076"/>
        <pc:sldMkLst>
          <pc:docMk/>
          <pc:sldMk cId="1747791484" sldId="1371"/>
        </pc:sldMkLst>
        <pc:picChg chg="add mod">
          <ac:chgData name="Euan Morrison" userId="S::gw22morrisoneuan@glowmail.org.uk::1c1239fc-f294-48eb-89e6-d05184854051" providerId="AD" clId="Web-{1296D452-D1C4-FF09-268E-C7C2B9CF098E}" dt="2023-12-14T19:52:26.474" v="2" actId="1076"/>
          <ac:picMkLst>
            <pc:docMk/>
            <pc:sldMk cId="1747791484" sldId="1371"/>
            <ac:picMk id="2" creationId="{DD549A3B-2D85-D9CA-3A30-44FDEF0562FC}"/>
          </ac:picMkLst>
        </pc:picChg>
      </pc:sldChg>
      <pc:sldChg chg="addSp modSp">
        <pc:chgData name="Euan Morrison" userId="S::gw22morrisoneuan@glowmail.org.uk::1c1239fc-f294-48eb-89e6-d05184854051" providerId="AD" clId="Web-{1296D452-D1C4-FF09-268E-C7C2B9CF098E}" dt="2023-12-14T19:53:36.961" v="5" actId="1076"/>
        <pc:sldMkLst>
          <pc:docMk/>
          <pc:sldMk cId="1168516441" sldId="1402"/>
        </pc:sldMkLst>
        <pc:picChg chg="add mod">
          <ac:chgData name="Euan Morrison" userId="S::gw22morrisoneuan@glowmail.org.uk::1c1239fc-f294-48eb-89e6-d05184854051" providerId="AD" clId="Web-{1296D452-D1C4-FF09-268E-C7C2B9CF098E}" dt="2023-12-14T19:53:36.961" v="5" actId="1076"/>
          <ac:picMkLst>
            <pc:docMk/>
            <pc:sldMk cId="1168516441" sldId="1402"/>
            <ac:picMk id="2" creationId="{12272C60-EA86-404F-6D0E-4AECA4802EDA}"/>
          </ac:picMkLst>
        </pc:picChg>
      </pc:sldChg>
      <pc:sldChg chg="addSp modSp">
        <pc:chgData name="Euan Morrison" userId="S::gw22morrisoneuan@glowmail.org.uk::1c1239fc-f294-48eb-89e6-d05184854051" providerId="AD" clId="Web-{1296D452-D1C4-FF09-268E-C7C2B9CF098E}" dt="2023-12-14T19:54:28.197" v="8" actId="1076"/>
        <pc:sldMkLst>
          <pc:docMk/>
          <pc:sldMk cId="3568004330" sldId="1403"/>
        </pc:sldMkLst>
        <pc:picChg chg="add mod">
          <ac:chgData name="Euan Morrison" userId="S::gw22morrisoneuan@glowmail.org.uk::1c1239fc-f294-48eb-89e6-d05184854051" providerId="AD" clId="Web-{1296D452-D1C4-FF09-268E-C7C2B9CF098E}" dt="2023-12-14T19:54:28.197" v="8" actId="1076"/>
          <ac:picMkLst>
            <pc:docMk/>
            <pc:sldMk cId="3568004330" sldId="1403"/>
            <ac:picMk id="2" creationId="{53B8F5F6-C358-5632-9334-A6D3A4FED66B}"/>
          </ac:picMkLst>
        </pc:picChg>
      </pc:sldChg>
    </pc:docChg>
  </pc:docChgLst>
  <pc:docChgLst>
    <pc:chgData name="Euan Morrison" userId="S::gw22morrisoneuan@glowmail.org.uk::1c1239fc-f294-48eb-89e6-d05184854051" providerId="AD" clId="Web-{3EF0714A-353F-5A0E-8C06-5E426B20F2AC}"/>
    <pc:docChg chg="modSld">
      <pc:chgData name="Euan Morrison" userId="S::gw22morrisoneuan@glowmail.org.uk::1c1239fc-f294-48eb-89e6-d05184854051" providerId="AD" clId="Web-{3EF0714A-353F-5A0E-8C06-5E426B20F2AC}" dt="2023-12-14T20:15:25.511" v="11" actId="1076"/>
      <pc:docMkLst>
        <pc:docMk/>
      </pc:docMkLst>
      <pc:sldChg chg="addSp delSp modSp">
        <pc:chgData name="Euan Morrison" userId="S::gw22morrisoneuan@glowmail.org.uk::1c1239fc-f294-48eb-89e6-d05184854051" providerId="AD" clId="Web-{3EF0714A-353F-5A0E-8C06-5E426B20F2AC}" dt="2023-12-14T20:14:24.258" v="3" actId="1076"/>
        <pc:sldMkLst>
          <pc:docMk/>
          <pc:sldMk cId="1747791484" sldId="1371"/>
        </pc:sldMkLst>
        <pc:picChg chg="del">
          <ac:chgData name="Euan Morrison" userId="S::gw22morrisoneuan@glowmail.org.uk::1c1239fc-f294-48eb-89e6-d05184854051" providerId="AD" clId="Web-{3EF0714A-353F-5A0E-8C06-5E426B20F2AC}" dt="2023-12-14T20:13:55.913" v="0"/>
          <ac:picMkLst>
            <pc:docMk/>
            <pc:sldMk cId="1747791484" sldId="1371"/>
            <ac:picMk id="2" creationId="{DD549A3B-2D85-D9CA-3A30-44FDEF0562FC}"/>
          </ac:picMkLst>
        </pc:picChg>
        <pc:picChg chg="add mod">
          <ac:chgData name="Euan Morrison" userId="S::gw22morrisoneuan@glowmail.org.uk::1c1239fc-f294-48eb-89e6-d05184854051" providerId="AD" clId="Web-{3EF0714A-353F-5A0E-8C06-5E426B20F2AC}" dt="2023-12-14T20:14:24.258" v="3" actId="1076"/>
          <ac:picMkLst>
            <pc:docMk/>
            <pc:sldMk cId="1747791484" sldId="1371"/>
            <ac:picMk id="3" creationId="{F77D2590-3125-B348-A442-4C0889CF3FF6}"/>
          </ac:picMkLst>
        </pc:picChg>
      </pc:sldChg>
      <pc:sldChg chg="addSp delSp modSp">
        <pc:chgData name="Euan Morrison" userId="S::gw22morrisoneuan@glowmail.org.uk::1c1239fc-f294-48eb-89e6-d05184854051" providerId="AD" clId="Web-{3EF0714A-353F-5A0E-8C06-5E426B20F2AC}" dt="2023-12-14T20:14:54.931" v="7" actId="1076"/>
        <pc:sldMkLst>
          <pc:docMk/>
          <pc:sldMk cId="1168516441" sldId="1402"/>
        </pc:sldMkLst>
        <pc:picChg chg="del">
          <ac:chgData name="Euan Morrison" userId="S::gw22morrisoneuan@glowmail.org.uk::1c1239fc-f294-48eb-89e6-d05184854051" providerId="AD" clId="Web-{3EF0714A-353F-5A0E-8C06-5E426B20F2AC}" dt="2023-12-14T20:14:24.571" v="4"/>
          <ac:picMkLst>
            <pc:docMk/>
            <pc:sldMk cId="1168516441" sldId="1402"/>
            <ac:picMk id="2" creationId="{12272C60-EA86-404F-6D0E-4AECA4802EDA}"/>
          </ac:picMkLst>
        </pc:picChg>
        <pc:picChg chg="add mod">
          <ac:chgData name="Euan Morrison" userId="S::gw22morrisoneuan@glowmail.org.uk::1c1239fc-f294-48eb-89e6-d05184854051" providerId="AD" clId="Web-{3EF0714A-353F-5A0E-8C06-5E426B20F2AC}" dt="2023-12-14T20:14:54.931" v="7" actId="1076"/>
          <ac:picMkLst>
            <pc:docMk/>
            <pc:sldMk cId="1168516441" sldId="1402"/>
            <ac:picMk id="3" creationId="{DBD936B1-8820-C900-6732-1D1D9DD29D96}"/>
          </ac:picMkLst>
        </pc:picChg>
      </pc:sldChg>
      <pc:sldChg chg="addSp delSp modSp">
        <pc:chgData name="Euan Morrison" userId="S::gw22morrisoneuan@glowmail.org.uk::1c1239fc-f294-48eb-89e6-d05184854051" providerId="AD" clId="Web-{3EF0714A-353F-5A0E-8C06-5E426B20F2AC}" dt="2023-12-14T20:15:25.511" v="11" actId="1076"/>
        <pc:sldMkLst>
          <pc:docMk/>
          <pc:sldMk cId="3568004330" sldId="1403"/>
        </pc:sldMkLst>
        <pc:picChg chg="del">
          <ac:chgData name="Euan Morrison" userId="S::gw22morrisoneuan@glowmail.org.uk::1c1239fc-f294-48eb-89e6-d05184854051" providerId="AD" clId="Web-{3EF0714A-353F-5A0E-8C06-5E426B20F2AC}" dt="2023-12-14T20:15:05.166" v="8"/>
          <ac:picMkLst>
            <pc:docMk/>
            <pc:sldMk cId="3568004330" sldId="1403"/>
            <ac:picMk id="2" creationId="{53B8F5F6-C358-5632-9334-A6D3A4FED66B}"/>
          </ac:picMkLst>
        </pc:picChg>
        <pc:picChg chg="add mod">
          <ac:chgData name="Euan Morrison" userId="S::gw22morrisoneuan@glowmail.org.uk::1c1239fc-f294-48eb-89e6-d05184854051" providerId="AD" clId="Web-{3EF0714A-353F-5A0E-8C06-5E426B20F2AC}" dt="2023-12-14T20:15:25.511" v="11" actId="1076"/>
          <ac:picMkLst>
            <pc:docMk/>
            <pc:sldMk cId="3568004330" sldId="1403"/>
            <ac:picMk id="3" creationId="{A5F36799-C711-09FA-1C6B-50CE8DF5A78B}"/>
          </ac:picMkLst>
        </pc:picChg>
      </pc:sldChg>
    </pc:docChg>
  </pc:docChgLst>
  <pc:docChgLst>
    <pc:chgData name="Euan Morrison" userId="S::gw22morrisoneuan@glowmail.org.uk::1c1239fc-f294-48eb-89e6-d05184854051" providerId="AD" clId="Web-{F1EB36D4-2D00-D9F5-866D-3C04755F8117}"/>
    <pc:docChg chg="modSld">
      <pc:chgData name="Euan Morrison" userId="S::gw22morrisoneuan@glowmail.org.uk::1c1239fc-f294-48eb-89e6-d05184854051" providerId="AD" clId="Web-{F1EB36D4-2D00-D9F5-866D-3C04755F8117}" dt="2023-08-31T10:26:05.897" v="8"/>
      <pc:docMkLst>
        <pc:docMk/>
      </pc:docMkLst>
      <pc:sldChg chg="addSp delSp modSp">
        <pc:chgData name="Euan Morrison" userId="S::gw22morrisoneuan@glowmail.org.uk::1c1239fc-f294-48eb-89e6-d05184854051" providerId="AD" clId="Web-{F1EB36D4-2D00-D9F5-866D-3C04755F8117}" dt="2023-08-31T10:25:34.896" v="6" actId="1076"/>
        <pc:sldMkLst>
          <pc:docMk/>
          <pc:sldMk cId="1747791484" sldId="1371"/>
        </pc:sldMkLst>
        <pc:picChg chg="del">
          <ac:chgData name="Euan Morrison" userId="S::gw22morrisoneuan@glowmail.org.uk::1c1239fc-f294-48eb-89e6-d05184854051" providerId="AD" clId="Web-{F1EB36D4-2D00-D9F5-866D-3C04755F8117}" dt="2023-08-31T10:23:37.971" v="0"/>
          <ac:picMkLst>
            <pc:docMk/>
            <pc:sldMk cId="1747791484" sldId="1371"/>
            <ac:picMk id="2" creationId="{C1E348BD-E308-A234-EE5E-AEB2057931E3}"/>
          </ac:picMkLst>
        </pc:picChg>
        <pc:picChg chg="add mod">
          <ac:chgData name="Euan Morrison" userId="S::gw22morrisoneuan@glowmail.org.uk::1c1239fc-f294-48eb-89e6-d05184854051" providerId="AD" clId="Web-{F1EB36D4-2D00-D9F5-866D-3C04755F8117}" dt="2023-08-31T10:25:34.896" v="6" actId="1076"/>
          <ac:picMkLst>
            <pc:docMk/>
            <pc:sldMk cId="1747791484" sldId="1371"/>
            <ac:picMk id="3" creationId="{ACAB05B1-36BC-FD90-4632-C9AFE9C94CE3}"/>
          </ac:picMkLst>
        </pc:picChg>
      </pc:sldChg>
      <pc:sldChg chg="addSp delSp modSp">
        <pc:chgData name="Euan Morrison" userId="S::gw22morrisoneuan@glowmail.org.uk::1c1239fc-f294-48eb-89e6-d05184854051" providerId="AD" clId="Web-{F1EB36D4-2D00-D9F5-866D-3C04755F8117}" dt="2023-08-31T10:26:05.897" v="8"/>
        <pc:sldMkLst>
          <pc:docMk/>
          <pc:sldMk cId="521057308" sldId="1372"/>
        </pc:sldMkLst>
        <pc:picChg chg="del">
          <ac:chgData name="Euan Morrison" userId="S::gw22morrisoneuan@glowmail.org.uk::1c1239fc-f294-48eb-89e6-d05184854051" providerId="AD" clId="Web-{F1EB36D4-2D00-D9F5-866D-3C04755F8117}" dt="2023-08-31T10:25:48.475" v="7"/>
          <ac:picMkLst>
            <pc:docMk/>
            <pc:sldMk cId="521057308" sldId="1372"/>
            <ac:picMk id="2" creationId="{51112165-925A-5955-C998-9F4AD498E10F}"/>
          </ac:picMkLst>
        </pc:picChg>
        <pc:picChg chg="add mod">
          <ac:chgData name="Euan Morrison" userId="S::gw22morrisoneuan@glowmail.org.uk::1c1239fc-f294-48eb-89e6-d05184854051" providerId="AD" clId="Web-{F1EB36D4-2D00-D9F5-866D-3C04755F8117}" dt="2023-08-31T10:26:05.897" v="8"/>
          <ac:picMkLst>
            <pc:docMk/>
            <pc:sldMk cId="521057308" sldId="1372"/>
            <ac:picMk id="3" creationId="{E0C2DA40-780D-EB0F-19DC-CEEA8047A59D}"/>
          </ac:picMkLst>
        </pc:picChg>
      </pc:sldChg>
    </pc:docChg>
  </pc:docChgLst>
  <pc:docChgLst>
    <pc:chgData name="Euan Morrison" userId="S::gw22morrisoneuan@glowmail.org.uk::1c1239fc-f294-48eb-89e6-d05184854051" providerId="AD" clId="Web-{40A23B13-F230-3523-B27A-0936C00C9062}"/>
    <pc:docChg chg="modSld">
      <pc:chgData name="Euan Morrison" userId="S::gw22morrisoneuan@glowmail.org.uk::1c1239fc-f294-48eb-89e6-d05184854051" providerId="AD" clId="Web-{40A23B13-F230-3523-B27A-0936C00C9062}" dt="2022-11-08T10:33:31.648" v="33" actId="20577"/>
      <pc:docMkLst>
        <pc:docMk/>
      </pc:docMkLst>
      <pc:sldChg chg="modSp">
        <pc:chgData name="Euan Morrison" userId="S::gw22morrisoneuan@glowmail.org.uk::1c1239fc-f294-48eb-89e6-d05184854051" providerId="AD" clId="Web-{40A23B13-F230-3523-B27A-0936C00C9062}" dt="2022-11-08T09:11:41.073" v="11" actId="20577"/>
        <pc:sldMkLst>
          <pc:docMk/>
          <pc:sldMk cId="312496248" sldId="1329"/>
        </pc:sldMkLst>
        <pc:spChg chg="mod">
          <ac:chgData name="Euan Morrison" userId="S::gw22morrisoneuan@glowmail.org.uk::1c1239fc-f294-48eb-89e6-d05184854051" providerId="AD" clId="Web-{40A23B13-F230-3523-B27A-0936C00C9062}" dt="2022-11-08T09:11:41.073" v="11" actId="20577"/>
          <ac:spMkLst>
            <pc:docMk/>
            <pc:sldMk cId="312496248" sldId="1329"/>
            <ac:spMk id="15" creationId="{00000000-0000-0000-0000-000000000000}"/>
          </ac:spMkLst>
        </pc:spChg>
      </pc:sldChg>
      <pc:sldChg chg="modSp">
        <pc:chgData name="Euan Morrison" userId="S::gw22morrisoneuan@glowmail.org.uk::1c1239fc-f294-48eb-89e6-d05184854051" providerId="AD" clId="Web-{40A23B13-F230-3523-B27A-0936C00C9062}" dt="2022-11-08T10:33:31.648" v="33" actId="20577"/>
        <pc:sldMkLst>
          <pc:docMk/>
          <pc:sldMk cId="3559678198" sldId="1330"/>
        </pc:sldMkLst>
        <pc:spChg chg="mod">
          <ac:chgData name="Euan Morrison" userId="S::gw22morrisoneuan@glowmail.org.uk::1c1239fc-f294-48eb-89e6-d05184854051" providerId="AD" clId="Web-{40A23B13-F230-3523-B27A-0936C00C9062}" dt="2022-11-08T10:33:31.648" v="33" actId="20577"/>
          <ac:spMkLst>
            <pc:docMk/>
            <pc:sldMk cId="3559678198" sldId="1330"/>
            <ac:spMk id="2" creationId="{00000000-0000-0000-0000-000000000000}"/>
          </ac:spMkLst>
        </pc:spChg>
      </pc:sldChg>
      <pc:sldChg chg="modSp">
        <pc:chgData name="Euan Morrison" userId="S::gw22morrisoneuan@glowmail.org.uk::1c1239fc-f294-48eb-89e6-d05184854051" providerId="AD" clId="Web-{40A23B13-F230-3523-B27A-0936C00C9062}" dt="2022-11-08T09:10:21.148" v="10" actId="20577"/>
        <pc:sldMkLst>
          <pc:docMk/>
          <pc:sldMk cId="3899392639" sldId="1338"/>
        </pc:sldMkLst>
        <pc:spChg chg="mod">
          <ac:chgData name="Euan Morrison" userId="S::gw22morrisoneuan@glowmail.org.uk::1c1239fc-f294-48eb-89e6-d05184854051" providerId="AD" clId="Web-{40A23B13-F230-3523-B27A-0936C00C9062}" dt="2022-11-08T09:10:21.148" v="10" actId="20577"/>
          <ac:spMkLst>
            <pc:docMk/>
            <pc:sldMk cId="3899392639" sldId="1338"/>
            <ac:spMk id="8" creationId="{00000000-0000-0000-0000-000000000000}"/>
          </ac:spMkLst>
        </pc:spChg>
      </pc:sldChg>
    </pc:docChg>
  </pc:docChgLst>
  <pc:docChgLst>
    <pc:chgData name="Euan Morrison" userId="S::gw22morrisoneuan@glowmail.org.uk::1c1239fc-f294-48eb-89e6-d05184854051" providerId="AD" clId="Web-{7ACD7ED4-E958-42CC-0F97-9C266127AF35}"/>
    <pc:docChg chg="modSld">
      <pc:chgData name="Euan Morrison" userId="S::gw22morrisoneuan@glowmail.org.uk::1c1239fc-f294-48eb-89e6-d05184854051" providerId="AD" clId="Web-{7ACD7ED4-E958-42CC-0F97-9C266127AF35}" dt="2022-11-11T09:56:44.514" v="3" actId="20577"/>
      <pc:docMkLst>
        <pc:docMk/>
      </pc:docMkLst>
      <pc:sldChg chg="modSp">
        <pc:chgData name="Euan Morrison" userId="S::gw22morrisoneuan@glowmail.org.uk::1c1239fc-f294-48eb-89e6-d05184854051" providerId="AD" clId="Web-{7ACD7ED4-E958-42CC-0F97-9C266127AF35}" dt="2022-11-11T09:56:44.514" v="3" actId="20577"/>
        <pc:sldMkLst>
          <pc:docMk/>
          <pc:sldMk cId="3899392639" sldId="1338"/>
        </pc:sldMkLst>
        <pc:spChg chg="mod">
          <ac:chgData name="Euan Morrison" userId="S::gw22morrisoneuan@glowmail.org.uk::1c1239fc-f294-48eb-89e6-d05184854051" providerId="AD" clId="Web-{7ACD7ED4-E958-42CC-0F97-9C266127AF35}" dt="2022-11-11T09:56:44.514" v="3" actId="20577"/>
          <ac:spMkLst>
            <pc:docMk/>
            <pc:sldMk cId="3899392639" sldId="1338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13029-3F0E-4C31-9083-D32194ED30C5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6FE74-E7E4-42D6-808F-7A5FA5279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86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FE74-E7E4-42D6-808F-7A5FA52798F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741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FE74-E7E4-42D6-808F-7A5FA52798F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84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FE74-E7E4-42D6-808F-7A5FA52798F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030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FE74-E7E4-42D6-808F-7A5FA52798F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582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FE74-E7E4-42D6-808F-7A5FA52798F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5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FE74-E7E4-42D6-808F-7A5FA52798F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740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https://www.qrg.northwestern.edu/projects/vss/docs/power/2-whats-electron-flow.html#:~:text=Electron%20flow%20is%20what%20we,travel%20in%20only%20one%20direction.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FE74-E7E4-42D6-808F-7A5FA52798F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067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FE74-E7E4-42D6-808F-7A5FA52798F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247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FE74-E7E4-42D6-808F-7A5FA52798F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851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FE74-E7E4-42D6-808F-7A5FA52798F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250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FE74-E7E4-42D6-808F-7A5FA52798F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100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356D-ECDC-4CBF-A77B-AC0397363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E7209-E9A4-4850-A28E-1546A25D7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02DC3-BDEC-4001-B512-828A8133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A28EC-2598-499D-B38D-442C17DE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E3E94-18AE-4F64-8370-66713D94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6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F7B4-962A-4AED-99F1-6090B284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9BBAB-8216-40B4-A7C6-46253748E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F65B-C0FF-460A-AB93-2650AC06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D07C7-C575-4D72-9116-BDF3AE09A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6474C-2FC4-4889-B5E2-5275D375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56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DEB1B-2593-45DC-AB6B-A0C3FD5FA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3A35B-62FD-4FD6-B261-5309CDA79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36C31-059B-4EF7-BEBB-7D1EA1A5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2F031-4982-4431-AE3F-88E23B4C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63974-F516-4988-AB04-78ABA253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40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C1A81-4FBE-46AD-B3DA-BC7A5C8F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D059-4BEB-4477-8400-B55DD9C14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FF083-7975-43BC-AA9E-6B44709C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8F5D3-4406-460B-BC95-633439E7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47E80-0871-4E25-95B0-D24C2C9A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78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069CF-D0AF-4AA2-ADA2-49D68B17E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7E462-A9D9-4623-9635-D66DB399E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EC85-A04E-4D18-8EFA-3AEA86F5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3B316-C1E7-4433-8A1B-24073C0A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C73B-2338-4969-9FE3-9D9F27DB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4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802C-D795-412B-BD1D-7F810070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23A-BA39-4624-83B7-C87F724A8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25F65-8AF3-4E08-B3BA-C8CDAF285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D202D-D2DE-42EF-A3EA-0EAF0EC4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28824-BE7A-43E3-9607-2807E329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66A19-C4DD-414B-9409-B5CB3DB8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00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5285-ACA5-4B79-B25E-1A8DF955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E2B10-E937-4243-BE0B-5A6EEE17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13834-04C4-4533-B3BF-BACFAAD2C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B3F3DD-E633-4C3A-B427-E75FB3661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8FD0B-5D2F-40E8-A243-1BD2F4D58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57793-5975-4D91-A26B-2953A172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DFE07-85D6-48D7-9EF4-B9635493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EB514-4285-4DDD-B0C6-157882EE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59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1354-7EB3-444D-84E9-A798DA6B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F3661-08F5-4263-BB8C-FD094378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194242-E40C-427B-8A68-115F642E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1AF7B-E911-408D-A388-2BA0E754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94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9A4411-1E4A-4B34-B271-97700F35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8473E-5DE8-4CF4-9947-F6B8CD9D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AA09A-FA62-440C-BAD7-A62B480F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846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7BB9-6768-4445-BF1E-AD6E1FF2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87238-6567-47D8-8B69-47C326C54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CF764-50DD-42C1-9EEF-0D30AD1F1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90913-142A-4CF5-A47E-0379B7D8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24B0D-988A-43E9-BE3F-AAA9CECF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7D781-5D36-4867-90C0-5E273B35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4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7B2E-22DF-44DC-A9E4-CD4ACFA9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3C5DC-9549-42EA-9B8C-22742D82A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D4E6D-482F-4DA1-A493-00F5BF116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E8922-A90F-4C2E-92C3-EB0C6A69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E03A3-E859-499D-A102-D968BAF5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0BAD2-BAE8-4695-A48E-B26AB5F7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71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15B43-FFD1-4B78-90D3-DD8C0850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9E976-217C-4FA5-B0D7-36F6FC865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A3D56-3882-4625-AC9A-0A50A9F51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FF8D7-E22E-4AB6-AE53-1412753D5539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D2EF6-3221-4E81-9F41-CBCB635A2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C8A42-184F-4F8C-98BD-DD9270FD8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31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4.svg"/><Relationship Id="rId4" Type="http://schemas.openxmlformats.org/officeDocument/2006/relationships/image" Target="../media/image2.svg"/><Relationship Id="rId9" Type="http://schemas.openxmlformats.org/officeDocument/2006/relationships/image" Target="../media/image3.png"/><Relationship Id="rId1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4.jpeg"/><Relationship Id="rId3" Type="http://schemas.openxmlformats.org/officeDocument/2006/relationships/image" Target="../media/image10.png"/><Relationship Id="rId7" Type="http://schemas.openxmlformats.org/officeDocument/2006/relationships/image" Target="../media/image6.sv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EKwIhZFNpI?feature=oembed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4.svg"/><Relationship Id="rId5" Type="http://schemas.openxmlformats.org/officeDocument/2006/relationships/image" Target="../media/image2.svg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4.svg"/><Relationship Id="rId4" Type="http://schemas.openxmlformats.org/officeDocument/2006/relationships/image" Target="../media/image2.svg"/><Relationship Id="rId9" Type="http://schemas.openxmlformats.org/officeDocument/2006/relationships/image" Target="../media/image3.png"/><Relationship Id="rId1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7.png"/><Relationship Id="rId7" Type="http://schemas.openxmlformats.org/officeDocument/2006/relationships/image" Target="../media/image6.svg"/><Relationship Id="rId12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.svg"/><Relationship Id="rId5" Type="http://schemas.openxmlformats.org/officeDocument/2006/relationships/image" Target="../media/image2.svg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4.svg"/><Relationship Id="rId4" Type="http://schemas.openxmlformats.org/officeDocument/2006/relationships/image" Target="../media/image2.svg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8.jpeg"/><Relationship Id="rId3" Type="http://schemas.openxmlformats.org/officeDocument/2006/relationships/image" Target="../media/image10.png"/><Relationship Id="rId7" Type="http://schemas.openxmlformats.org/officeDocument/2006/relationships/image" Target="../media/image6.sv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3YT641N5Q44?feature=oembed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4.svg"/><Relationship Id="rId5" Type="http://schemas.openxmlformats.org/officeDocument/2006/relationships/image" Target="../media/image2.svg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12" Type="http://schemas.openxmlformats.org/officeDocument/2006/relationships/image" Target="../media/image4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3.png"/><Relationship Id="rId5" Type="http://schemas.openxmlformats.org/officeDocument/2006/relationships/image" Target="../media/image1.png"/><Relationship Id="rId10" Type="http://schemas.openxmlformats.org/officeDocument/2006/relationships/image" Target="../media/image8.svg"/><Relationship Id="rId4" Type="http://schemas.openxmlformats.org/officeDocument/2006/relationships/image" Target="../media/image29.png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12" Type="http://schemas.openxmlformats.org/officeDocument/2006/relationships/image" Target="../media/image4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3.png"/><Relationship Id="rId5" Type="http://schemas.openxmlformats.org/officeDocument/2006/relationships/image" Target="../media/image1.png"/><Relationship Id="rId10" Type="http://schemas.openxmlformats.org/officeDocument/2006/relationships/image" Target="../media/image8.svg"/><Relationship Id="rId4" Type="http://schemas.openxmlformats.org/officeDocument/2006/relationships/image" Target="../media/image30.png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4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4.svg"/><Relationship Id="rId4" Type="http://schemas.openxmlformats.org/officeDocument/2006/relationships/image" Target="../media/image2.svg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4.svg"/><Relationship Id="rId4" Type="http://schemas.openxmlformats.org/officeDocument/2006/relationships/image" Target="../media/image2.svg"/><Relationship Id="rId9" Type="http://schemas.openxmlformats.org/officeDocument/2006/relationships/image" Target="../media/image3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6.sv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Pjqwbn0hHo?feature=oembed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4.svg"/><Relationship Id="rId5" Type="http://schemas.openxmlformats.org/officeDocument/2006/relationships/image" Target="../media/image2.svg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gif"/><Relationship Id="rId3" Type="http://schemas.openxmlformats.org/officeDocument/2006/relationships/image" Target="../media/image10.png"/><Relationship Id="rId7" Type="http://schemas.openxmlformats.org/officeDocument/2006/relationships/image" Target="../media/image6.sv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.svg"/><Relationship Id="rId5" Type="http://schemas.openxmlformats.org/officeDocument/2006/relationships/image" Target="../media/image2.svg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4.svg"/><Relationship Id="rId4" Type="http://schemas.openxmlformats.org/officeDocument/2006/relationships/image" Target="../media/image2.sv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12" Type="http://schemas.openxmlformats.org/officeDocument/2006/relationships/image" Target="../media/image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3.png"/><Relationship Id="rId5" Type="http://schemas.openxmlformats.org/officeDocument/2006/relationships/image" Target="../media/image1.png"/><Relationship Id="rId15" Type="http://schemas.openxmlformats.org/officeDocument/2006/relationships/image" Target="../media/image19.gif"/><Relationship Id="rId10" Type="http://schemas.openxmlformats.org/officeDocument/2006/relationships/image" Target="../media/image8.svg"/><Relationship Id="rId4" Type="http://schemas.openxmlformats.org/officeDocument/2006/relationships/image" Target="../media/image17.png"/><Relationship Id="rId9" Type="http://schemas.openxmlformats.org/officeDocument/2006/relationships/image" Target="../media/image7.png"/><Relationship Id="rId1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4.svg"/><Relationship Id="rId4" Type="http://schemas.openxmlformats.org/officeDocument/2006/relationships/image" Target="../media/image2.sv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4.svg"/><Relationship Id="rId4" Type="http://schemas.openxmlformats.org/officeDocument/2006/relationships/image" Target="../media/image2.svg"/><Relationship Id="rId9" Type="http://schemas.openxmlformats.org/officeDocument/2006/relationships/image" Target="../media/image3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143" y="5147413"/>
            <a:ext cx="1590248" cy="1584802"/>
          </a:xfrm>
          <a:prstGeom prst="rect">
            <a:avLst/>
          </a:prstGeom>
        </p:spPr>
      </p:pic>
      <p:pic>
        <p:nvPicPr>
          <p:cNvPr id="19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00816" y="5102820"/>
            <a:ext cx="1663796" cy="1663796"/>
          </a:xfrm>
          <a:prstGeom prst="rect">
            <a:avLst/>
          </a:prstGeom>
        </p:spPr>
      </p:pic>
      <p:pic>
        <p:nvPicPr>
          <p:cNvPr id="20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32683" y="5092876"/>
            <a:ext cx="1673988" cy="1673988"/>
          </a:xfrm>
          <a:prstGeom prst="rect">
            <a:avLst/>
          </a:prstGeom>
        </p:spPr>
      </p:pic>
      <p:pic>
        <p:nvPicPr>
          <p:cNvPr id="21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74742" y="5102820"/>
            <a:ext cx="1643907" cy="16439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2" r="31453"/>
          <a:stretch/>
        </p:blipFill>
        <p:spPr>
          <a:xfrm rot="16200000">
            <a:off x="4572001" y="-2625970"/>
            <a:ext cx="3047999" cy="12191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9575"/>
            <a:ext cx="4267728" cy="18991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13785" y="2304982"/>
            <a:ext cx="447821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Christmas</a:t>
            </a:r>
          </a:p>
          <a:p>
            <a:pPr algn="ctr"/>
            <a:r>
              <a:rPr lang="en-US" sz="4800" b="1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Micro:bit</a:t>
            </a:r>
          </a:p>
          <a:p>
            <a:pPr algn="ctr"/>
            <a:r>
              <a:rPr lang="en-US" sz="4800" b="1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Lessons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931985" y="5568462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0160">
                  <a:noFill/>
                  <a:prstDash val="solid"/>
                </a:ln>
                <a:solidFill>
                  <a:srgbClr val="000000"/>
                </a:solidFill>
                <a:latin typeface="Century Gothic" panose="020B0502020202020204" pitchFamily="34" charset="0"/>
              </a:rPr>
              <a:t>LED Christmas Trees</a:t>
            </a:r>
          </a:p>
        </p:txBody>
      </p:sp>
      <p:pic>
        <p:nvPicPr>
          <p:cNvPr id="6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143" y="217788"/>
            <a:ext cx="1590248" cy="1584802"/>
          </a:xfrm>
          <a:prstGeom prst="rect">
            <a:avLst/>
          </a:prstGeom>
        </p:spPr>
      </p:pic>
      <p:pic>
        <p:nvPicPr>
          <p:cNvPr id="11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00816" y="173195"/>
            <a:ext cx="1663796" cy="1663796"/>
          </a:xfrm>
          <a:prstGeom prst="rect">
            <a:avLst/>
          </a:prstGeom>
        </p:spPr>
      </p:pic>
      <p:pic>
        <p:nvPicPr>
          <p:cNvPr id="13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32683" y="163251"/>
            <a:ext cx="1673988" cy="1673988"/>
          </a:xfrm>
          <a:prstGeom prst="rect">
            <a:avLst/>
          </a:prstGeom>
        </p:spPr>
      </p:pic>
      <p:pic>
        <p:nvPicPr>
          <p:cNvPr id="14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74742" y="173195"/>
            <a:ext cx="1643907" cy="1643907"/>
          </a:xfrm>
          <a:prstGeom prst="rect">
            <a:avLst/>
          </a:prstGeom>
        </p:spPr>
      </p:pic>
      <p:pic>
        <p:nvPicPr>
          <p:cNvPr id="4098" name="Picture 2" descr="Santa Hat PNG Transparent Images Free Download - Pngfr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4070">
            <a:off x="307659" y="2504389"/>
            <a:ext cx="1248652" cy="124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88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68234" y="5436309"/>
            <a:ext cx="1167620" cy="1163621"/>
          </a:xfrm>
          <a:prstGeom prst="rect">
            <a:avLst/>
          </a:prstGeom>
        </p:spPr>
      </p:pic>
      <p:pic>
        <p:nvPicPr>
          <p:cNvPr id="11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68235" y="4101817"/>
            <a:ext cx="1146450" cy="1146450"/>
          </a:xfrm>
          <a:prstGeom prst="rect">
            <a:avLst/>
          </a:prstGeom>
        </p:spPr>
      </p:pic>
      <p:pic>
        <p:nvPicPr>
          <p:cNvPr id="12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68236" y="1383322"/>
            <a:ext cx="1146450" cy="1146450"/>
          </a:xfrm>
          <a:prstGeom prst="rect">
            <a:avLst/>
          </a:prstGeom>
        </p:spPr>
      </p:pic>
      <p:pic>
        <p:nvPicPr>
          <p:cNvPr id="13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68235" y="2738238"/>
            <a:ext cx="1146450" cy="1146450"/>
          </a:xfrm>
          <a:prstGeom prst="rect">
            <a:avLst/>
          </a:prstGeom>
        </p:spPr>
      </p:pic>
      <p:pic>
        <p:nvPicPr>
          <p:cNvPr id="14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436309"/>
            <a:ext cx="1167620" cy="1163621"/>
          </a:xfrm>
          <a:prstGeom prst="rect">
            <a:avLst/>
          </a:prstGeom>
        </p:spPr>
      </p:pic>
      <p:pic>
        <p:nvPicPr>
          <p:cNvPr id="15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" y="4101817"/>
            <a:ext cx="1146450" cy="1146450"/>
          </a:xfrm>
          <a:prstGeom prst="rect">
            <a:avLst/>
          </a:prstGeom>
        </p:spPr>
      </p:pic>
      <p:pic>
        <p:nvPicPr>
          <p:cNvPr id="16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" y="1383322"/>
            <a:ext cx="1146450" cy="1146450"/>
          </a:xfrm>
          <a:prstGeom prst="rect">
            <a:avLst/>
          </a:prstGeom>
        </p:spPr>
      </p:pic>
      <p:pic>
        <p:nvPicPr>
          <p:cNvPr id="17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" y="2738238"/>
            <a:ext cx="1146450" cy="11464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1" y="332810"/>
            <a:ext cx="960119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What is a Resistor?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15466" y="1153212"/>
            <a:ext cx="64252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A resistor limits the electrical current that flows through a circuit. In a resistor the energy of the electrons that pass through the resistor are changed to heat and/or light.</a:t>
            </a:r>
          </a:p>
        </p:txBody>
      </p:sp>
      <p:pic>
        <p:nvPicPr>
          <p:cNvPr id="4" name="Picture 3" descr="What is the difference between high precision resistors and current ...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97"/>
          <a:stretch/>
        </p:blipFill>
        <p:spPr>
          <a:xfrm>
            <a:off x="762001" y="1266469"/>
            <a:ext cx="4092221" cy="1925466"/>
          </a:xfrm>
          <a:prstGeom prst="rect">
            <a:avLst/>
          </a:prstGeom>
        </p:spPr>
      </p:pic>
      <p:pic>
        <p:nvPicPr>
          <p:cNvPr id="5" name="Picture 4" descr="Resistor Schematic Symbol with White Background - Wisc-Online OER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6" b="21152"/>
          <a:stretch/>
        </p:blipFill>
        <p:spPr>
          <a:xfrm>
            <a:off x="762001" y="3426178"/>
            <a:ext cx="4092221" cy="2047794"/>
          </a:xfrm>
          <a:prstGeom prst="rect">
            <a:avLst/>
          </a:prstGeom>
        </p:spPr>
      </p:pic>
      <p:pic>
        <p:nvPicPr>
          <p:cNvPr id="18" name="Picture 2" descr="Santa Hat PNG Transparent Images Free Download - Pngfre"/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5780">
            <a:off x="10156401" y="134908"/>
            <a:ext cx="678103" cy="67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464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Video 2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6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68234" y="5436309"/>
            <a:ext cx="1167620" cy="1163621"/>
          </a:xfrm>
          <a:prstGeom prst="rect">
            <a:avLst/>
          </a:prstGeom>
        </p:spPr>
      </p:pic>
      <p:pic>
        <p:nvPicPr>
          <p:cNvPr id="7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68235" y="4101817"/>
            <a:ext cx="1146450" cy="1146450"/>
          </a:xfrm>
          <a:prstGeom prst="rect">
            <a:avLst/>
          </a:prstGeom>
        </p:spPr>
      </p:pic>
      <p:pic>
        <p:nvPicPr>
          <p:cNvPr id="10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68236" y="1383322"/>
            <a:ext cx="1146450" cy="1146450"/>
          </a:xfrm>
          <a:prstGeom prst="rect">
            <a:avLst/>
          </a:prstGeom>
        </p:spPr>
      </p:pic>
      <p:pic>
        <p:nvPicPr>
          <p:cNvPr id="11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968235" y="2738238"/>
            <a:ext cx="1146450" cy="1146450"/>
          </a:xfrm>
          <a:prstGeom prst="rect">
            <a:avLst/>
          </a:prstGeom>
        </p:spPr>
      </p:pic>
      <p:pic>
        <p:nvPicPr>
          <p:cNvPr id="12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436309"/>
            <a:ext cx="1167620" cy="1163621"/>
          </a:xfrm>
          <a:prstGeom prst="rect">
            <a:avLst/>
          </a:prstGeom>
        </p:spPr>
      </p:pic>
      <p:pic>
        <p:nvPicPr>
          <p:cNvPr id="13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" y="4101817"/>
            <a:ext cx="1146450" cy="1146450"/>
          </a:xfrm>
          <a:prstGeom prst="rect">
            <a:avLst/>
          </a:prstGeom>
        </p:spPr>
      </p:pic>
      <p:pic>
        <p:nvPicPr>
          <p:cNvPr id="14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" y="1383322"/>
            <a:ext cx="1146450" cy="1146450"/>
          </a:xfrm>
          <a:prstGeom prst="rect">
            <a:avLst/>
          </a:prstGeom>
        </p:spPr>
      </p:pic>
      <p:pic>
        <p:nvPicPr>
          <p:cNvPr id="15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" y="2738238"/>
            <a:ext cx="1146450" cy="1146450"/>
          </a:xfrm>
          <a:prstGeom prst="rect">
            <a:avLst/>
          </a:prstGeom>
        </p:spPr>
      </p:pic>
      <p:pic>
        <p:nvPicPr>
          <p:cNvPr id="16" name="Picture 2" descr="Santa Hat PNG Transparent Images Free Download - Pngfre"/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5780">
            <a:off x="10156401" y="134908"/>
            <a:ext cx="678103" cy="67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nline Media 2" title="LED Christmas Tree Lesson Part 2">
            <a:hlinkClick r:id="" action="ppaction://media"/>
            <a:extLst>
              <a:ext uri="{FF2B5EF4-FFF2-40B4-BE49-F238E27FC236}">
                <a16:creationId xmlns:a16="http://schemas.microsoft.com/office/drawing/2014/main" id="{DBD936B1-8820-C900-6732-1D1D9DD29D9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3"/>
          <a:stretch>
            <a:fillRect/>
          </a:stretch>
        </p:blipFill>
        <p:spPr>
          <a:xfrm>
            <a:off x="1169538" y="1117121"/>
            <a:ext cx="971073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16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68234" y="5436309"/>
            <a:ext cx="1167620" cy="1163621"/>
          </a:xfrm>
          <a:prstGeom prst="rect">
            <a:avLst/>
          </a:prstGeom>
        </p:spPr>
      </p:pic>
      <p:pic>
        <p:nvPicPr>
          <p:cNvPr id="11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68235" y="4101817"/>
            <a:ext cx="1146450" cy="1146450"/>
          </a:xfrm>
          <a:prstGeom prst="rect">
            <a:avLst/>
          </a:prstGeom>
        </p:spPr>
      </p:pic>
      <p:pic>
        <p:nvPicPr>
          <p:cNvPr id="12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68236" y="1383322"/>
            <a:ext cx="1146450" cy="1146450"/>
          </a:xfrm>
          <a:prstGeom prst="rect">
            <a:avLst/>
          </a:prstGeom>
        </p:spPr>
      </p:pic>
      <p:pic>
        <p:nvPicPr>
          <p:cNvPr id="13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68235" y="2738238"/>
            <a:ext cx="1146450" cy="1146450"/>
          </a:xfrm>
          <a:prstGeom prst="rect">
            <a:avLst/>
          </a:prstGeom>
        </p:spPr>
      </p:pic>
      <p:pic>
        <p:nvPicPr>
          <p:cNvPr id="14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436309"/>
            <a:ext cx="1167620" cy="1163621"/>
          </a:xfrm>
          <a:prstGeom prst="rect">
            <a:avLst/>
          </a:prstGeom>
        </p:spPr>
      </p:pic>
      <p:pic>
        <p:nvPicPr>
          <p:cNvPr id="15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" y="4101817"/>
            <a:ext cx="1146450" cy="1146450"/>
          </a:xfrm>
          <a:prstGeom prst="rect">
            <a:avLst/>
          </a:prstGeom>
        </p:spPr>
      </p:pic>
      <p:pic>
        <p:nvPicPr>
          <p:cNvPr id="16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" y="1383322"/>
            <a:ext cx="1146450" cy="1146450"/>
          </a:xfrm>
          <a:prstGeom prst="rect">
            <a:avLst/>
          </a:prstGeom>
        </p:spPr>
      </p:pic>
      <p:pic>
        <p:nvPicPr>
          <p:cNvPr id="17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" y="2738238"/>
            <a:ext cx="1146450" cy="11464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1" y="332810"/>
            <a:ext cx="960119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Creating a Circuit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098" y="998806"/>
            <a:ext cx="5277990" cy="2292627"/>
          </a:xfrm>
          <a:prstGeom prst="rect">
            <a:avLst/>
          </a:prstGeom>
        </p:spPr>
      </p:pic>
      <p:pic>
        <p:nvPicPr>
          <p:cNvPr id="1028" name="Picture 4" descr="LED Circuit_Diagram-Schematic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2" b="11175"/>
          <a:stretch/>
        </p:blipFill>
        <p:spPr bwMode="auto">
          <a:xfrm>
            <a:off x="3010604" y="3428038"/>
            <a:ext cx="4883989" cy="292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anta Hat PNG Transparent Images Free Download - Pngfre"/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5780">
            <a:off x="10156401" y="134908"/>
            <a:ext cx="678103" cy="67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66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Our Circuit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1" t="23246" r="28553"/>
          <a:stretch/>
        </p:blipFill>
        <p:spPr>
          <a:xfrm>
            <a:off x="2371918" y="1187158"/>
            <a:ext cx="7108196" cy="5508015"/>
          </a:xfrm>
          <a:prstGeom prst="rect">
            <a:avLst/>
          </a:prstGeom>
        </p:spPr>
      </p:pic>
      <p:pic>
        <p:nvPicPr>
          <p:cNvPr id="5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68234" y="5436309"/>
            <a:ext cx="1167620" cy="1163621"/>
          </a:xfrm>
          <a:prstGeom prst="rect">
            <a:avLst/>
          </a:prstGeom>
        </p:spPr>
      </p:pic>
      <p:pic>
        <p:nvPicPr>
          <p:cNvPr id="6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68235" y="4101817"/>
            <a:ext cx="1146450" cy="1146450"/>
          </a:xfrm>
          <a:prstGeom prst="rect">
            <a:avLst/>
          </a:prstGeom>
        </p:spPr>
      </p:pic>
      <p:pic>
        <p:nvPicPr>
          <p:cNvPr id="7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68236" y="1383322"/>
            <a:ext cx="1146450" cy="1146450"/>
          </a:xfrm>
          <a:prstGeom prst="rect">
            <a:avLst/>
          </a:prstGeom>
        </p:spPr>
      </p:pic>
      <p:pic>
        <p:nvPicPr>
          <p:cNvPr id="10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968235" y="2738238"/>
            <a:ext cx="1146450" cy="1146450"/>
          </a:xfrm>
          <a:prstGeom prst="rect">
            <a:avLst/>
          </a:prstGeom>
        </p:spPr>
      </p:pic>
      <p:pic>
        <p:nvPicPr>
          <p:cNvPr id="11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436309"/>
            <a:ext cx="1167620" cy="1163621"/>
          </a:xfrm>
          <a:prstGeom prst="rect">
            <a:avLst/>
          </a:prstGeom>
        </p:spPr>
      </p:pic>
      <p:pic>
        <p:nvPicPr>
          <p:cNvPr id="12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" y="4101817"/>
            <a:ext cx="1146450" cy="1146450"/>
          </a:xfrm>
          <a:prstGeom prst="rect">
            <a:avLst/>
          </a:prstGeom>
        </p:spPr>
      </p:pic>
      <p:pic>
        <p:nvPicPr>
          <p:cNvPr id="13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" y="1383322"/>
            <a:ext cx="1146450" cy="1146450"/>
          </a:xfrm>
          <a:prstGeom prst="rect">
            <a:avLst/>
          </a:prstGeom>
        </p:spPr>
      </p:pic>
      <p:pic>
        <p:nvPicPr>
          <p:cNvPr id="14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" y="2738238"/>
            <a:ext cx="1146450" cy="1146450"/>
          </a:xfrm>
          <a:prstGeom prst="rect">
            <a:avLst/>
          </a:prstGeom>
        </p:spPr>
      </p:pic>
      <p:pic>
        <p:nvPicPr>
          <p:cNvPr id="15" name="Picture 2" descr="Santa Hat PNG Transparent Images Free Download - Pngfre"/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5780">
            <a:off x="10156401" y="134908"/>
            <a:ext cx="678103" cy="67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354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Instructions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5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68234" y="5436309"/>
            <a:ext cx="1167620" cy="1163621"/>
          </a:xfrm>
          <a:prstGeom prst="rect">
            <a:avLst/>
          </a:prstGeom>
        </p:spPr>
      </p:pic>
      <p:pic>
        <p:nvPicPr>
          <p:cNvPr id="6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68235" y="4101817"/>
            <a:ext cx="1146450" cy="1146450"/>
          </a:xfrm>
          <a:prstGeom prst="rect">
            <a:avLst/>
          </a:prstGeom>
        </p:spPr>
      </p:pic>
      <p:pic>
        <p:nvPicPr>
          <p:cNvPr id="7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68236" y="1383322"/>
            <a:ext cx="1146450" cy="1146450"/>
          </a:xfrm>
          <a:prstGeom prst="rect">
            <a:avLst/>
          </a:prstGeom>
        </p:spPr>
      </p:pic>
      <p:pic>
        <p:nvPicPr>
          <p:cNvPr id="10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68235" y="2738238"/>
            <a:ext cx="1146450" cy="1146450"/>
          </a:xfrm>
          <a:prstGeom prst="rect">
            <a:avLst/>
          </a:prstGeom>
        </p:spPr>
      </p:pic>
      <p:pic>
        <p:nvPicPr>
          <p:cNvPr id="11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436309"/>
            <a:ext cx="1167620" cy="1163621"/>
          </a:xfrm>
          <a:prstGeom prst="rect">
            <a:avLst/>
          </a:prstGeom>
        </p:spPr>
      </p:pic>
      <p:pic>
        <p:nvPicPr>
          <p:cNvPr id="12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" y="4101817"/>
            <a:ext cx="1146450" cy="1146450"/>
          </a:xfrm>
          <a:prstGeom prst="rect">
            <a:avLst/>
          </a:prstGeom>
        </p:spPr>
      </p:pic>
      <p:pic>
        <p:nvPicPr>
          <p:cNvPr id="13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" y="1383322"/>
            <a:ext cx="1146450" cy="1146450"/>
          </a:xfrm>
          <a:prstGeom prst="rect">
            <a:avLst/>
          </a:prstGeom>
        </p:spPr>
      </p:pic>
      <p:pic>
        <p:nvPicPr>
          <p:cNvPr id="14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" y="2738238"/>
            <a:ext cx="1146450" cy="1146450"/>
          </a:xfrm>
          <a:prstGeom prst="rect">
            <a:avLst/>
          </a:prstGeom>
        </p:spPr>
      </p:pic>
      <p:pic>
        <p:nvPicPr>
          <p:cNvPr id="15" name="Picture 2" descr="Santa Hat PNG Transparent Images Free Download - Pngfre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5780">
            <a:off x="10156401" y="134908"/>
            <a:ext cx="678103" cy="67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46452" y="1176660"/>
            <a:ext cx="69023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Put the LEDs into the holes in your card with the wires on the side without the picture.</a:t>
            </a:r>
          </a:p>
          <a:p>
            <a:pPr marL="514350" indent="-514350">
              <a:buAutoNum type="arabicPeriod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Connect all the black wires to the ground pin using crocodile clips.</a:t>
            </a:r>
          </a:p>
          <a:p>
            <a:pPr marL="514350" indent="-514350">
              <a:buAutoNum type="arabicPeriod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Connect 1/3 of the coloured wires to Pin 0.</a:t>
            </a:r>
          </a:p>
          <a:p>
            <a:pPr marL="514350" indent="-514350">
              <a:buAutoNum type="arabicPeriod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Connect the next 1/3 to Pin 1.</a:t>
            </a:r>
          </a:p>
          <a:p>
            <a:pPr marL="514350" indent="-514350">
              <a:buAutoNum type="arabicPeriod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Connect the final 1/3 to Pin 2.</a:t>
            </a:r>
          </a:p>
          <a:p>
            <a:pPr marL="514350" indent="-514350">
              <a:buAutoNum type="arabicPeriod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519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Video 3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6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68234" y="5436309"/>
            <a:ext cx="1167620" cy="1163621"/>
          </a:xfrm>
          <a:prstGeom prst="rect">
            <a:avLst/>
          </a:prstGeom>
        </p:spPr>
      </p:pic>
      <p:pic>
        <p:nvPicPr>
          <p:cNvPr id="7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68235" y="4101817"/>
            <a:ext cx="1146450" cy="1146450"/>
          </a:xfrm>
          <a:prstGeom prst="rect">
            <a:avLst/>
          </a:prstGeom>
        </p:spPr>
      </p:pic>
      <p:pic>
        <p:nvPicPr>
          <p:cNvPr id="10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68236" y="1383322"/>
            <a:ext cx="1146450" cy="1146450"/>
          </a:xfrm>
          <a:prstGeom prst="rect">
            <a:avLst/>
          </a:prstGeom>
        </p:spPr>
      </p:pic>
      <p:pic>
        <p:nvPicPr>
          <p:cNvPr id="11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968235" y="2738238"/>
            <a:ext cx="1146450" cy="1146450"/>
          </a:xfrm>
          <a:prstGeom prst="rect">
            <a:avLst/>
          </a:prstGeom>
        </p:spPr>
      </p:pic>
      <p:pic>
        <p:nvPicPr>
          <p:cNvPr id="12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436309"/>
            <a:ext cx="1167620" cy="1163621"/>
          </a:xfrm>
          <a:prstGeom prst="rect">
            <a:avLst/>
          </a:prstGeom>
        </p:spPr>
      </p:pic>
      <p:pic>
        <p:nvPicPr>
          <p:cNvPr id="13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" y="4101817"/>
            <a:ext cx="1146450" cy="1146450"/>
          </a:xfrm>
          <a:prstGeom prst="rect">
            <a:avLst/>
          </a:prstGeom>
        </p:spPr>
      </p:pic>
      <p:pic>
        <p:nvPicPr>
          <p:cNvPr id="14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" y="1383322"/>
            <a:ext cx="1146450" cy="1146450"/>
          </a:xfrm>
          <a:prstGeom prst="rect">
            <a:avLst/>
          </a:prstGeom>
        </p:spPr>
      </p:pic>
      <p:pic>
        <p:nvPicPr>
          <p:cNvPr id="15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" y="2738238"/>
            <a:ext cx="1146450" cy="1146450"/>
          </a:xfrm>
          <a:prstGeom prst="rect">
            <a:avLst/>
          </a:prstGeom>
        </p:spPr>
      </p:pic>
      <p:pic>
        <p:nvPicPr>
          <p:cNvPr id="16" name="Picture 2" descr="Santa Hat PNG Transparent Images Free Download - Pngfre"/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5780">
            <a:off x="10156401" y="134908"/>
            <a:ext cx="678103" cy="67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nline Media 2" title="LED Christmas Tree Lesson Part 3">
            <a:hlinkClick r:id="" action="ppaction://media"/>
            <a:extLst>
              <a:ext uri="{FF2B5EF4-FFF2-40B4-BE49-F238E27FC236}">
                <a16:creationId xmlns:a16="http://schemas.microsoft.com/office/drawing/2014/main" id="{A5F36799-C711-09FA-1C6B-50CE8DF5A78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3"/>
          <a:stretch>
            <a:fillRect/>
          </a:stretch>
        </p:blipFill>
        <p:spPr>
          <a:xfrm>
            <a:off x="1241425" y="1059611"/>
            <a:ext cx="971073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04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31985" y="164123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The Simple Code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811" y="1649342"/>
            <a:ext cx="4768837" cy="3380441"/>
          </a:xfrm>
          <a:prstGeom prst="rect">
            <a:avLst/>
          </a:prstGeom>
        </p:spPr>
      </p:pic>
      <p:pic>
        <p:nvPicPr>
          <p:cNvPr id="15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68234" y="5436309"/>
            <a:ext cx="1167620" cy="1163621"/>
          </a:xfrm>
          <a:prstGeom prst="rect">
            <a:avLst/>
          </a:prstGeom>
        </p:spPr>
      </p:pic>
      <p:pic>
        <p:nvPicPr>
          <p:cNvPr id="16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68235" y="4101817"/>
            <a:ext cx="1146450" cy="1146450"/>
          </a:xfrm>
          <a:prstGeom prst="rect">
            <a:avLst/>
          </a:prstGeom>
        </p:spPr>
      </p:pic>
      <p:pic>
        <p:nvPicPr>
          <p:cNvPr id="17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68236" y="1383322"/>
            <a:ext cx="1146450" cy="1146450"/>
          </a:xfrm>
          <a:prstGeom prst="rect">
            <a:avLst/>
          </a:prstGeom>
        </p:spPr>
      </p:pic>
      <p:pic>
        <p:nvPicPr>
          <p:cNvPr id="18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68235" y="2738238"/>
            <a:ext cx="1146450" cy="1146450"/>
          </a:xfrm>
          <a:prstGeom prst="rect">
            <a:avLst/>
          </a:prstGeom>
        </p:spPr>
      </p:pic>
      <p:pic>
        <p:nvPicPr>
          <p:cNvPr id="19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5436309"/>
            <a:ext cx="1167620" cy="1163621"/>
          </a:xfrm>
          <a:prstGeom prst="rect">
            <a:avLst/>
          </a:prstGeom>
        </p:spPr>
      </p:pic>
      <p:pic>
        <p:nvPicPr>
          <p:cNvPr id="20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" y="4101817"/>
            <a:ext cx="1146450" cy="1146450"/>
          </a:xfrm>
          <a:prstGeom prst="rect">
            <a:avLst/>
          </a:prstGeom>
        </p:spPr>
      </p:pic>
      <p:pic>
        <p:nvPicPr>
          <p:cNvPr id="21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" y="1383322"/>
            <a:ext cx="1146450" cy="1146450"/>
          </a:xfrm>
          <a:prstGeom prst="rect">
            <a:avLst/>
          </a:prstGeom>
        </p:spPr>
      </p:pic>
      <p:pic>
        <p:nvPicPr>
          <p:cNvPr id="22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" y="2738238"/>
            <a:ext cx="1146450" cy="1146450"/>
          </a:xfrm>
          <a:prstGeom prst="rect">
            <a:avLst/>
          </a:prstGeom>
        </p:spPr>
      </p:pic>
      <p:pic>
        <p:nvPicPr>
          <p:cNvPr id="23" name="Picture 2" descr="Santa Hat PNG Transparent Images Free Download - Pngfre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5780">
            <a:off x="10156401" y="134908"/>
            <a:ext cx="678103" cy="67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392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31985" y="164123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The Improved Code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266" y="998806"/>
            <a:ext cx="3199467" cy="5183946"/>
          </a:xfrm>
          <a:prstGeom prst="rect">
            <a:avLst/>
          </a:prstGeom>
        </p:spPr>
      </p:pic>
      <p:pic>
        <p:nvPicPr>
          <p:cNvPr id="5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68234" y="5436309"/>
            <a:ext cx="1167620" cy="1163621"/>
          </a:xfrm>
          <a:prstGeom prst="rect">
            <a:avLst/>
          </a:prstGeom>
        </p:spPr>
      </p:pic>
      <p:pic>
        <p:nvPicPr>
          <p:cNvPr id="6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68235" y="4101817"/>
            <a:ext cx="1146450" cy="1146450"/>
          </a:xfrm>
          <a:prstGeom prst="rect">
            <a:avLst/>
          </a:prstGeom>
        </p:spPr>
      </p:pic>
      <p:pic>
        <p:nvPicPr>
          <p:cNvPr id="7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68236" y="1383322"/>
            <a:ext cx="1146450" cy="1146450"/>
          </a:xfrm>
          <a:prstGeom prst="rect">
            <a:avLst/>
          </a:prstGeom>
        </p:spPr>
      </p:pic>
      <p:pic>
        <p:nvPicPr>
          <p:cNvPr id="10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68235" y="2738238"/>
            <a:ext cx="1146450" cy="1146450"/>
          </a:xfrm>
          <a:prstGeom prst="rect">
            <a:avLst/>
          </a:prstGeom>
        </p:spPr>
      </p:pic>
      <p:pic>
        <p:nvPicPr>
          <p:cNvPr id="11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5436309"/>
            <a:ext cx="1167620" cy="1163621"/>
          </a:xfrm>
          <a:prstGeom prst="rect">
            <a:avLst/>
          </a:prstGeom>
        </p:spPr>
      </p:pic>
      <p:pic>
        <p:nvPicPr>
          <p:cNvPr id="12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" y="4101817"/>
            <a:ext cx="1146450" cy="1146450"/>
          </a:xfrm>
          <a:prstGeom prst="rect">
            <a:avLst/>
          </a:prstGeom>
        </p:spPr>
      </p:pic>
      <p:pic>
        <p:nvPicPr>
          <p:cNvPr id="13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" y="1383322"/>
            <a:ext cx="1146450" cy="1146450"/>
          </a:xfrm>
          <a:prstGeom prst="rect">
            <a:avLst/>
          </a:prstGeom>
        </p:spPr>
      </p:pic>
      <p:pic>
        <p:nvPicPr>
          <p:cNvPr id="14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" y="2738238"/>
            <a:ext cx="1146450" cy="1146450"/>
          </a:xfrm>
          <a:prstGeom prst="rect">
            <a:avLst/>
          </a:prstGeom>
        </p:spPr>
      </p:pic>
      <p:pic>
        <p:nvPicPr>
          <p:cNvPr id="15" name="Picture 2" descr="Santa Hat PNG Transparent Images Free Download - Pngfre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5780">
            <a:off x="10156401" y="134908"/>
            <a:ext cx="678103" cy="67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854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8234" y="5436309"/>
            <a:ext cx="1167620" cy="1163621"/>
          </a:xfrm>
          <a:prstGeom prst="rect">
            <a:avLst/>
          </a:prstGeom>
        </p:spPr>
      </p:pic>
      <p:pic>
        <p:nvPicPr>
          <p:cNvPr id="7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68235" y="4101817"/>
            <a:ext cx="1146450" cy="1146450"/>
          </a:xfrm>
          <a:prstGeom prst="rect">
            <a:avLst/>
          </a:prstGeom>
        </p:spPr>
      </p:pic>
      <p:pic>
        <p:nvPicPr>
          <p:cNvPr id="10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68236" y="1383322"/>
            <a:ext cx="1146450" cy="1146450"/>
          </a:xfrm>
          <a:prstGeom prst="rect">
            <a:avLst/>
          </a:prstGeom>
        </p:spPr>
      </p:pic>
      <p:pic>
        <p:nvPicPr>
          <p:cNvPr id="11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68235" y="2738238"/>
            <a:ext cx="1146450" cy="1146450"/>
          </a:xfrm>
          <a:prstGeom prst="rect">
            <a:avLst/>
          </a:prstGeom>
        </p:spPr>
      </p:pic>
      <p:pic>
        <p:nvPicPr>
          <p:cNvPr id="12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436309"/>
            <a:ext cx="1167620" cy="1163621"/>
          </a:xfrm>
          <a:prstGeom prst="rect">
            <a:avLst/>
          </a:prstGeom>
        </p:spPr>
      </p:pic>
      <p:pic>
        <p:nvPicPr>
          <p:cNvPr id="13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" y="4101817"/>
            <a:ext cx="1146450" cy="1146450"/>
          </a:xfrm>
          <a:prstGeom prst="rect">
            <a:avLst/>
          </a:prstGeom>
        </p:spPr>
      </p:pic>
      <p:pic>
        <p:nvPicPr>
          <p:cNvPr id="14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" y="1383322"/>
            <a:ext cx="1146450" cy="1146450"/>
          </a:xfrm>
          <a:prstGeom prst="rect">
            <a:avLst/>
          </a:prstGeom>
        </p:spPr>
      </p:pic>
      <p:pic>
        <p:nvPicPr>
          <p:cNvPr id="15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" y="2738238"/>
            <a:ext cx="1146450" cy="11464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31985" y="164123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(Extension)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1" y="1187158"/>
            <a:ext cx="107006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Adjust the program to create a different sequence with the lights.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You could change the length of time they ‘flash’.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could change the order they light up.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3200" b="1" noProof="0" dirty="0">
                <a:solidFill>
                  <a:srgbClr val="000000"/>
                </a:solidFill>
                <a:latin typeface="Century Gothic" panose="020B0502020202020204" pitchFamily="34" charset="0"/>
              </a:rPr>
              <a:t>Create some Christmas music to accompany the sequence.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6" name="Picture 2" descr="Santa Hat PNG Transparent Images Free Download - Pngfre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5780">
            <a:off x="10156401" y="134908"/>
            <a:ext cx="678103" cy="67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06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8234" y="5436309"/>
            <a:ext cx="1167620" cy="1163621"/>
          </a:xfrm>
          <a:prstGeom prst="rect">
            <a:avLst/>
          </a:prstGeom>
        </p:spPr>
      </p:pic>
      <p:pic>
        <p:nvPicPr>
          <p:cNvPr id="6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68235" y="4101817"/>
            <a:ext cx="1146450" cy="1146450"/>
          </a:xfrm>
          <a:prstGeom prst="rect">
            <a:avLst/>
          </a:prstGeom>
        </p:spPr>
      </p:pic>
      <p:pic>
        <p:nvPicPr>
          <p:cNvPr id="10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68236" y="1383322"/>
            <a:ext cx="1146450" cy="1146450"/>
          </a:xfrm>
          <a:prstGeom prst="rect">
            <a:avLst/>
          </a:prstGeom>
        </p:spPr>
      </p:pic>
      <p:pic>
        <p:nvPicPr>
          <p:cNvPr id="11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68235" y="2738238"/>
            <a:ext cx="1146450" cy="1146450"/>
          </a:xfrm>
          <a:prstGeom prst="rect">
            <a:avLst/>
          </a:prstGeom>
        </p:spPr>
      </p:pic>
      <p:pic>
        <p:nvPicPr>
          <p:cNvPr id="12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436309"/>
            <a:ext cx="1167620" cy="1163621"/>
          </a:xfrm>
          <a:prstGeom prst="rect">
            <a:avLst/>
          </a:prstGeom>
        </p:spPr>
      </p:pic>
      <p:pic>
        <p:nvPicPr>
          <p:cNvPr id="13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" y="4101817"/>
            <a:ext cx="1146450" cy="1146450"/>
          </a:xfrm>
          <a:prstGeom prst="rect">
            <a:avLst/>
          </a:prstGeom>
        </p:spPr>
      </p:pic>
      <p:pic>
        <p:nvPicPr>
          <p:cNvPr id="14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" y="1383322"/>
            <a:ext cx="1146450" cy="1146450"/>
          </a:xfrm>
          <a:prstGeom prst="rect">
            <a:avLst/>
          </a:prstGeom>
        </p:spPr>
      </p:pic>
      <p:pic>
        <p:nvPicPr>
          <p:cNvPr id="15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" y="2738238"/>
            <a:ext cx="1146450" cy="11464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Plenary Discussion Questions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7015" y="1186848"/>
            <a:ext cx="107006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3200" b="1" noProof="0" dirty="0">
                <a:solidFill>
                  <a:srgbClr val="000000"/>
                </a:solidFill>
                <a:latin typeface="Century Gothic" panose="020B0502020202020204" pitchFamily="34" charset="0"/>
              </a:rPr>
              <a:t>What is an LED?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What is a resistor?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3200" b="1" noProof="0" dirty="0">
                <a:solidFill>
                  <a:srgbClr val="000000"/>
                </a:solidFill>
                <a:latin typeface="Century Gothic" panose="020B0502020202020204" pitchFamily="34" charset="0"/>
              </a:rPr>
              <a:t>Which Pin had the most connections?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What was the main block used in our program?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3200" b="1" noProof="0" dirty="0">
                <a:solidFill>
                  <a:srgbClr val="000000"/>
                </a:solidFill>
                <a:latin typeface="Century Gothic" panose="020B0502020202020204" pitchFamily="34" charset="0"/>
              </a:rPr>
              <a:t>What is the difference between 0 and 1 when using the Pins?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Can you think of other ways to use these programs?</a:t>
            </a:r>
            <a:endParaRPr lang="en-GB" sz="3200" b="1" noProof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3200" b="1" i="0" u="none" strike="noStrike" kern="1200" cap="none" spc="0" normalizeH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6" name="Picture 2" descr="Santa Hat PNG Transparent Images Free Download - Pngfre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5780">
            <a:off x="10156401" y="134908"/>
            <a:ext cx="678103" cy="67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147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68234" y="5436309"/>
            <a:ext cx="1167620" cy="1163621"/>
          </a:xfrm>
          <a:prstGeom prst="rect">
            <a:avLst/>
          </a:prstGeom>
        </p:spPr>
      </p:pic>
      <p:pic>
        <p:nvPicPr>
          <p:cNvPr id="16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68235" y="4101817"/>
            <a:ext cx="1146450" cy="1146450"/>
          </a:xfrm>
          <a:prstGeom prst="rect">
            <a:avLst/>
          </a:prstGeom>
        </p:spPr>
      </p:pic>
      <p:pic>
        <p:nvPicPr>
          <p:cNvPr id="17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68236" y="1383322"/>
            <a:ext cx="1146450" cy="1146450"/>
          </a:xfrm>
          <a:prstGeom prst="rect">
            <a:avLst/>
          </a:prstGeom>
        </p:spPr>
      </p:pic>
      <p:pic>
        <p:nvPicPr>
          <p:cNvPr id="18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68235" y="2738238"/>
            <a:ext cx="1146450" cy="1146450"/>
          </a:xfrm>
          <a:prstGeom prst="rect">
            <a:avLst/>
          </a:prstGeom>
        </p:spPr>
      </p:pic>
      <p:pic>
        <p:nvPicPr>
          <p:cNvPr id="11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436309"/>
            <a:ext cx="1167620" cy="1163621"/>
          </a:xfrm>
          <a:prstGeom prst="rect">
            <a:avLst/>
          </a:prstGeom>
        </p:spPr>
      </p:pic>
      <p:pic>
        <p:nvPicPr>
          <p:cNvPr id="12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" y="4101817"/>
            <a:ext cx="1146450" cy="1146450"/>
          </a:xfrm>
          <a:prstGeom prst="rect">
            <a:avLst/>
          </a:prstGeom>
        </p:spPr>
      </p:pic>
      <p:pic>
        <p:nvPicPr>
          <p:cNvPr id="13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" y="1383322"/>
            <a:ext cx="1146450" cy="1146450"/>
          </a:xfrm>
          <a:prstGeom prst="rect">
            <a:avLst/>
          </a:prstGeom>
        </p:spPr>
      </p:pic>
      <p:pic>
        <p:nvPicPr>
          <p:cNvPr id="14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" y="2738238"/>
            <a:ext cx="1146450" cy="11464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LED Christmas Trees</a:t>
            </a:r>
            <a:endParaRPr lang="en-US" sz="3600" b="1" cap="none" spc="0" dirty="0">
              <a:ln w="10160">
                <a:noFill/>
                <a:prstDash val="solid"/>
              </a:ln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9867" y="1383322"/>
            <a:ext cx="10193866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We are learning to create a Christmas display using LEDs and the micro:bit.</a:t>
            </a:r>
          </a:p>
          <a:p>
            <a:endParaRPr lang="en-GB" sz="4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recognise some simple electronic components.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explain some simple electronics concepts.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connect LEDs to the micro:bit pins in a circuit.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code my circuit to light up in sequence.</a:t>
            </a:r>
          </a:p>
        </p:txBody>
      </p:sp>
      <p:pic>
        <p:nvPicPr>
          <p:cNvPr id="19" name="Picture 2" descr="Santa Hat PNG Transparent Images Free Download - Pngfre"/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5780">
            <a:off x="10156401" y="134908"/>
            <a:ext cx="678103" cy="67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678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143" y="5147413"/>
            <a:ext cx="1590248" cy="1584802"/>
          </a:xfrm>
          <a:prstGeom prst="rect">
            <a:avLst/>
          </a:prstGeom>
        </p:spPr>
      </p:pic>
      <p:pic>
        <p:nvPicPr>
          <p:cNvPr id="19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00816" y="5102820"/>
            <a:ext cx="1663796" cy="1663796"/>
          </a:xfrm>
          <a:prstGeom prst="rect">
            <a:avLst/>
          </a:prstGeom>
        </p:spPr>
      </p:pic>
      <p:pic>
        <p:nvPicPr>
          <p:cNvPr id="20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32683" y="5092876"/>
            <a:ext cx="1673988" cy="1673988"/>
          </a:xfrm>
          <a:prstGeom prst="rect">
            <a:avLst/>
          </a:prstGeom>
        </p:spPr>
      </p:pic>
      <p:pic>
        <p:nvPicPr>
          <p:cNvPr id="21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74742" y="5102820"/>
            <a:ext cx="1643907" cy="16439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2" r="31453"/>
          <a:stretch/>
        </p:blipFill>
        <p:spPr>
          <a:xfrm rot="16200000">
            <a:off x="4572001" y="-2625970"/>
            <a:ext cx="3047999" cy="12191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9575"/>
            <a:ext cx="4267728" cy="18991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13785" y="2304982"/>
            <a:ext cx="447821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Christmas</a:t>
            </a:r>
          </a:p>
          <a:p>
            <a:pPr algn="ctr"/>
            <a:r>
              <a:rPr lang="en-US" sz="4800" b="1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Micro:bit</a:t>
            </a:r>
          </a:p>
          <a:p>
            <a:pPr algn="ctr"/>
            <a:r>
              <a:rPr lang="en-US" sz="4800" b="1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Lessons</a:t>
            </a:r>
          </a:p>
        </p:txBody>
      </p:sp>
      <p:pic>
        <p:nvPicPr>
          <p:cNvPr id="6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143" y="217788"/>
            <a:ext cx="1590248" cy="1584802"/>
          </a:xfrm>
          <a:prstGeom prst="rect">
            <a:avLst/>
          </a:prstGeom>
        </p:spPr>
      </p:pic>
      <p:pic>
        <p:nvPicPr>
          <p:cNvPr id="11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00816" y="173195"/>
            <a:ext cx="1663796" cy="1663796"/>
          </a:xfrm>
          <a:prstGeom prst="rect">
            <a:avLst/>
          </a:prstGeom>
        </p:spPr>
      </p:pic>
      <p:pic>
        <p:nvPicPr>
          <p:cNvPr id="13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32683" y="163251"/>
            <a:ext cx="1673988" cy="1673988"/>
          </a:xfrm>
          <a:prstGeom prst="rect">
            <a:avLst/>
          </a:prstGeom>
        </p:spPr>
      </p:pic>
      <p:pic>
        <p:nvPicPr>
          <p:cNvPr id="14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74742" y="173195"/>
            <a:ext cx="1643907" cy="1643907"/>
          </a:xfrm>
          <a:prstGeom prst="rect">
            <a:avLst/>
          </a:prstGeom>
        </p:spPr>
      </p:pic>
      <p:pic>
        <p:nvPicPr>
          <p:cNvPr id="4098" name="Picture 2" descr="Santa Hat PNG Transparent Images Free Download - Pngfr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4070">
            <a:off x="307659" y="2504389"/>
            <a:ext cx="1248652" cy="124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83779" y="5611551"/>
            <a:ext cx="5805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0000"/>
                </a:solidFill>
                <a:latin typeface="Century Gothic" panose="020B0502020202020204" pitchFamily="34" charset="0"/>
              </a:rPr>
              <a:t>Have a great Christmas!!!</a:t>
            </a:r>
          </a:p>
        </p:txBody>
      </p:sp>
    </p:spTree>
    <p:extLst>
      <p:ext uri="{BB962C8B-B14F-4D97-AF65-F5344CB8AC3E}">
        <p14:creationId xmlns:p14="http://schemas.microsoft.com/office/powerpoint/2010/main" val="3450463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68234" y="5436309"/>
            <a:ext cx="1167620" cy="1163621"/>
          </a:xfrm>
          <a:prstGeom prst="rect">
            <a:avLst/>
          </a:prstGeom>
        </p:spPr>
      </p:pic>
      <p:pic>
        <p:nvPicPr>
          <p:cNvPr id="11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68235" y="4101817"/>
            <a:ext cx="1146450" cy="1146450"/>
          </a:xfrm>
          <a:prstGeom prst="rect">
            <a:avLst/>
          </a:prstGeom>
        </p:spPr>
      </p:pic>
      <p:pic>
        <p:nvPicPr>
          <p:cNvPr id="12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68236" y="1383322"/>
            <a:ext cx="1146450" cy="1146450"/>
          </a:xfrm>
          <a:prstGeom prst="rect">
            <a:avLst/>
          </a:prstGeom>
        </p:spPr>
      </p:pic>
      <p:pic>
        <p:nvPicPr>
          <p:cNvPr id="13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68235" y="2738238"/>
            <a:ext cx="1146450" cy="1146450"/>
          </a:xfrm>
          <a:prstGeom prst="rect">
            <a:avLst/>
          </a:prstGeom>
        </p:spPr>
      </p:pic>
      <p:pic>
        <p:nvPicPr>
          <p:cNvPr id="14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436309"/>
            <a:ext cx="1167620" cy="1163621"/>
          </a:xfrm>
          <a:prstGeom prst="rect">
            <a:avLst/>
          </a:prstGeom>
        </p:spPr>
      </p:pic>
      <p:pic>
        <p:nvPicPr>
          <p:cNvPr id="15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" y="4101817"/>
            <a:ext cx="1146450" cy="1146450"/>
          </a:xfrm>
          <a:prstGeom prst="rect">
            <a:avLst/>
          </a:prstGeom>
        </p:spPr>
      </p:pic>
      <p:pic>
        <p:nvPicPr>
          <p:cNvPr id="16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" y="1383322"/>
            <a:ext cx="1146450" cy="1146450"/>
          </a:xfrm>
          <a:prstGeom prst="rect">
            <a:avLst/>
          </a:prstGeom>
        </p:spPr>
      </p:pic>
      <p:pic>
        <p:nvPicPr>
          <p:cNvPr id="17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" y="2738238"/>
            <a:ext cx="1146450" cy="11464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Electrical Safety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3" name="Picture 2" descr="Clipart - Warning sign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2" y="1326445"/>
            <a:ext cx="2770294" cy="23085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7289" y="1201416"/>
            <a:ext cx="785674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Always turn off the power before you make changes to a circuit.</a:t>
            </a:r>
          </a:p>
          <a:p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Never connect your electronic circuits to live electricity (e.g. Wall Plugs).</a:t>
            </a:r>
          </a:p>
          <a:p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Don’t connect GND direct to any other pin (Short Circuit). </a:t>
            </a:r>
          </a:p>
          <a:p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Our 3V batteries are safe but higher voltages are not!</a:t>
            </a:r>
          </a:p>
        </p:txBody>
      </p:sp>
      <p:pic>
        <p:nvPicPr>
          <p:cNvPr id="4" name="Picture 3" descr="Free vector graphic: Safety, Electric, Road, Warning - Free Image on ...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2" y="3857813"/>
            <a:ext cx="2691467" cy="2360361"/>
          </a:xfrm>
          <a:prstGeom prst="rect">
            <a:avLst/>
          </a:prstGeom>
        </p:spPr>
      </p:pic>
      <p:pic>
        <p:nvPicPr>
          <p:cNvPr id="18" name="Picture 2" descr="Santa Hat PNG Transparent Images Free Download - Pngfre"/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5780">
            <a:off x="10156401" y="134908"/>
            <a:ext cx="678103" cy="67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205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Introduction Video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6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68234" y="5436309"/>
            <a:ext cx="1167620" cy="1163621"/>
          </a:xfrm>
          <a:prstGeom prst="rect">
            <a:avLst/>
          </a:prstGeom>
        </p:spPr>
      </p:pic>
      <p:pic>
        <p:nvPicPr>
          <p:cNvPr id="7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68235" y="4101817"/>
            <a:ext cx="1146450" cy="1146450"/>
          </a:xfrm>
          <a:prstGeom prst="rect">
            <a:avLst/>
          </a:prstGeom>
        </p:spPr>
      </p:pic>
      <p:pic>
        <p:nvPicPr>
          <p:cNvPr id="10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68236" y="1383322"/>
            <a:ext cx="1146450" cy="1146450"/>
          </a:xfrm>
          <a:prstGeom prst="rect">
            <a:avLst/>
          </a:prstGeom>
        </p:spPr>
      </p:pic>
      <p:pic>
        <p:nvPicPr>
          <p:cNvPr id="11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968235" y="2738238"/>
            <a:ext cx="1146450" cy="1146450"/>
          </a:xfrm>
          <a:prstGeom prst="rect">
            <a:avLst/>
          </a:prstGeom>
        </p:spPr>
      </p:pic>
      <p:pic>
        <p:nvPicPr>
          <p:cNvPr id="12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436309"/>
            <a:ext cx="1167620" cy="1163621"/>
          </a:xfrm>
          <a:prstGeom prst="rect">
            <a:avLst/>
          </a:prstGeom>
        </p:spPr>
      </p:pic>
      <p:pic>
        <p:nvPicPr>
          <p:cNvPr id="13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" y="4101817"/>
            <a:ext cx="1146450" cy="1146450"/>
          </a:xfrm>
          <a:prstGeom prst="rect">
            <a:avLst/>
          </a:prstGeom>
        </p:spPr>
      </p:pic>
      <p:pic>
        <p:nvPicPr>
          <p:cNvPr id="14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" y="1383322"/>
            <a:ext cx="1146450" cy="1146450"/>
          </a:xfrm>
          <a:prstGeom prst="rect">
            <a:avLst/>
          </a:prstGeom>
        </p:spPr>
      </p:pic>
      <p:pic>
        <p:nvPicPr>
          <p:cNvPr id="15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" y="2738238"/>
            <a:ext cx="1146450" cy="1146450"/>
          </a:xfrm>
          <a:prstGeom prst="rect">
            <a:avLst/>
          </a:prstGeom>
        </p:spPr>
      </p:pic>
      <p:pic>
        <p:nvPicPr>
          <p:cNvPr id="16" name="Picture 2" descr="Santa Hat PNG Transparent Images Free Download - Pngfre"/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5780">
            <a:off x="10156401" y="134908"/>
            <a:ext cx="678103" cy="67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nline Media 2" title="LED Christmas Tree Lesson Part 1">
            <a:hlinkClick r:id="" action="ppaction://media"/>
            <a:extLst>
              <a:ext uri="{FF2B5EF4-FFF2-40B4-BE49-F238E27FC236}">
                <a16:creationId xmlns:a16="http://schemas.microsoft.com/office/drawing/2014/main" id="{F77D2590-3125-B348-A442-4C0889CF3FF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3"/>
          <a:stretch>
            <a:fillRect/>
          </a:stretch>
        </p:blipFill>
        <p:spPr>
          <a:xfrm>
            <a:off x="1241425" y="1117121"/>
            <a:ext cx="971073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91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32810"/>
            <a:ext cx="960119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What are we trying to create?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6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68234" y="5436309"/>
            <a:ext cx="1167620" cy="1163621"/>
          </a:xfrm>
          <a:prstGeom prst="rect">
            <a:avLst/>
          </a:prstGeom>
        </p:spPr>
      </p:pic>
      <p:pic>
        <p:nvPicPr>
          <p:cNvPr id="7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68235" y="4101817"/>
            <a:ext cx="1146450" cy="1146450"/>
          </a:xfrm>
          <a:prstGeom prst="rect">
            <a:avLst/>
          </a:prstGeom>
        </p:spPr>
      </p:pic>
      <p:pic>
        <p:nvPicPr>
          <p:cNvPr id="10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68236" y="1383322"/>
            <a:ext cx="1146450" cy="1146450"/>
          </a:xfrm>
          <a:prstGeom prst="rect">
            <a:avLst/>
          </a:prstGeom>
        </p:spPr>
      </p:pic>
      <p:pic>
        <p:nvPicPr>
          <p:cNvPr id="11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968235" y="2738238"/>
            <a:ext cx="1146450" cy="1146450"/>
          </a:xfrm>
          <a:prstGeom prst="rect">
            <a:avLst/>
          </a:prstGeom>
        </p:spPr>
      </p:pic>
      <p:pic>
        <p:nvPicPr>
          <p:cNvPr id="12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436309"/>
            <a:ext cx="1167620" cy="1163621"/>
          </a:xfrm>
          <a:prstGeom prst="rect">
            <a:avLst/>
          </a:prstGeom>
        </p:spPr>
      </p:pic>
      <p:pic>
        <p:nvPicPr>
          <p:cNvPr id="13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" y="4101817"/>
            <a:ext cx="1146450" cy="1146450"/>
          </a:xfrm>
          <a:prstGeom prst="rect">
            <a:avLst/>
          </a:prstGeom>
        </p:spPr>
      </p:pic>
      <p:pic>
        <p:nvPicPr>
          <p:cNvPr id="14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" y="1383322"/>
            <a:ext cx="1146450" cy="1146450"/>
          </a:xfrm>
          <a:prstGeom prst="rect">
            <a:avLst/>
          </a:prstGeom>
        </p:spPr>
      </p:pic>
      <p:pic>
        <p:nvPicPr>
          <p:cNvPr id="15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" y="2738238"/>
            <a:ext cx="1146450" cy="1146450"/>
          </a:xfrm>
          <a:prstGeom prst="rect">
            <a:avLst/>
          </a:prstGeom>
        </p:spPr>
      </p:pic>
      <p:pic>
        <p:nvPicPr>
          <p:cNvPr id="16" name="Picture 2" descr="Santa Hat PNG Transparent Images Free Download - Pngfre"/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5780">
            <a:off x="10156401" y="134908"/>
            <a:ext cx="678103" cy="67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731" y="1007088"/>
            <a:ext cx="4209737" cy="526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64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95401" y="2828836"/>
            <a:ext cx="960119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What is electricity?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4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68234" y="5436309"/>
            <a:ext cx="1167620" cy="1163621"/>
          </a:xfrm>
          <a:prstGeom prst="rect">
            <a:avLst/>
          </a:prstGeom>
        </p:spPr>
      </p:pic>
      <p:pic>
        <p:nvPicPr>
          <p:cNvPr id="5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68235" y="4101817"/>
            <a:ext cx="1146450" cy="1146450"/>
          </a:xfrm>
          <a:prstGeom prst="rect">
            <a:avLst/>
          </a:prstGeom>
        </p:spPr>
      </p:pic>
      <p:pic>
        <p:nvPicPr>
          <p:cNvPr id="6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68236" y="1383322"/>
            <a:ext cx="1146450" cy="1146450"/>
          </a:xfrm>
          <a:prstGeom prst="rect">
            <a:avLst/>
          </a:prstGeom>
        </p:spPr>
      </p:pic>
      <p:pic>
        <p:nvPicPr>
          <p:cNvPr id="7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68235" y="2738238"/>
            <a:ext cx="1146450" cy="1146450"/>
          </a:xfrm>
          <a:prstGeom prst="rect">
            <a:avLst/>
          </a:prstGeom>
        </p:spPr>
      </p:pic>
      <p:pic>
        <p:nvPicPr>
          <p:cNvPr id="10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436309"/>
            <a:ext cx="1167620" cy="1163621"/>
          </a:xfrm>
          <a:prstGeom prst="rect">
            <a:avLst/>
          </a:prstGeom>
        </p:spPr>
      </p:pic>
      <p:pic>
        <p:nvPicPr>
          <p:cNvPr id="11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" y="4101817"/>
            <a:ext cx="1146450" cy="1146450"/>
          </a:xfrm>
          <a:prstGeom prst="rect">
            <a:avLst/>
          </a:prstGeom>
        </p:spPr>
      </p:pic>
      <p:pic>
        <p:nvPicPr>
          <p:cNvPr id="12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" y="1383322"/>
            <a:ext cx="1146450" cy="1146450"/>
          </a:xfrm>
          <a:prstGeom prst="rect">
            <a:avLst/>
          </a:prstGeom>
        </p:spPr>
      </p:pic>
      <p:pic>
        <p:nvPicPr>
          <p:cNvPr id="13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" y="2738238"/>
            <a:ext cx="1146450" cy="1146450"/>
          </a:xfrm>
          <a:prstGeom prst="rect">
            <a:avLst/>
          </a:prstGeom>
        </p:spPr>
      </p:pic>
      <p:pic>
        <p:nvPicPr>
          <p:cNvPr id="14" name="Picture 2" descr="Santa Hat PNG Transparent Images Free Download - Pngfre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5780">
            <a:off x="10156401" y="134908"/>
            <a:ext cx="678103" cy="67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386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32810"/>
            <a:ext cx="960119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What is electricity?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2050" name="Picture 2" descr="Electricity for kids - and everyone else: A simple introduction!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6"/>
          <a:stretch/>
        </p:blipFill>
        <p:spPr bwMode="auto">
          <a:xfrm>
            <a:off x="1472998" y="1383322"/>
            <a:ext cx="4605513" cy="433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68234" y="5436309"/>
            <a:ext cx="1167620" cy="1163621"/>
          </a:xfrm>
          <a:prstGeom prst="rect">
            <a:avLst/>
          </a:prstGeom>
        </p:spPr>
      </p:pic>
      <p:pic>
        <p:nvPicPr>
          <p:cNvPr id="11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68235" y="4101817"/>
            <a:ext cx="1146450" cy="1146450"/>
          </a:xfrm>
          <a:prstGeom prst="rect">
            <a:avLst/>
          </a:prstGeom>
        </p:spPr>
      </p:pic>
      <p:pic>
        <p:nvPicPr>
          <p:cNvPr id="12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68236" y="1383322"/>
            <a:ext cx="1146450" cy="1146450"/>
          </a:xfrm>
          <a:prstGeom prst="rect">
            <a:avLst/>
          </a:prstGeom>
        </p:spPr>
      </p:pic>
      <p:pic>
        <p:nvPicPr>
          <p:cNvPr id="13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68235" y="2738238"/>
            <a:ext cx="1146450" cy="1146450"/>
          </a:xfrm>
          <a:prstGeom prst="rect">
            <a:avLst/>
          </a:prstGeom>
        </p:spPr>
      </p:pic>
      <p:pic>
        <p:nvPicPr>
          <p:cNvPr id="14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5436309"/>
            <a:ext cx="1167620" cy="1163621"/>
          </a:xfrm>
          <a:prstGeom prst="rect">
            <a:avLst/>
          </a:prstGeom>
        </p:spPr>
      </p:pic>
      <p:pic>
        <p:nvPicPr>
          <p:cNvPr id="15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" y="4101817"/>
            <a:ext cx="1146450" cy="1146450"/>
          </a:xfrm>
          <a:prstGeom prst="rect">
            <a:avLst/>
          </a:prstGeom>
        </p:spPr>
      </p:pic>
      <p:pic>
        <p:nvPicPr>
          <p:cNvPr id="16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" y="1383322"/>
            <a:ext cx="1146450" cy="1146450"/>
          </a:xfrm>
          <a:prstGeom prst="rect">
            <a:avLst/>
          </a:prstGeom>
        </p:spPr>
      </p:pic>
      <p:pic>
        <p:nvPicPr>
          <p:cNvPr id="17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" y="2738238"/>
            <a:ext cx="1146450" cy="1146450"/>
          </a:xfrm>
          <a:prstGeom prst="rect">
            <a:avLst/>
          </a:prstGeom>
        </p:spPr>
      </p:pic>
      <p:pic>
        <p:nvPicPr>
          <p:cNvPr id="18" name="Picture 2" descr="Santa Hat PNG Transparent Images Free Download - Pngfre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5780">
            <a:off x="10156401" y="134908"/>
            <a:ext cx="678103" cy="67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ow to Find Number of Protons, Neutrons, and Electrons | ChemTalk %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031" y="1383322"/>
            <a:ext cx="4132421" cy="221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qrg.northwestern.edu/projects/vss/docs/media/Thermal/electricity-flow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031" y="4095021"/>
            <a:ext cx="4127046" cy="162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732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95401" y="2828836"/>
            <a:ext cx="960119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What is an LED?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4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68234" y="5436309"/>
            <a:ext cx="1167620" cy="1163621"/>
          </a:xfrm>
          <a:prstGeom prst="rect">
            <a:avLst/>
          </a:prstGeom>
        </p:spPr>
      </p:pic>
      <p:pic>
        <p:nvPicPr>
          <p:cNvPr id="5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68235" y="4101817"/>
            <a:ext cx="1146450" cy="1146450"/>
          </a:xfrm>
          <a:prstGeom prst="rect">
            <a:avLst/>
          </a:prstGeom>
        </p:spPr>
      </p:pic>
      <p:pic>
        <p:nvPicPr>
          <p:cNvPr id="6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68236" y="1383322"/>
            <a:ext cx="1146450" cy="1146450"/>
          </a:xfrm>
          <a:prstGeom prst="rect">
            <a:avLst/>
          </a:prstGeom>
        </p:spPr>
      </p:pic>
      <p:pic>
        <p:nvPicPr>
          <p:cNvPr id="7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68235" y="2738238"/>
            <a:ext cx="1146450" cy="1146450"/>
          </a:xfrm>
          <a:prstGeom prst="rect">
            <a:avLst/>
          </a:prstGeom>
        </p:spPr>
      </p:pic>
      <p:pic>
        <p:nvPicPr>
          <p:cNvPr id="10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436309"/>
            <a:ext cx="1167620" cy="1163621"/>
          </a:xfrm>
          <a:prstGeom prst="rect">
            <a:avLst/>
          </a:prstGeom>
        </p:spPr>
      </p:pic>
      <p:pic>
        <p:nvPicPr>
          <p:cNvPr id="11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" y="4101817"/>
            <a:ext cx="1146450" cy="1146450"/>
          </a:xfrm>
          <a:prstGeom prst="rect">
            <a:avLst/>
          </a:prstGeom>
        </p:spPr>
      </p:pic>
      <p:pic>
        <p:nvPicPr>
          <p:cNvPr id="12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" y="1383322"/>
            <a:ext cx="1146450" cy="1146450"/>
          </a:xfrm>
          <a:prstGeom prst="rect">
            <a:avLst/>
          </a:prstGeom>
        </p:spPr>
      </p:pic>
      <p:pic>
        <p:nvPicPr>
          <p:cNvPr id="13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" y="2738238"/>
            <a:ext cx="1146450" cy="1146450"/>
          </a:xfrm>
          <a:prstGeom prst="rect">
            <a:avLst/>
          </a:prstGeom>
        </p:spPr>
      </p:pic>
      <p:pic>
        <p:nvPicPr>
          <p:cNvPr id="14" name="Picture 2" descr="Santa Hat PNG Transparent Images Free Download - Pngfre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5780">
            <a:off x="10156401" y="134908"/>
            <a:ext cx="678103" cy="67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12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68234" y="5436309"/>
            <a:ext cx="1167620" cy="1163621"/>
          </a:xfrm>
          <a:prstGeom prst="rect">
            <a:avLst/>
          </a:prstGeom>
        </p:spPr>
      </p:pic>
      <p:pic>
        <p:nvPicPr>
          <p:cNvPr id="10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68235" y="4101817"/>
            <a:ext cx="1146450" cy="1146450"/>
          </a:xfrm>
          <a:prstGeom prst="rect">
            <a:avLst/>
          </a:prstGeom>
        </p:spPr>
      </p:pic>
      <p:pic>
        <p:nvPicPr>
          <p:cNvPr id="11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68236" y="1383322"/>
            <a:ext cx="1146450" cy="1146450"/>
          </a:xfrm>
          <a:prstGeom prst="rect">
            <a:avLst/>
          </a:prstGeom>
        </p:spPr>
      </p:pic>
      <p:pic>
        <p:nvPicPr>
          <p:cNvPr id="12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68235" y="2738238"/>
            <a:ext cx="1146450" cy="1146450"/>
          </a:xfrm>
          <a:prstGeom prst="rect">
            <a:avLst/>
          </a:prstGeom>
        </p:spPr>
      </p:pic>
      <p:pic>
        <p:nvPicPr>
          <p:cNvPr id="13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436309"/>
            <a:ext cx="1167620" cy="1163621"/>
          </a:xfrm>
          <a:prstGeom prst="rect">
            <a:avLst/>
          </a:prstGeom>
        </p:spPr>
      </p:pic>
      <p:pic>
        <p:nvPicPr>
          <p:cNvPr id="14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" y="4101817"/>
            <a:ext cx="1146450" cy="1146450"/>
          </a:xfrm>
          <a:prstGeom prst="rect">
            <a:avLst/>
          </a:prstGeom>
        </p:spPr>
      </p:pic>
      <p:pic>
        <p:nvPicPr>
          <p:cNvPr id="15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" y="1383322"/>
            <a:ext cx="1146450" cy="1146450"/>
          </a:xfrm>
          <a:prstGeom prst="rect">
            <a:avLst/>
          </a:prstGeom>
        </p:spPr>
      </p:pic>
      <p:pic>
        <p:nvPicPr>
          <p:cNvPr id="16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" y="2738238"/>
            <a:ext cx="1146450" cy="11464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1" y="332810"/>
            <a:ext cx="960119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What is an LED?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92889" y="998806"/>
            <a:ext cx="64252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An LED (Light Emitting Diode) is a one directional electronic component that emits (gives off) light.</a:t>
            </a:r>
          </a:p>
          <a:p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They have a positive leg called the ‘Anode’ and a negative leg called the ‘Cathode’.</a:t>
            </a:r>
            <a:endParaRPr lang="en-GB" sz="32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 descr="Premium Light, los productos de iluminación a prueba - Desenchufados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998806"/>
            <a:ext cx="4092221" cy="2640142"/>
          </a:xfrm>
          <a:prstGeom prst="rect">
            <a:avLst/>
          </a:prstGeom>
        </p:spPr>
      </p:pic>
      <p:pic>
        <p:nvPicPr>
          <p:cNvPr id="3" name="Picture 2" descr="Digital iVision Labs!: LEDs - A Beginners Approach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3783543"/>
            <a:ext cx="4092221" cy="2655590"/>
          </a:xfrm>
          <a:prstGeom prst="rect">
            <a:avLst/>
          </a:prstGeom>
        </p:spPr>
      </p:pic>
      <p:pic>
        <p:nvPicPr>
          <p:cNvPr id="17" name="Picture 2" descr="Santa Hat PNG Transparent Images Free Download - Pngfre"/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5780">
            <a:off x="10156401" y="134908"/>
            <a:ext cx="678103" cy="67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534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F2F0C995489F409627C821198A70D2" ma:contentTypeVersion="3" ma:contentTypeDescription="Create a new document." ma:contentTypeScope="" ma:versionID="f898700f9e54a87c3cb4ca0b0a09b226">
  <xsd:schema xmlns:xsd="http://www.w3.org/2001/XMLSchema" xmlns:xs="http://www.w3.org/2001/XMLSchema" xmlns:p="http://schemas.microsoft.com/office/2006/metadata/properties" xmlns:ns2="aa5f2ba4-6b0b-4eb4-8de5-abfdeef69078" targetNamespace="http://schemas.microsoft.com/office/2006/metadata/properties" ma:root="true" ma:fieldsID="d7ccaabacf0aab9560a7c994bdcb0eb4" ns2:_="">
    <xsd:import namespace="aa5f2ba4-6b0b-4eb4-8de5-abfdeef690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5f2ba4-6b0b-4eb4-8de5-abfdeef690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56FE07-93D0-4409-A625-2630AABF19B7}">
  <ds:schemaRefs>
    <ds:schemaRef ds:uri="fde4cf9a-b357-4977-b184-103da88553c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E6A8116-85BB-4F25-9BD2-683C424FF5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B70DA2-3E9A-4867-97AF-8F3EF0DDAA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5f2ba4-6b0b-4eb4-8de5-abfdeef690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5504</TotalTime>
  <Words>415</Words>
  <Application>Microsoft Office PowerPoint</Application>
  <PresentationFormat>Widescreen</PresentationFormat>
  <Paragraphs>71</Paragraphs>
  <Slides>20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Euan Morrison</dc:creator>
  <cp:lastModifiedBy>Euan Morrison</cp:lastModifiedBy>
  <cp:revision>104</cp:revision>
  <cp:lastPrinted>2021-12-03T08:42:07Z</cp:lastPrinted>
  <dcterms:created xsi:type="dcterms:W3CDTF">2021-08-29T20:45:46Z</dcterms:created>
  <dcterms:modified xsi:type="dcterms:W3CDTF">2023-12-14T20:15:33Z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0x010100BEF2F0C995489F409627C821198A70D2</vt:lpwstr>
  </property>
</Properties>
</file>