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1328" r:id="rId5"/>
    <p:sldId id="1330" r:id="rId6"/>
    <p:sldId id="1358" r:id="rId7"/>
    <p:sldId id="1339" r:id="rId8"/>
    <p:sldId id="1333" r:id="rId9"/>
    <p:sldId id="1334" r:id="rId10"/>
    <p:sldId id="1348" r:id="rId11"/>
    <p:sldId id="1349" r:id="rId12"/>
    <p:sldId id="1335" r:id="rId13"/>
    <p:sldId id="1350" r:id="rId14"/>
    <p:sldId id="1332" r:id="rId15"/>
    <p:sldId id="1336" r:id="rId16"/>
    <p:sldId id="1340" r:id="rId17"/>
    <p:sldId id="1337" r:id="rId18"/>
    <p:sldId id="1359" r:id="rId19"/>
    <p:sldId id="1356" r:id="rId20"/>
    <p:sldId id="1341" r:id="rId21"/>
    <p:sldId id="1354" r:id="rId22"/>
    <p:sldId id="1357" r:id="rId23"/>
    <p:sldId id="1343" r:id="rId24"/>
    <p:sldId id="1351" r:id="rId25"/>
    <p:sldId id="1347" r:id="rId26"/>
    <p:sldId id="1346" r:id="rId27"/>
  </p:sldIdLst>
  <p:sldSz cx="12192000" cy="6858000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826372-3E48-3775-235D-1C39797B6E1A}" v="87" dt="2023-05-22T15:00:51.721"/>
    <p1510:client id="{64213C7D-C09A-FEB4-8DCD-C9654F6671AA}" v="12" dt="2022-11-22T16:09:25.840"/>
    <p1510:client id="{70DBA8C0-F7B8-C682-CF21-AB64D1F75622}" v="135" dt="2023-08-25T11:41:09.551"/>
    <p1510:client id="{AA1DD18C-3368-7FE3-E857-D1B6E6507EC6}" v="2" dt="2023-05-22T15:02:07.994"/>
    <p1510:client id="{D9CA0B9E-5C46-79F4-FF96-8AF10F23FFC7}" v="2" dt="2022-11-22T15:58:04.6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uan Morrison" userId="S::gw22morrisoneuan@glowmail.org.uk::1c1239fc-f294-48eb-89e6-d05184854051" providerId="AD" clId="Web-{D9CA0B9E-5C46-79F4-FF96-8AF10F23FFC7}"/>
    <pc:docChg chg="modSld">
      <pc:chgData name="Euan Morrison" userId="S::gw22morrisoneuan@glowmail.org.uk::1c1239fc-f294-48eb-89e6-d05184854051" providerId="AD" clId="Web-{D9CA0B9E-5C46-79F4-FF96-8AF10F23FFC7}" dt="2022-11-22T15:58:04.631" v="1"/>
      <pc:docMkLst>
        <pc:docMk/>
      </pc:docMkLst>
      <pc:sldChg chg="addSp modSp">
        <pc:chgData name="Euan Morrison" userId="S::gw22morrisoneuan@glowmail.org.uk::1c1239fc-f294-48eb-89e6-d05184854051" providerId="AD" clId="Web-{D9CA0B9E-5C46-79F4-FF96-8AF10F23FFC7}" dt="2022-11-22T15:58:04.631" v="1"/>
        <pc:sldMkLst>
          <pc:docMk/>
          <pc:sldMk cId="2720138987" sldId="1358"/>
        </pc:sldMkLst>
        <pc:picChg chg="add mod">
          <ac:chgData name="Euan Morrison" userId="S::gw22morrisoneuan@glowmail.org.uk::1c1239fc-f294-48eb-89e6-d05184854051" providerId="AD" clId="Web-{D9CA0B9E-5C46-79F4-FF96-8AF10F23FFC7}" dt="2022-11-22T15:58:04.631" v="1"/>
          <ac:picMkLst>
            <pc:docMk/>
            <pc:sldMk cId="2720138987" sldId="1358"/>
            <ac:picMk id="2" creationId="{CA4C511F-4602-83ED-A2DE-83D8708BBFF0}"/>
          </ac:picMkLst>
        </pc:picChg>
      </pc:sldChg>
    </pc:docChg>
  </pc:docChgLst>
  <pc:docChgLst>
    <pc:chgData name="Euan Morrison" userId="S::gw22morrisoneuan@glowmail.org.uk::1c1239fc-f294-48eb-89e6-d05184854051" providerId="AD" clId="Web-{64213C7D-C09A-FEB4-8DCD-C9654F6671AA}"/>
    <pc:docChg chg="modSld sldOrd">
      <pc:chgData name="Euan Morrison" userId="S::gw22morrisoneuan@glowmail.org.uk::1c1239fc-f294-48eb-89e6-d05184854051" providerId="AD" clId="Web-{64213C7D-C09A-FEB4-8DCD-C9654F6671AA}" dt="2022-11-22T16:09:25.840" v="8"/>
      <pc:docMkLst>
        <pc:docMk/>
      </pc:docMkLst>
      <pc:sldChg chg="modSp">
        <pc:chgData name="Euan Morrison" userId="S::gw22morrisoneuan@glowmail.org.uk::1c1239fc-f294-48eb-89e6-d05184854051" providerId="AD" clId="Web-{64213C7D-C09A-FEB4-8DCD-C9654F6671AA}" dt="2022-11-22T16:06:15.520" v="5" actId="20577"/>
        <pc:sldMkLst>
          <pc:docMk/>
          <pc:sldMk cId="3485955057" sldId="1331"/>
        </pc:sldMkLst>
        <pc:spChg chg="mod">
          <ac:chgData name="Euan Morrison" userId="S::gw22morrisoneuan@glowmail.org.uk::1c1239fc-f294-48eb-89e6-d05184854051" providerId="AD" clId="Web-{64213C7D-C09A-FEB4-8DCD-C9654F6671AA}" dt="2022-11-22T16:06:15.520" v="5" actId="20577"/>
          <ac:spMkLst>
            <pc:docMk/>
            <pc:sldMk cId="3485955057" sldId="1331"/>
            <ac:spMk id="8" creationId="{00000000-0000-0000-0000-000000000000}"/>
          </ac:spMkLst>
        </pc:spChg>
      </pc:sldChg>
      <pc:sldChg chg="modSp ord">
        <pc:chgData name="Euan Morrison" userId="S::gw22morrisoneuan@glowmail.org.uk::1c1239fc-f294-48eb-89e6-d05184854051" providerId="AD" clId="Web-{64213C7D-C09A-FEB4-8DCD-C9654F6671AA}" dt="2022-11-22T16:06:15.567" v="6" actId="20577"/>
        <pc:sldMkLst>
          <pc:docMk/>
          <pc:sldMk cId="2720138987" sldId="1358"/>
        </pc:sldMkLst>
        <pc:spChg chg="mod">
          <ac:chgData name="Euan Morrison" userId="S::gw22morrisoneuan@glowmail.org.uk::1c1239fc-f294-48eb-89e6-d05184854051" providerId="AD" clId="Web-{64213C7D-C09A-FEB4-8DCD-C9654F6671AA}" dt="2022-11-22T16:06:15.567" v="6" actId="20577"/>
          <ac:spMkLst>
            <pc:docMk/>
            <pc:sldMk cId="2720138987" sldId="1358"/>
            <ac:spMk id="8" creationId="{00000000-0000-0000-0000-000000000000}"/>
          </ac:spMkLst>
        </pc:spChg>
        <pc:picChg chg="mod">
          <ac:chgData name="Euan Morrison" userId="S::gw22morrisoneuan@glowmail.org.uk::1c1239fc-f294-48eb-89e6-d05184854051" providerId="AD" clId="Web-{64213C7D-C09A-FEB4-8DCD-C9654F6671AA}" dt="2022-11-22T16:06:15.395" v="2" actId="1076"/>
          <ac:picMkLst>
            <pc:docMk/>
            <pc:sldMk cId="2720138987" sldId="1358"/>
            <ac:picMk id="2" creationId="{CA4C511F-4602-83ED-A2DE-83D8708BBFF0}"/>
          </ac:picMkLst>
        </pc:picChg>
      </pc:sldChg>
      <pc:sldChg chg="addSp modSp">
        <pc:chgData name="Euan Morrison" userId="S::gw22morrisoneuan@glowmail.org.uk::1c1239fc-f294-48eb-89e6-d05184854051" providerId="AD" clId="Web-{64213C7D-C09A-FEB4-8DCD-C9654F6671AA}" dt="2022-11-22T16:09:25.840" v="8"/>
        <pc:sldMkLst>
          <pc:docMk/>
          <pc:sldMk cId="757250181" sldId="1359"/>
        </pc:sldMkLst>
        <pc:picChg chg="add mod">
          <ac:chgData name="Euan Morrison" userId="S::gw22morrisoneuan@glowmail.org.uk::1c1239fc-f294-48eb-89e6-d05184854051" providerId="AD" clId="Web-{64213C7D-C09A-FEB4-8DCD-C9654F6671AA}" dt="2022-11-22T16:09:25.840" v="8"/>
          <ac:picMkLst>
            <pc:docMk/>
            <pc:sldMk cId="757250181" sldId="1359"/>
            <ac:picMk id="2" creationId="{77C3DCE2-FE87-45D3-3844-4C60863DA90A}"/>
          </ac:picMkLst>
        </pc:picChg>
      </pc:sldChg>
    </pc:docChg>
  </pc:docChgLst>
  <pc:docChgLst>
    <pc:chgData name="Euan Morrison" userId="S::gw22morrisoneuan@glowmail.org.uk::1c1239fc-f294-48eb-89e6-d05184854051" providerId="AD" clId="Web-{70DBA8C0-F7B8-C682-CF21-AB64D1F75622}"/>
    <pc:docChg chg="addSld delSld modSld sldOrd">
      <pc:chgData name="Euan Morrison" userId="S::gw22morrisoneuan@glowmail.org.uk::1c1239fc-f294-48eb-89e6-d05184854051" providerId="AD" clId="Web-{70DBA8C0-F7B8-C682-CF21-AB64D1F75622}" dt="2023-08-25T11:41:09.551" v="74"/>
      <pc:docMkLst>
        <pc:docMk/>
      </pc:docMkLst>
      <pc:sldChg chg="del">
        <pc:chgData name="Euan Morrison" userId="S::gw22morrisoneuan@glowmail.org.uk::1c1239fc-f294-48eb-89e6-d05184854051" providerId="AD" clId="Web-{70DBA8C0-F7B8-C682-CF21-AB64D1F75622}" dt="2023-08-25T11:39:27.265" v="13"/>
        <pc:sldMkLst>
          <pc:docMk/>
          <pc:sldMk cId="3899392639" sldId="1338"/>
        </pc:sldMkLst>
      </pc:sldChg>
      <pc:sldChg chg="ord">
        <pc:chgData name="Euan Morrison" userId="S::gw22morrisoneuan@glowmail.org.uk::1c1239fc-f294-48eb-89e6-d05184854051" providerId="AD" clId="Web-{70DBA8C0-F7B8-C682-CF21-AB64D1F75622}" dt="2023-08-25T11:39:23.140" v="12"/>
        <pc:sldMkLst>
          <pc:docMk/>
          <pc:sldMk cId="698126404" sldId="1340"/>
        </pc:sldMkLst>
      </pc:sldChg>
      <pc:sldChg chg="addSp delSp modSp">
        <pc:chgData name="Euan Morrison" userId="S::gw22morrisoneuan@glowmail.org.uk::1c1239fc-f294-48eb-89e6-d05184854051" providerId="AD" clId="Web-{70DBA8C0-F7B8-C682-CF21-AB64D1F75622}" dt="2023-08-25T11:41:06.988" v="73" actId="20577"/>
        <pc:sldMkLst>
          <pc:docMk/>
          <pc:sldMk cId="900416376" sldId="1347"/>
        </pc:sldMkLst>
        <pc:spChg chg="add del mod">
          <ac:chgData name="Euan Morrison" userId="S::gw22morrisoneuan@glowmail.org.uk::1c1239fc-f294-48eb-89e6-d05184854051" providerId="AD" clId="Web-{70DBA8C0-F7B8-C682-CF21-AB64D1F75622}" dt="2023-08-25T11:41:06.988" v="73" actId="20577"/>
          <ac:spMkLst>
            <pc:docMk/>
            <pc:sldMk cId="900416376" sldId="1347"/>
            <ac:spMk id="11" creationId="{00000000-0000-0000-0000-000000000000}"/>
          </ac:spMkLst>
        </pc:spChg>
      </pc:sldChg>
      <pc:sldChg chg="del">
        <pc:chgData name="Euan Morrison" userId="S::gw22morrisoneuan@glowmail.org.uk::1c1239fc-f294-48eb-89e6-d05184854051" providerId="AD" clId="Web-{70DBA8C0-F7B8-C682-CF21-AB64D1F75622}" dt="2023-08-25T11:39:55.469" v="26"/>
        <pc:sldMkLst>
          <pc:docMk/>
          <pc:sldMk cId="3856709619" sldId="1352"/>
        </pc:sldMkLst>
      </pc:sldChg>
      <pc:sldChg chg="add del">
        <pc:chgData name="Euan Morrison" userId="S::gw22morrisoneuan@glowmail.org.uk::1c1239fc-f294-48eb-89e6-d05184854051" providerId="AD" clId="Web-{70DBA8C0-F7B8-C682-CF21-AB64D1F75622}" dt="2023-08-25T11:41:09.551" v="74"/>
        <pc:sldMkLst>
          <pc:docMk/>
          <pc:sldMk cId="2960420385" sldId="1355"/>
        </pc:sldMkLst>
      </pc:sldChg>
      <pc:sldChg chg="modSp ord">
        <pc:chgData name="Euan Morrison" userId="S::gw22morrisoneuan@glowmail.org.uk::1c1239fc-f294-48eb-89e6-d05184854051" providerId="AD" clId="Web-{70DBA8C0-F7B8-C682-CF21-AB64D1F75622}" dt="2023-08-25T11:39:46.750" v="25" actId="20577"/>
        <pc:sldMkLst>
          <pc:docMk/>
          <pc:sldMk cId="3328278104" sldId="1356"/>
        </pc:sldMkLst>
        <pc:spChg chg="mod">
          <ac:chgData name="Euan Morrison" userId="S::gw22morrisoneuan@glowmail.org.uk::1c1239fc-f294-48eb-89e6-d05184854051" providerId="AD" clId="Web-{70DBA8C0-F7B8-C682-CF21-AB64D1F75622}" dt="2023-08-25T11:39:46.750" v="25" actId="20577"/>
          <ac:spMkLst>
            <pc:docMk/>
            <pc:sldMk cId="3328278104" sldId="1356"/>
            <ac:spMk id="8" creationId="{00000000-0000-0000-0000-000000000000}"/>
          </ac:spMkLst>
        </pc:spChg>
      </pc:sldChg>
      <pc:sldChg chg="addSp delSp modSp">
        <pc:chgData name="Euan Morrison" userId="S::gw22morrisoneuan@glowmail.org.uk::1c1239fc-f294-48eb-89e6-d05184854051" providerId="AD" clId="Web-{70DBA8C0-F7B8-C682-CF21-AB64D1F75622}" dt="2023-08-25T11:37:41.557" v="6" actId="1076"/>
        <pc:sldMkLst>
          <pc:docMk/>
          <pc:sldMk cId="2720138987" sldId="1358"/>
        </pc:sldMkLst>
        <pc:picChg chg="del">
          <ac:chgData name="Euan Morrison" userId="S::gw22morrisoneuan@glowmail.org.uk::1c1239fc-f294-48eb-89e6-d05184854051" providerId="AD" clId="Web-{70DBA8C0-F7B8-C682-CF21-AB64D1F75622}" dt="2023-08-25T11:37:00.181" v="0"/>
          <ac:picMkLst>
            <pc:docMk/>
            <pc:sldMk cId="2720138987" sldId="1358"/>
            <ac:picMk id="2" creationId="{CA4C511F-4602-83ED-A2DE-83D8708BBFF0}"/>
          </ac:picMkLst>
        </pc:picChg>
        <pc:picChg chg="add mod">
          <ac:chgData name="Euan Morrison" userId="S::gw22morrisoneuan@glowmail.org.uk::1c1239fc-f294-48eb-89e6-d05184854051" providerId="AD" clId="Web-{70DBA8C0-F7B8-C682-CF21-AB64D1F75622}" dt="2023-08-25T11:37:41.557" v="6" actId="1076"/>
          <ac:picMkLst>
            <pc:docMk/>
            <pc:sldMk cId="2720138987" sldId="1358"/>
            <ac:picMk id="3" creationId="{DD366A60-C03B-5E55-2858-CE4790596FD8}"/>
          </ac:picMkLst>
        </pc:picChg>
      </pc:sldChg>
      <pc:sldChg chg="addSp delSp modSp">
        <pc:chgData name="Euan Morrison" userId="S::gw22morrisoneuan@glowmail.org.uk::1c1239fc-f294-48eb-89e6-d05184854051" providerId="AD" clId="Web-{70DBA8C0-F7B8-C682-CF21-AB64D1F75622}" dt="2023-08-25T11:38:16.106" v="11" actId="1076"/>
        <pc:sldMkLst>
          <pc:docMk/>
          <pc:sldMk cId="757250181" sldId="1359"/>
        </pc:sldMkLst>
        <pc:picChg chg="del">
          <ac:chgData name="Euan Morrison" userId="S::gw22morrisoneuan@glowmail.org.uk::1c1239fc-f294-48eb-89e6-d05184854051" providerId="AD" clId="Web-{70DBA8C0-F7B8-C682-CF21-AB64D1F75622}" dt="2023-08-25T11:37:47.276" v="7"/>
          <ac:picMkLst>
            <pc:docMk/>
            <pc:sldMk cId="757250181" sldId="1359"/>
            <ac:picMk id="2" creationId="{77C3DCE2-FE87-45D3-3844-4C60863DA90A}"/>
          </ac:picMkLst>
        </pc:picChg>
        <pc:picChg chg="add mod">
          <ac:chgData name="Euan Morrison" userId="S::gw22morrisoneuan@glowmail.org.uk::1c1239fc-f294-48eb-89e6-d05184854051" providerId="AD" clId="Web-{70DBA8C0-F7B8-C682-CF21-AB64D1F75622}" dt="2023-08-25T11:38:16.106" v="11" actId="1076"/>
          <ac:picMkLst>
            <pc:docMk/>
            <pc:sldMk cId="757250181" sldId="1359"/>
            <ac:picMk id="3" creationId="{A4CE5CC3-489F-B157-31DE-B38AFD33BD78}"/>
          </ac:picMkLst>
        </pc:picChg>
      </pc:sldChg>
    </pc:docChg>
  </pc:docChgLst>
  <pc:docChgLst>
    <pc:chgData name="Euan Morrison" userId="S::gw22morrisoneuan@glowmail.org.uk::1c1239fc-f294-48eb-89e6-d05184854051" providerId="AD" clId="Web-{AA1DD18C-3368-7FE3-E857-D1B6E6507EC6}"/>
    <pc:docChg chg="modSld">
      <pc:chgData name="Euan Morrison" userId="S::gw22morrisoneuan@glowmail.org.uk::1c1239fc-f294-48eb-89e6-d05184854051" providerId="AD" clId="Web-{AA1DD18C-3368-7FE3-E857-D1B6E6507EC6}" dt="2023-05-22T15:02:07.994" v="1"/>
      <pc:docMkLst>
        <pc:docMk/>
      </pc:docMkLst>
      <pc:sldChg chg="addSp delSp">
        <pc:chgData name="Euan Morrison" userId="S::gw22morrisoneuan@glowmail.org.uk::1c1239fc-f294-48eb-89e6-d05184854051" providerId="AD" clId="Web-{AA1DD18C-3368-7FE3-E857-D1B6E6507EC6}" dt="2023-05-22T15:02:07.994" v="1"/>
        <pc:sldMkLst>
          <pc:docMk/>
          <pc:sldMk cId="2400384237" sldId="1328"/>
        </pc:sldMkLst>
        <pc:spChg chg="add">
          <ac:chgData name="Euan Morrison" userId="S::gw22morrisoneuan@glowmail.org.uk::1c1239fc-f294-48eb-89e6-d05184854051" providerId="AD" clId="Web-{AA1DD18C-3368-7FE3-E857-D1B6E6507EC6}" dt="2023-05-22T15:02:07.994" v="1"/>
          <ac:spMkLst>
            <pc:docMk/>
            <pc:sldMk cId="2400384237" sldId="1328"/>
            <ac:spMk id="4" creationId="{0EC0A39D-1CF8-9E6E-0545-A3B9E156057C}"/>
          </ac:spMkLst>
        </pc:spChg>
        <pc:spChg chg="del">
          <ac:chgData name="Euan Morrison" userId="S::gw22morrisoneuan@glowmail.org.uk::1c1239fc-f294-48eb-89e6-d05184854051" providerId="AD" clId="Web-{AA1DD18C-3368-7FE3-E857-D1B6E6507EC6}" dt="2023-05-22T15:01:49.118" v="0"/>
          <ac:spMkLst>
            <pc:docMk/>
            <pc:sldMk cId="2400384237" sldId="1328"/>
            <ac:spMk id="7" creationId="{00000000-0000-0000-0000-000000000000}"/>
          </ac:spMkLst>
        </pc:spChg>
      </pc:sldChg>
    </pc:docChg>
  </pc:docChgLst>
  <pc:docChgLst>
    <pc:chgData name="Euan Morrison" userId="S::gw22morrisoneuan@glowmail.org.uk::1c1239fc-f294-48eb-89e6-d05184854051" providerId="AD" clId="Web-{3D826372-3E48-3775-235D-1C39797B6E1A}"/>
    <pc:docChg chg="delSld modSld modMainMaster">
      <pc:chgData name="Euan Morrison" userId="S::gw22morrisoneuan@glowmail.org.uk::1c1239fc-f294-48eb-89e6-d05184854051" providerId="AD" clId="Web-{3D826372-3E48-3775-235D-1C39797B6E1A}" dt="2023-05-22T15:00:51.721" v="47" actId="20577"/>
      <pc:docMkLst>
        <pc:docMk/>
      </pc:docMkLst>
      <pc:sldChg chg="mod setBg">
        <pc:chgData name="Euan Morrison" userId="S::gw22morrisoneuan@glowmail.org.uk::1c1239fc-f294-48eb-89e6-d05184854051" providerId="AD" clId="Web-{3D826372-3E48-3775-235D-1C39797B6E1A}" dt="2023-05-22T14:57:29.120" v="1"/>
        <pc:sldMkLst>
          <pc:docMk/>
          <pc:sldMk cId="2400384237" sldId="1328"/>
        </pc:sldMkLst>
      </pc:sldChg>
      <pc:sldChg chg="modSp mod">
        <pc:chgData name="Euan Morrison" userId="S::gw22morrisoneuan@glowmail.org.uk::1c1239fc-f294-48eb-89e6-d05184854051" providerId="AD" clId="Web-{3D826372-3E48-3775-235D-1C39797B6E1A}" dt="2023-05-22T14:57:52.590" v="8" actId="20577"/>
        <pc:sldMkLst>
          <pc:docMk/>
          <pc:sldMk cId="3559678198" sldId="1330"/>
        </pc:sldMkLst>
        <pc:spChg chg="mod">
          <ac:chgData name="Euan Morrison" userId="S::gw22morrisoneuan@glowmail.org.uk::1c1239fc-f294-48eb-89e6-d05184854051" providerId="AD" clId="Web-{3D826372-3E48-3775-235D-1C39797B6E1A}" dt="2023-05-22T14:57:52.590" v="8" actId="20577"/>
          <ac:spMkLst>
            <pc:docMk/>
            <pc:sldMk cId="3559678198" sldId="1330"/>
            <ac:spMk id="2" creationId="{00000000-0000-0000-0000-000000000000}"/>
          </ac:spMkLst>
        </pc:spChg>
        <pc:spChg chg="mod">
          <ac:chgData name="Euan Morrison" userId="S::gw22morrisoneuan@glowmail.org.uk::1c1239fc-f294-48eb-89e6-d05184854051" providerId="AD" clId="Web-{3D826372-3E48-3775-235D-1C39797B6E1A}" dt="2023-05-22T14:57:48.230" v="7" actId="20577"/>
          <ac:spMkLst>
            <pc:docMk/>
            <pc:sldMk cId="3559678198" sldId="1330"/>
            <ac:spMk id="8" creationId="{00000000-0000-0000-0000-000000000000}"/>
          </ac:spMkLst>
        </pc:spChg>
      </pc:sldChg>
      <pc:sldChg chg="modSp del mod">
        <pc:chgData name="Euan Morrison" userId="S::gw22morrisoneuan@glowmail.org.uk::1c1239fc-f294-48eb-89e6-d05184854051" providerId="AD" clId="Web-{3D826372-3E48-3775-235D-1C39797B6E1A}" dt="2023-05-22T14:58:23.153" v="13"/>
        <pc:sldMkLst>
          <pc:docMk/>
          <pc:sldMk cId="3485955057" sldId="1331"/>
        </pc:sldMkLst>
        <pc:spChg chg="mod">
          <ac:chgData name="Euan Morrison" userId="S::gw22morrisoneuan@glowmail.org.uk::1c1239fc-f294-48eb-89e6-d05184854051" providerId="AD" clId="Web-{3D826372-3E48-3775-235D-1C39797B6E1A}" dt="2023-05-22T14:58:21.747" v="12" actId="20577"/>
          <ac:spMkLst>
            <pc:docMk/>
            <pc:sldMk cId="3485955057" sldId="1331"/>
            <ac:spMk id="8" creationId="{00000000-0000-0000-0000-000000000000}"/>
          </ac:spMkLst>
        </pc:spChg>
      </pc:sldChg>
      <pc:sldChg chg="modSp mod">
        <pc:chgData name="Euan Morrison" userId="S::gw22morrisoneuan@glowmail.org.uk::1c1239fc-f294-48eb-89e6-d05184854051" providerId="AD" clId="Web-{3D826372-3E48-3775-235D-1C39797B6E1A}" dt="2023-05-22T15:00:51.721" v="47" actId="20577"/>
        <pc:sldMkLst>
          <pc:docMk/>
          <pc:sldMk cId="1647673236" sldId="1332"/>
        </pc:sldMkLst>
        <pc:spChg chg="mod">
          <ac:chgData name="Euan Morrison" userId="S::gw22morrisoneuan@glowmail.org.uk::1c1239fc-f294-48eb-89e6-d05184854051" providerId="AD" clId="Web-{3D826372-3E48-3775-235D-1C39797B6E1A}" dt="2023-05-22T15:00:51.721" v="47" actId="20577"/>
          <ac:spMkLst>
            <pc:docMk/>
            <pc:sldMk cId="1647673236" sldId="1332"/>
            <ac:spMk id="7" creationId="{00000000-0000-0000-0000-000000000000}"/>
          </ac:spMkLst>
        </pc:spChg>
        <pc:spChg chg="mod">
          <ac:chgData name="Euan Morrison" userId="S::gw22morrisoneuan@glowmail.org.uk::1c1239fc-f294-48eb-89e6-d05184854051" providerId="AD" clId="Web-{3D826372-3E48-3775-235D-1C39797B6E1A}" dt="2023-05-22T14:59:15.249" v="22"/>
          <ac:spMkLst>
            <pc:docMk/>
            <pc:sldMk cId="1647673236" sldId="1332"/>
            <ac:spMk id="8" creationId="{00000000-0000-0000-0000-000000000000}"/>
          </ac:spMkLst>
        </pc:spChg>
      </pc:sldChg>
      <pc:sldChg chg="modSp mod">
        <pc:chgData name="Euan Morrison" userId="S::gw22morrisoneuan@glowmail.org.uk::1c1239fc-f294-48eb-89e6-d05184854051" providerId="AD" clId="Web-{3D826372-3E48-3775-235D-1C39797B6E1A}" dt="2023-05-22T15:00:36.783" v="43" actId="20577"/>
        <pc:sldMkLst>
          <pc:docMk/>
          <pc:sldMk cId="2414280091" sldId="1333"/>
        </pc:sldMkLst>
        <pc:spChg chg="mod">
          <ac:chgData name="Euan Morrison" userId="S::gw22morrisoneuan@glowmail.org.uk::1c1239fc-f294-48eb-89e6-d05184854051" providerId="AD" clId="Web-{3D826372-3E48-3775-235D-1C39797B6E1A}" dt="2023-05-22T15:00:36.783" v="43" actId="20577"/>
          <ac:spMkLst>
            <pc:docMk/>
            <pc:sldMk cId="2414280091" sldId="1333"/>
            <ac:spMk id="7" creationId="{00000000-0000-0000-0000-000000000000}"/>
          </ac:spMkLst>
        </pc:spChg>
        <pc:spChg chg="mod">
          <ac:chgData name="Euan Morrison" userId="S::gw22morrisoneuan@glowmail.org.uk::1c1239fc-f294-48eb-89e6-d05184854051" providerId="AD" clId="Web-{3D826372-3E48-3775-235D-1C39797B6E1A}" dt="2023-05-22T14:58:47.514" v="15"/>
          <ac:spMkLst>
            <pc:docMk/>
            <pc:sldMk cId="2414280091" sldId="1333"/>
            <ac:spMk id="8" creationId="{00000000-0000-0000-0000-000000000000}"/>
          </ac:spMkLst>
        </pc:spChg>
      </pc:sldChg>
      <pc:sldChg chg="modSp mod">
        <pc:chgData name="Euan Morrison" userId="S::gw22morrisoneuan@glowmail.org.uk::1c1239fc-f294-48eb-89e6-d05184854051" providerId="AD" clId="Web-{3D826372-3E48-3775-235D-1C39797B6E1A}" dt="2023-05-22T15:00:39.846" v="44" actId="20577"/>
        <pc:sldMkLst>
          <pc:docMk/>
          <pc:sldMk cId="748851210" sldId="1334"/>
        </pc:sldMkLst>
        <pc:spChg chg="mod">
          <ac:chgData name="Euan Morrison" userId="S::gw22morrisoneuan@glowmail.org.uk::1c1239fc-f294-48eb-89e6-d05184854051" providerId="AD" clId="Web-{3D826372-3E48-3775-235D-1C39797B6E1A}" dt="2023-05-22T15:00:39.846" v="44" actId="20577"/>
          <ac:spMkLst>
            <pc:docMk/>
            <pc:sldMk cId="748851210" sldId="1334"/>
            <ac:spMk id="7" creationId="{00000000-0000-0000-0000-000000000000}"/>
          </ac:spMkLst>
        </pc:spChg>
        <pc:spChg chg="mod">
          <ac:chgData name="Euan Morrison" userId="S::gw22morrisoneuan@glowmail.org.uk::1c1239fc-f294-48eb-89e6-d05184854051" providerId="AD" clId="Web-{3D826372-3E48-3775-235D-1C39797B6E1A}" dt="2023-05-22T14:58:52.029" v="16"/>
          <ac:spMkLst>
            <pc:docMk/>
            <pc:sldMk cId="748851210" sldId="1334"/>
            <ac:spMk id="8" creationId="{00000000-0000-0000-0000-000000000000}"/>
          </ac:spMkLst>
        </pc:spChg>
      </pc:sldChg>
      <pc:sldChg chg="modSp mod">
        <pc:chgData name="Euan Morrison" userId="S::gw22morrisoneuan@glowmail.org.uk::1c1239fc-f294-48eb-89e6-d05184854051" providerId="AD" clId="Web-{3D826372-3E48-3775-235D-1C39797B6E1A}" dt="2023-05-22T14:59:03.342" v="19"/>
        <pc:sldMkLst>
          <pc:docMk/>
          <pc:sldMk cId="50681871" sldId="1335"/>
        </pc:sldMkLst>
        <pc:spChg chg="mod">
          <ac:chgData name="Euan Morrison" userId="S::gw22morrisoneuan@glowmail.org.uk::1c1239fc-f294-48eb-89e6-d05184854051" providerId="AD" clId="Web-{3D826372-3E48-3775-235D-1C39797B6E1A}" dt="2023-05-22T14:59:03.342" v="19"/>
          <ac:spMkLst>
            <pc:docMk/>
            <pc:sldMk cId="50681871" sldId="1335"/>
            <ac:spMk id="8" creationId="{00000000-0000-0000-0000-000000000000}"/>
          </ac:spMkLst>
        </pc:spChg>
      </pc:sldChg>
      <pc:sldChg chg="modSp mod">
        <pc:chgData name="Euan Morrison" userId="S::gw22morrisoneuan@glowmail.org.uk::1c1239fc-f294-48eb-89e6-d05184854051" providerId="AD" clId="Web-{3D826372-3E48-3775-235D-1C39797B6E1A}" dt="2023-05-22T14:59:18.655" v="23"/>
        <pc:sldMkLst>
          <pc:docMk/>
          <pc:sldMk cId="768864193" sldId="1336"/>
        </pc:sldMkLst>
        <pc:spChg chg="mod">
          <ac:chgData name="Euan Morrison" userId="S::gw22morrisoneuan@glowmail.org.uk::1c1239fc-f294-48eb-89e6-d05184854051" providerId="AD" clId="Web-{3D826372-3E48-3775-235D-1C39797B6E1A}" dt="2023-05-22T14:59:18.655" v="23"/>
          <ac:spMkLst>
            <pc:docMk/>
            <pc:sldMk cId="768864193" sldId="1336"/>
            <ac:spMk id="8" creationId="{00000000-0000-0000-0000-000000000000}"/>
          </ac:spMkLst>
        </pc:spChg>
      </pc:sldChg>
      <pc:sldChg chg="modSp mod">
        <pc:chgData name="Euan Morrison" userId="S::gw22morrisoneuan@glowmail.org.uk::1c1239fc-f294-48eb-89e6-d05184854051" providerId="AD" clId="Web-{3D826372-3E48-3775-235D-1C39797B6E1A}" dt="2023-05-22T14:59:22.890" v="24"/>
        <pc:sldMkLst>
          <pc:docMk/>
          <pc:sldMk cId="2325992099" sldId="1337"/>
        </pc:sldMkLst>
        <pc:spChg chg="mod">
          <ac:chgData name="Euan Morrison" userId="S::gw22morrisoneuan@glowmail.org.uk::1c1239fc-f294-48eb-89e6-d05184854051" providerId="AD" clId="Web-{3D826372-3E48-3775-235D-1C39797B6E1A}" dt="2023-05-22T14:59:22.890" v="24"/>
          <ac:spMkLst>
            <pc:docMk/>
            <pc:sldMk cId="2325992099" sldId="1337"/>
            <ac:spMk id="8" creationId="{00000000-0000-0000-0000-000000000000}"/>
          </ac:spMkLst>
        </pc:spChg>
      </pc:sldChg>
      <pc:sldChg chg="modSp mod">
        <pc:chgData name="Euan Morrison" userId="S::gw22morrisoneuan@glowmail.org.uk::1c1239fc-f294-48eb-89e6-d05184854051" providerId="AD" clId="Web-{3D826372-3E48-3775-235D-1C39797B6E1A}" dt="2023-05-22T14:59:27.171" v="25"/>
        <pc:sldMkLst>
          <pc:docMk/>
          <pc:sldMk cId="3899392639" sldId="1338"/>
        </pc:sldMkLst>
        <pc:spChg chg="mod">
          <ac:chgData name="Euan Morrison" userId="S::gw22morrisoneuan@glowmail.org.uk::1c1239fc-f294-48eb-89e6-d05184854051" providerId="AD" clId="Web-{3D826372-3E48-3775-235D-1C39797B6E1A}" dt="2023-05-22T14:59:27.171" v="25"/>
          <ac:spMkLst>
            <pc:docMk/>
            <pc:sldMk cId="3899392639" sldId="1338"/>
            <ac:spMk id="8" creationId="{00000000-0000-0000-0000-000000000000}"/>
          </ac:spMkLst>
        </pc:spChg>
      </pc:sldChg>
      <pc:sldChg chg="modSp mod">
        <pc:chgData name="Euan Morrison" userId="S::gw22morrisoneuan@glowmail.org.uk::1c1239fc-f294-48eb-89e6-d05184854051" providerId="AD" clId="Web-{3D826372-3E48-3775-235D-1C39797B6E1A}" dt="2023-05-22T14:58:42.123" v="14"/>
        <pc:sldMkLst>
          <pc:docMk/>
          <pc:sldMk cId="92070314" sldId="1339"/>
        </pc:sldMkLst>
        <pc:spChg chg="mod">
          <ac:chgData name="Euan Morrison" userId="S::gw22morrisoneuan@glowmail.org.uk::1c1239fc-f294-48eb-89e6-d05184854051" providerId="AD" clId="Web-{3D826372-3E48-3775-235D-1C39797B6E1A}" dt="2023-05-22T14:58:42.123" v="14"/>
          <ac:spMkLst>
            <pc:docMk/>
            <pc:sldMk cId="92070314" sldId="1339"/>
            <ac:spMk id="8" creationId="{00000000-0000-0000-0000-000000000000}"/>
          </ac:spMkLst>
        </pc:spChg>
      </pc:sldChg>
      <pc:sldChg chg="modSp mod">
        <pc:chgData name="Euan Morrison" userId="S::gw22morrisoneuan@glowmail.org.uk::1c1239fc-f294-48eb-89e6-d05184854051" providerId="AD" clId="Web-{3D826372-3E48-3775-235D-1C39797B6E1A}" dt="2023-05-22T14:59:35.359" v="27"/>
        <pc:sldMkLst>
          <pc:docMk/>
          <pc:sldMk cId="698126404" sldId="1340"/>
        </pc:sldMkLst>
        <pc:spChg chg="mod">
          <ac:chgData name="Euan Morrison" userId="S::gw22morrisoneuan@glowmail.org.uk::1c1239fc-f294-48eb-89e6-d05184854051" providerId="AD" clId="Web-{3D826372-3E48-3775-235D-1C39797B6E1A}" dt="2023-05-22T14:59:35.359" v="27"/>
          <ac:spMkLst>
            <pc:docMk/>
            <pc:sldMk cId="698126404" sldId="1340"/>
            <ac:spMk id="8" creationId="{00000000-0000-0000-0000-000000000000}"/>
          </ac:spMkLst>
        </pc:spChg>
      </pc:sldChg>
      <pc:sldChg chg="modSp mod">
        <pc:chgData name="Euan Morrison" userId="S::gw22morrisoneuan@glowmail.org.uk::1c1239fc-f294-48eb-89e6-d05184854051" providerId="AD" clId="Web-{3D826372-3E48-3775-235D-1C39797B6E1A}" dt="2023-05-22T14:59:47.797" v="30"/>
        <pc:sldMkLst>
          <pc:docMk/>
          <pc:sldMk cId="2575489030" sldId="1341"/>
        </pc:sldMkLst>
        <pc:spChg chg="mod">
          <ac:chgData name="Euan Morrison" userId="S::gw22morrisoneuan@glowmail.org.uk::1c1239fc-f294-48eb-89e6-d05184854051" providerId="AD" clId="Web-{3D826372-3E48-3775-235D-1C39797B6E1A}" dt="2023-05-22T14:59:47.797" v="30"/>
          <ac:spMkLst>
            <pc:docMk/>
            <pc:sldMk cId="2575489030" sldId="1341"/>
            <ac:spMk id="8" creationId="{00000000-0000-0000-0000-000000000000}"/>
          </ac:spMkLst>
        </pc:spChg>
      </pc:sldChg>
      <pc:sldChg chg="modSp mod">
        <pc:chgData name="Euan Morrison" userId="S::gw22morrisoneuan@glowmail.org.uk::1c1239fc-f294-48eb-89e6-d05184854051" providerId="AD" clId="Web-{3D826372-3E48-3775-235D-1C39797B6E1A}" dt="2023-05-22T15:00:12.657" v="37"/>
        <pc:sldMkLst>
          <pc:docMk/>
          <pc:sldMk cId="2776904142" sldId="1343"/>
        </pc:sldMkLst>
        <pc:spChg chg="mod">
          <ac:chgData name="Euan Morrison" userId="S::gw22morrisoneuan@glowmail.org.uk::1c1239fc-f294-48eb-89e6-d05184854051" providerId="AD" clId="Web-{3D826372-3E48-3775-235D-1C39797B6E1A}" dt="2023-05-22T15:00:03.422" v="34"/>
          <ac:spMkLst>
            <pc:docMk/>
            <pc:sldMk cId="2776904142" sldId="1343"/>
            <ac:spMk id="8" creationId="{00000000-0000-0000-0000-000000000000}"/>
          </ac:spMkLst>
        </pc:spChg>
        <pc:spChg chg="mod">
          <ac:chgData name="Euan Morrison" userId="S::gw22morrisoneuan@glowmail.org.uk::1c1239fc-f294-48eb-89e6-d05184854051" providerId="AD" clId="Web-{3D826372-3E48-3775-235D-1C39797B6E1A}" dt="2023-05-22T15:00:06.829" v="35"/>
          <ac:spMkLst>
            <pc:docMk/>
            <pc:sldMk cId="2776904142" sldId="1343"/>
            <ac:spMk id="12" creationId="{00000000-0000-0000-0000-000000000000}"/>
          </ac:spMkLst>
        </pc:spChg>
        <pc:spChg chg="mod">
          <ac:chgData name="Euan Morrison" userId="S::gw22morrisoneuan@glowmail.org.uk::1c1239fc-f294-48eb-89e6-d05184854051" providerId="AD" clId="Web-{3D826372-3E48-3775-235D-1C39797B6E1A}" dt="2023-05-22T15:00:10.079" v="36"/>
          <ac:spMkLst>
            <pc:docMk/>
            <pc:sldMk cId="2776904142" sldId="1343"/>
            <ac:spMk id="13" creationId="{00000000-0000-0000-0000-000000000000}"/>
          </ac:spMkLst>
        </pc:spChg>
        <pc:spChg chg="mod">
          <ac:chgData name="Euan Morrison" userId="S::gw22morrisoneuan@glowmail.org.uk::1c1239fc-f294-48eb-89e6-d05184854051" providerId="AD" clId="Web-{3D826372-3E48-3775-235D-1C39797B6E1A}" dt="2023-05-22T15:00:12.657" v="37"/>
          <ac:spMkLst>
            <pc:docMk/>
            <pc:sldMk cId="2776904142" sldId="1343"/>
            <ac:spMk id="14" creationId="{00000000-0000-0000-0000-000000000000}"/>
          </ac:spMkLst>
        </pc:spChg>
      </pc:sldChg>
      <pc:sldChg chg="mod">
        <pc:chgData name="Euan Morrison" userId="S::gw22morrisoneuan@glowmail.org.uk::1c1239fc-f294-48eb-89e6-d05184854051" providerId="AD" clId="Web-{3D826372-3E48-3775-235D-1C39797B6E1A}" dt="2023-05-22T14:57:29.120" v="1"/>
        <pc:sldMkLst>
          <pc:docMk/>
          <pc:sldMk cId="1593678570" sldId="1346"/>
        </pc:sldMkLst>
      </pc:sldChg>
      <pc:sldChg chg="mod">
        <pc:chgData name="Euan Morrison" userId="S::gw22morrisoneuan@glowmail.org.uk::1c1239fc-f294-48eb-89e6-d05184854051" providerId="AD" clId="Web-{3D826372-3E48-3775-235D-1C39797B6E1A}" dt="2023-05-22T14:57:29.120" v="1"/>
        <pc:sldMkLst>
          <pc:docMk/>
          <pc:sldMk cId="900416376" sldId="1347"/>
        </pc:sldMkLst>
      </pc:sldChg>
      <pc:sldChg chg="modSp mod">
        <pc:chgData name="Euan Morrison" userId="S::gw22morrisoneuan@glowmail.org.uk::1c1239fc-f294-48eb-89e6-d05184854051" providerId="AD" clId="Web-{3D826372-3E48-3775-235D-1C39797B6E1A}" dt="2023-05-22T15:00:44.283" v="45" actId="20577"/>
        <pc:sldMkLst>
          <pc:docMk/>
          <pc:sldMk cId="480680539" sldId="1348"/>
        </pc:sldMkLst>
        <pc:spChg chg="mod">
          <ac:chgData name="Euan Morrison" userId="S::gw22morrisoneuan@glowmail.org.uk::1c1239fc-f294-48eb-89e6-d05184854051" providerId="AD" clId="Web-{3D826372-3E48-3775-235D-1C39797B6E1A}" dt="2023-05-22T15:00:44.283" v="45" actId="20577"/>
          <ac:spMkLst>
            <pc:docMk/>
            <pc:sldMk cId="480680539" sldId="1348"/>
            <ac:spMk id="7" creationId="{00000000-0000-0000-0000-000000000000}"/>
          </ac:spMkLst>
        </pc:spChg>
        <pc:spChg chg="mod">
          <ac:chgData name="Euan Morrison" userId="S::gw22morrisoneuan@glowmail.org.uk::1c1239fc-f294-48eb-89e6-d05184854051" providerId="AD" clId="Web-{3D826372-3E48-3775-235D-1C39797B6E1A}" dt="2023-05-22T14:58:56.092" v="17"/>
          <ac:spMkLst>
            <pc:docMk/>
            <pc:sldMk cId="480680539" sldId="1348"/>
            <ac:spMk id="8" creationId="{00000000-0000-0000-0000-000000000000}"/>
          </ac:spMkLst>
        </pc:spChg>
      </pc:sldChg>
      <pc:sldChg chg="modSp mod">
        <pc:chgData name="Euan Morrison" userId="S::gw22morrisoneuan@glowmail.org.uk::1c1239fc-f294-48eb-89e6-d05184854051" providerId="AD" clId="Web-{3D826372-3E48-3775-235D-1C39797B6E1A}" dt="2023-05-22T15:00:47.440" v="46" actId="20577"/>
        <pc:sldMkLst>
          <pc:docMk/>
          <pc:sldMk cId="2283369307" sldId="1349"/>
        </pc:sldMkLst>
        <pc:spChg chg="mod">
          <ac:chgData name="Euan Morrison" userId="S::gw22morrisoneuan@glowmail.org.uk::1c1239fc-f294-48eb-89e6-d05184854051" providerId="AD" clId="Web-{3D826372-3E48-3775-235D-1C39797B6E1A}" dt="2023-05-22T15:00:47.440" v="46" actId="20577"/>
          <ac:spMkLst>
            <pc:docMk/>
            <pc:sldMk cId="2283369307" sldId="1349"/>
            <ac:spMk id="7" creationId="{00000000-0000-0000-0000-000000000000}"/>
          </ac:spMkLst>
        </pc:spChg>
        <pc:spChg chg="mod">
          <ac:chgData name="Euan Morrison" userId="S::gw22morrisoneuan@glowmail.org.uk::1c1239fc-f294-48eb-89e6-d05184854051" providerId="AD" clId="Web-{3D826372-3E48-3775-235D-1C39797B6E1A}" dt="2023-05-22T14:59:00.123" v="18"/>
          <ac:spMkLst>
            <pc:docMk/>
            <pc:sldMk cId="2283369307" sldId="1349"/>
            <ac:spMk id="8" creationId="{00000000-0000-0000-0000-000000000000}"/>
          </ac:spMkLst>
        </pc:spChg>
      </pc:sldChg>
      <pc:sldChg chg="modSp mod">
        <pc:chgData name="Euan Morrison" userId="S::gw22morrisoneuan@glowmail.org.uk::1c1239fc-f294-48eb-89e6-d05184854051" providerId="AD" clId="Web-{3D826372-3E48-3775-235D-1C39797B6E1A}" dt="2023-05-22T14:59:07.264" v="20"/>
        <pc:sldMkLst>
          <pc:docMk/>
          <pc:sldMk cId="3711456720" sldId="1350"/>
        </pc:sldMkLst>
        <pc:spChg chg="mod">
          <ac:chgData name="Euan Morrison" userId="S::gw22morrisoneuan@glowmail.org.uk::1c1239fc-f294-48eb-89e6-d05184854051" providerId="AD" clId="Web-{3D826372-3E48-3775-235D-1C39797B6E1A}" dt="2023-05-22T14:59:07.264" v="20"/>
          <ac:spMkLst>
            <pc:docMk/>
            <pc:sldMk cId="3711456720" sldId="1350"/>
            <ac:spMk id="8" creationId="{00000000-0000-0000-0000-000000000000}"/>
          </ac:spMkLst>
        </pc:spChg>
      </pc:sldChg>
      <pc:sldChg chg="modSp mod">
        <pc:chgData name="Euan Morrison" userId="S::gw22morrisoneuan@glowmail.org.uk::1c1239fc-f294-48eb-89e6-d05184854051" providerId="AD" clId="Web-{3D826372-3E48-3775-235D-1C39797B6E1A}" dt="2023-05-22T15:00:17.767" v="38"/>
        <pc:sldMkLst>
          <pc:docMk/>
          <pc:sldMk cId="342151264" sldId="1351"/>
        </pc:sldMkLst>
        <pc:spChg chg="mod">
          <ac:chgData name="Euan Morrison" userId="S::gw22morrisoneuan@glowmail.org.uk::1c1239fc-f294-48eb-89e6-d05184854051" providerId="AD" clId="Web-{3D826372-3E48-3775-235D-1C39797B6E1A}" dt="2023-05-22T15:00:17.767" v="38"/>
          <ac:spMkLst>
            <pc:docMk/>
            <pc:sldMk cId="342151264" sldId="1351"/>
            <ac:spMk id="8" creationId="{00000000-0000-0000-0000-000000000000}"/>
          </ac:spMkLst>
        </pc:spChg>
      </pc:sldChg>
      <pc:sldChg chg="modSp mod">
        <pc:chgData name="Euan Morrison" userId="S::gw22morrisoneuan@glowmail.org.uk::1c1239fc-f294-48eb-89e6-d05184854051" providerId="AD" clId="Web-{3D826372-3E48-3775-235D-1C39797B6E1A}" dt="2023-05-22T14:59:39.203" v="28"/>
        <pc:sldMkLst>
          <pc:docMk/>
          <pc:sldMk cId="3856709619" sldId="1352"/>
        </pc:sldMkLst>
        <pc:spChg chg="mod">
          <ac:chgData name="Euan Morrison" userId="S::gw22morrisoneuan@glowmail.org.uk::1c1239fc-f294-48eb-89e6-d05184854051" providerId="AD" clId="Web-{3D826372-3E48-3775-235D-1C39797B6E1A}" dt="2023-05-22T14:59:39.203" v="28"/>
          <ac:spMkLst>
            <pc:docMk/>
            <pc:sldMk cId="3856709619" sldId="1352"/>
            <ac:spMk id="8" creationId="{00000000-0000-0000-0000-000000000000}"/>
          </ac:spMkLst>
        </pc:spChg>
      </pc:sldChg>
      <pc:sldChg chg="modSp mod">
        <pc:chgData name="Euan Morrison" userId="S::gw22morrisoneuan@glowmail.org.uk::1c1239fc-f294-48eb-89e6-d05184854051" providerId="AD" clId="Web-{3D826372-3E48-3775-235D-1C39797B6E1A}" dt="2023-05-22T14:59:53.953" v="32"/>
        <pc:sldMkLst>
          <pc:docMk/>
          <pc:sldMk cId="3824958912" sldId="1354"/>
        </pc:sldMkLst>
        <pc:spChg chg="mod">
          <ac:chgData name="Euan Morrison" userId="S::gw22morrisoneuan@glowmail.org.uk::1c1239fc-f294-48eb-89e6-d05184854051" providerId="AD" clId="Web-{3D826372-3E48-3775-235D-1C39797B6E1A}" dt="2023-05-22T14:59:53.953" v="32"/>
          <ac:spMkLst>
            <pc:docMk/>
            <pc:sldMk cId="3824958912" sldId="1354"/>
            <ac:spMk id="8" creationId="{00000000-0000-0000-0000-000000000000}"/>
          </ac:spMkLst>
        </pc:spChg>
      </pc:sldChg>
      <pc:sldChg chg="mod">
        <pc:chgData name="Euan Morrison" userId="S::gw22morrisoneuan@glowmail.org.uk::1c1239fc-f294-48eb-89e6-d05184854051" providerId="AD" clId="Web-{3D826372-3E48-3775-235D-1C39797B6E1A}" dt="2023-05-22T14:57:29.120" v="1"/>
        <pc:sldMkLst>
          <pc:docMk/>
          <pc:sldMk cId="2960420385" sldId="1355"/>
        </pc:sldMkLst>
      </pc:sldChg>
      <pc:sldChg chg="modSp mod">
        <pc:chgData name="Euan Morrison" userId="S::gw22morrisoneuan@glowmail.org.uk::1c1239fc-f294-48eb-89e6-d05184854051" providerId="AD" clId="Web-{3D826372-3E48-3775-235D-1C39797B6E1A}" dt="2023-05-22T14:59:44.297" v="29"/>
        <pc:sldMkLst>
          <pc:docMk/>
          <pc:sldMk cId="3328278104" sldId="1356"/>
        </pc:sldMkLst>
        <pc:spChg chg="mod">
          <ac:chgData name="Euan Morrison" userId="S::gw22morrisoneuan@glowmail.org.uk::1c1239fc-f294-48eb-89e6-d05184854051" providerId="AD" clId="Web-{3D826372-3E48-3775-235D-1C39797B6E1A}" dt="2023-05-22T14:59:44.297" v="29"/>
          <ac:spMkLst>
            <pc:docMk/>
            <pc:sldMk cId="3328278104" sldId="1356"/>
            <ac:spMk id="8" creationId="{00000000-0000-0000-0000-000000000000}"/>
          </ac:spMkLst>
        </pc:spChg>
      </pc:sldChg>
      <pc:sldChg chg="modSp mod">
        <pc:chgData name="Euan Morrison" userId="S::gw22morrisoneuan@glowmail.org.uk::1c1239fc-f294-48eb-89e6-d05184854051" providerId="AD" clId="Web-{3D826372-3E48-3775-235D-1C39797B6E1A}" dt="2023-05-22T14:59:58.407" v="33"/>
        <pc:sldMkLst>
          <pc:docMk/>
          <pc:sldMk cId="2593631247" sldId="1357"/>
        </pc:sldMkLst>
        <pc:spChg chg="mod">
          <ac:chgData name="Euan Morrison" userId="S::gw22morrisoneuan@glowmail.org.uk::1c1239fc-f294-48eb-89e6-d05184854051" providerId="AD" clId="Web-{3D826372-3E48-3775-235D-1C39797B6E1A}" dt="2023-05-22T14:59:58.407" v="33"/>
          <ac:spMkLst>
            <pc:docMk/>
            <pc:sldMk cId="2593631247" sldId="1357"/>
            <ac:spMk id="8" creationId="{00000000-0000-0000-0000-000000000000}"/>
          </ac:spMkLst>
        </pc:spChg>
      </pc:sldChg>
      <pc:sldChg chg="modSp mod">
        <pc:chgData name="Euan Morrison" userId="S::gw22morrisoneuan@glowmail.org.uk::1c1239fc-f294-48eb-89e6-d05184854051" providerId="AD" clId="Web-{3D826372-3E48-3775-235D-1C39797B6E1A}" dt="2023-05-22T14:58:05.887" v="10" actId="20577"/>
        <pc:sldMkLst>
          <pc:docMk/>
          <pc:sldMk cId="2720138987" sldId="1358"/>
        </pc:sldMkLst>
        <pc:spChg chg="mod">
          <ac:chgData name="Euan Morrison" userId="S::gw22morrisoneuan@glowmail.org.uk::1c1239fc-f294-48eb-89e6-d05184854051" providerId="AD" clId="Web-{3D826372-3E48-3775-235D-1C39797B6E1A}" dt="2023-05-22T14:58:05.887" v="10" actId="20577"/>
          <ac:spMkLst>
            <pc:docMk/>
            <pc:sldMk cId="2720138987" sldId="1358"/>
            <ac:spMk id="8" creationId="{00000000-0000-0000-0000-000000000000}"/>
          </ac:spMkLst>
        </pc:spChg>
      </pc:sldChg>
      <pc:sldChg chg="modSp mod">
        <pc:chgData name="Euan Morrison" userId="S::gw22morrisoneuan@glowmail.org.uk::1c1239fc-f294-48eb-89e6-d05184854051" providerId="AD" clId="Web-{3D826372-3E48-3775-235D-1C39797B6E1A}" dt="2023-05-22T14:59:31.593" v="26"/>
        <pc:sldMkLst>
          <pc:docMk/>
          <pc:sldMk cId="757250181" sldId="1359"/>
        </pc:sldMkLst>
        <pc:spChg chg="mod">
          <ac:chgData name="Euan Morrison" userId="S::gw22morrisoneuan@glowmail.org.uk::1c1239fc-f294-48eb-89e6-d05184854051" providerId="AD" clId="Web-{3D826372-3E48-3775-235D-1C39797B6E1A}" dt="2023-05-22T14:59:31.593" v="26"/>
          <ac:spMkLst>
            <pc:docMk/>
            <pc:sldMk cId="757250181" sldId="1359"/>
            <ac:spMk id="8" creationId="{00000000-0000-0000-0000-000000000000}"/>
          </ac:spMkLst>
        </pc:spChg>
      </pc:sldChg>
      <pc:sldMasterChg chg="mod setBg modSldLayout">
        <pc:chgData name="Euan Morrison" userId="S::gw22morrisoneuan@glowmail.org.uk::1c1239fc-f294-48eb-89e6-d05184854051" providerId="AD" clId="Web-{3D826372-3E48-3775-235D-1C39797B6E1A}" dt="2023-05-22T14:57:29.120" v="1"/>
        <pc:sldMasterMkLst>
          <pc:docMk/>
          <pc:sldMasterMk cId="4285315335" sldId="2147483648"/>
        </pc:sldMasterMkLst>
        <pc:sldLayoutChg chg="mod">
          <pc:chgData name="Euan Morrison" userId="S::gw22morrisoneuan@glowmail.org.uk::1c1239fc-f294-48eb-89e6-d05184854051" providerId="AD" clId="Web-{3D826372-3E48-3775-235D-1C39797B6E1A}" dt="2023-05-22T14:57:29.120" v="1"/>
          <pc:sldLayoutMkLst>
            <pc:docMk/>
            <pc:sldMasterMk cId="4285315335" sldId="2147483648"/>
            <pc:sldLayoutMk cId="2648612487" sldId="2147483649"/>
          </pc:sldLayoutMkLst>
        </pc:sldLayoutChg>
        <pc:sldLayoutChg chg="mod">
          <pc:chgData name="Euan Morrison" userId="S::gw22morrisoneuan@glowmail.org.uk::1c1239fc-f294-48eb-89e6-d05184854051" providerId="AD" clId="Web-{3D826372-3E48-3775-235D-1C39797B6E1A}" dt="2023-05-22T14:57:29.120" v="1"/>
          <pc:sldLayoutMkLst>
            <pc:docMk/>
            <pc:sldMasterMk cId="4285315335" sldId="2147483648"/>
            <pc:sldLayoutMk cId="3043782718" sldId="2147483650"/>
          </pc:sldLayoutMkLst>
        </pc:sldLayoutChg>
        <pc:sldLayoutChg chg="mod">
          <pc:chgData name="Euan Morrison" userId="S::gw22morrisoneuan@glowmail.org.uk::1c1239fc-f294-48eb-89e6-d05184854051" providerId="AD" clId="Web-{3D826372-3E48-3775-235D-1C39797B6E1A}" dt="2023-05-22T14:57:29.120" v="1"/>
          <pc:sldLayoutMkLst>
            <pc:docMk/>
            <pc:sldMasterMk cId="4285315335" sldId="2147483648"/>
            <pc:sldLayoutMk cId="2000749825" sldId="2147483651"/>
          </pc:sldLayoutMkLst>
        </pc:sldLayoutChg>
        <pc:sldLayoutChg chg="mod">
          <pc:chgData name="Euan Morrison" userId="S::gw22morrisoneuan@glowmail.org.uk::1c1239fc-f294-48eb-89e6-d05184854051" providerId="AD" clId="Web-{3D826372-3E48-3775-235D-1C39797B6E1A}" dt="2023-05-22T14:57:29.120" v="1"/>
          <pc:sldLayoutMkLst>
            <pc:docMk/>
            <pc:sldMasterMk cId="4285315335" sldId="2147483648"/>
            <pc:sldLayoutMk cId="3438005322" sldId="2147483652"/>
          </pc:sldLayoutMkLst>
        </pc:sldLayoutChg>
        <pc:sldLayoutChg chg="mod">
          <pc:chgData name="Euan Morrison" userId="S::gw22morrisoneuan@glowmail.org.uk::1c1239fc-f294-48eb-89e6-d05184854051" providerId="AD" clId="Web-{3D826372-3E48-3775-235D-1C39797B6E1A}" dt="2023-05-22T14:57:29.120" v="1"/>
          <pc:sldLayoutMkLst>
            <pc:docMk/>
            <pc:sldMasterMk cId="4285315335" sldId="2147483648"/>
            <pc:sldLayoutMk cId="1610597088" sldId="2147483653"/>
          </pc:sldLayoutMkLst>
        </pc:sldLayoutChg>
        <pc:sldLayoutChg chg="mod">
          <pc:chgData name="Euan Morrison" userId="S::gw22morrisoneuan@glowmail.org.uk::1c1239fc-f294-48eb-89e6-d05184854051" providerId="AD" clId="Web-{3D826372-3E48-3775-235D-1C39797B6E1A}" dt="2023-05-22T14:57:29.120" v="1"/>
          <pc:sldLayoutMkLst>
            <pc:docMk/>
            <pc:sldMasterMk cId="4285315335" sldId="2147483648"/>
            <pc:sldLayoutMk cId="2566949685" sldId="2147483654"/>
          </pc:sldLayoutMkLst>
        </pc:sldLayoutChg>
        <pc:sldLayoutChg chg="mod">
          <pc:chgData name="Euan Morrison" userId="S::gw22morrisoneuan@glowmail.org.uk::1c1239fc-f294-48eb-89e6-d05184854051" providerId="AD" clId="Web-{3D826372-3E48-3775-235D-1C39797B6E1A}" dt="2023-05-22T14:57:29.120" v="1"/>
          <pc:sldLayoutMkLst>
            <pc:docMk/>
            <pc:sldMasterMk cId="4285315335" sldId="2147483648"/>
            <pc:sldLayoutMk cId="3447846331" sldId="2147483655"/>
          </pc:sldLayoutMkLst>
        </pc:sldLayoutChg>
        <pc:sldLayoutChg chg="mod">
          <pc:chgData name="Euan Morrison" userId="S::gw22morrisoneuan@glowmail.org.uk::1c1239fc-f294-48eb-89e6-d05184854051" providerId="AD" clId="Web-{3D826372-3E48-3775-235D-1C39797B6E1A}" dt="2023-05-22T14:57:29.120" v="1"/>
          <pc:sldLayoutMkLst>
            <pc:docMk/>
            <pc:sldMasterMk cId="4285315335" sldId="2147483648"/>
            <pc:sldLayoutMk cId="2803241194" sldId="2147483656"/>
          </pc:sldLayoutMkLst>
        </pc:sldLayoutChg>
        <pc:sldLayoutChg chg="mod">
          <pc:chgData name="Euan Morrison" userId="S::gw22morrisoneuan@glowmail.org.uk::1c1239fc-f294-48eb-89e6-d05184854051" providerId="AD" clId="Web-{3D826372-3E48-3775-235D-1C39797B6E1A}" dt="2023-05-22T14:57:29.120" v="1"/>
          <pc:sldLayoutMkLst>
            <pc:docMk/>
            <pc:sldMasterMk cId="4285315335" sldId="2147483648"/>
            <pc:sldLayoutMk cId="1433713188" sldId="2147483657"/>
          </pc:sldLayoutMkLst>
        </pc:sldLayoutChg>
        <pc:sldLayoutChg chg="mod">
          <pc:chgData name="Euan Morrison" userId="S::gw22morrisoneuan@glowmail.org.uk::1c1239fc-f294-48eb-89e6-d05184854051" providerId="AD" clId="Web-{3D826372-3E48-3775-235D-1C39797B6E1A}" dt="2023-05-22T14:57:29.120" v="1"/>
          <pc:sldLayoutMkLst>
            <pc:docMk/>
            <pc:sldMasterMk cId="4285315335" sldId="2147483648"/>
            <pc:sldLayoutMk cId="3476565490" sldId="2147483658"/>
          </pc:sldLayoutMkLst>
        </pc:sldLayoutChg>
        <pc:sldLayoutChg chg="mod">
          <pc:chgData name="Euan Morrison" userId="S::gw22morrisoneuan@glowmail.org.uk::1c1239fc-f294-48eb-89e6-d05184854051" providerId="AD" clId="Web-{3D826372-3E48-3775-235D-1C39797B6E1A}" dt="2023-05-22T14:57:29.120" v="1"/>
          <pc:sldLayoutMkLst>
            <pc:docMk/>
            <pc:sldMasterMk cId="4285315335" sldId="2147483648"/>
            <pc:sldLayoutMk cId="581406677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13029-3F0E-4C31-9083-D32194ED30C5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6FE74-E7E4-42D6-808F-7A5FA52798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860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7356D-ECDC-4CBF-A77B-AC0397363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CE7209-E9A4-4850-A28E-1546A25D71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02DC3-BDEC-4001-B512-828A81330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A28EC-2598-499D-B38D-442C17DE3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E3E94-18AE-4F64-8370-66713D941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612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EF7B4-962A-4AED-99F1-6090B2842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89BBAB-8216-40B4-A7C6-46253748E2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EF65B-C0FF-460A-AB93-2650AC064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D07C7-C575-4D72-9116-BDF3AE09A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6474C-2FC4-4889-B5E2-5275D3757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56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CDEB1B-2593-45DC-AB6B-A0C3FD5FA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A3A35B-62FD-4FD6-B261-5309CDA79C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36C31-059B-4EF7-BEBB-7D1EA1A5E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2F031-4982-4431-AE3F-88E23B4C8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63974-F516-4988-AB04-78ABA2533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406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C1A81-4FBE-46AD-B3DA-BC7A5C8F5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BD059-4BEB-4477-8400-B55DD9C14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FF083-7975-43BC-AA9E-6B44709C9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8F5D3-4406-460B-BC95-633439E7F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47E80-0871-4E25-95B0-D24C2C9A5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782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069CF-D0AF-4AA2-ADA2-49D68B17E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7E462-A9D9-4623-9635-D66DB399E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8EC85-A04E-4D18-8EFA-3AEA86F58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3B316-C1E7-4433-8A1B-24073C0A0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8C73B-2338-4969-9FE3-9D9F27DB5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749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B802C-D795-412B-BD1D-7F8100700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1623A-BA39-4624-83B7-C87F724A81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25F65-8AF3-4E08-B3BA-C8CDAF285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D202D-D2DE-42EF-A3EA-0EAF0EC44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B28824-BE7A-43E3-9607-2807E3293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566A19-C4DD-414B-9409-B5CB3DB8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005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85285-ACA5-4B79-B25E-1A8DF9559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9E2B10-E937-4243-BE0B-5A6EEE17B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513834-04C4-4533-B3BF-BACFAAD2CA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B3F3DD-E633-4C3A-B427-E75FB3661A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B8FD0B-5D2F-40E8-A243-1BD2F4D588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F57793-5975-4D91-A26B-2953A1720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2DFE07-85D6-48D7-9EF4-B96354939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DEB514-4285-4DDD-B0C6-157882EE3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597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31354-7EB3-444D-84E9-A798DA6BA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6F3661-08F5-4263-BB8C-FD094378C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194242-E40C-427B-8A68-115F642EF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1AF7B-E911-408D-A388-2BA0E754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949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9A4411-1E4A-4B34-B271-97700F351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18473E-5DE8-4CF4-9947-F6B8CD9D5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EAA09A-FA62-440C-BAD7-A62B480F5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846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57BB9-6768-4445-BF1E-AD6E1FF2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87238-6567-47D8-8B69-47C326C54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6CF764-50DD-42C1-9EEF-0D30AD1F19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690913-142A-4CF5-A47E-0379B7D8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24B0D-988A-43E9-BE3F-AAA9CECFD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87D781-5D36-4867-90C0-5E273B357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241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B7B2E-22DF-44DC-A9E4-CD4ACFA9D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63C5DC-9549-42EA-9B8C-22742D82A0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D4E6D-482F-4DA1-A493-00F5BF116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EE8922-A90F-4C2E-92C3-EB0C6A698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E03A3-E859-499D-A102-D968BAF59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90BAD2-BAE8-4695-A48E-B26AB5F71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713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115B43-FFD1-4B78-90D3-DD8C0850D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09E976-217C-4FA5-B0D7-36F6FC865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A3D56-3882-4625-AC9A-0A50A9F51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FF8D7-E22E-4AB6-AE53-1412753D5539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D2EF6-3221-4E81-9F41-CBCB635A27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C8A42-184F-4F8C-98BD-DD9270FD8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31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quickdraw.withgoogle.com/data/hous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2u7UJSRuko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6mCUliNjlTI?feature=oembed" TargetMode="Externa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A89t1651Z4?feature=oembed" TargetMode="Externa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quickdraw.withgoogle.com/data/hous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4572001" y="-2625970"/>
            <a:ext cx="3047999" cy="12191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9575"/>
            <a:ext cx="4267728" cy="18991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31985" y="5568462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10160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Lesson 0 – Introducing the micro:bit.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0A39D-1CF8-9E6E-0545-A3B9E156057C}"/>
              </a:ext>
            </a:extLst>
          </p:cNvPr>
          <p:cNvSpPr/>
          <p:nvPr/>
        </p:nvSpPr>
        <p:spPr>
          <a:xfrm>
            <a:off x="7713785" y="2093875"/>
            <a:ext cx="4478215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err="1">
                <a:ln w="10160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</a:rPr>
              <a:t>Micro</a:t>
            </a:r>
            <a:r>
              <a:rPr lang="en-US" sz="6000" b="1" cap="none" spc="0" err="1">
                <a:ln w="10160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</a:rPr>
              <a:t>:bit</a:t>
            </a:r>
            <a:r>
              <a:rPr lang="en-US" sz="6000" b="1">
                <a:ln w="10160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</a:rPr>
              <a:t> Starter</a:t>
            </a:r>
            <a:endParaRPr lang="en-US" sz="6000">
              <a:solidFill>
                <a:schemeClr val="bg1"/>
              </a:solidFill>
              <a:latin typeface="Century Gothic"/>
            </a:endParaRPr>
          </a:p>
          <a:p>
            <a:pPr algn="ctr"/>
            <a:r>
              <a:rPr lang="en-US" sz="6000" b="1">
                <a:ln w="10160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</a:rPr>
              <a:t>Lessons</a:t>
            </a:r>
            <a:endParaRPr lang="en-US" sz="6000" b="1" cap="none" spc="0">
              <a:ln w="10160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00384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entury Gothic"/>
              </a:rPr>
              <a:t>Post it note challenge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39640" y="6292918"/>
            <a:ext cx="4629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u="sng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  <a:hlinkClick r:id="rId3"/>
              </a:rPr>
              <a:t>https://quickdraw.withgoogle.com/data/house</a:t>
            </a:r>
            <a:r>
              <a:rPr lang="en-GB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000">
              <a:solidFill>
                <a:srgbClr val="000000"/>
              </a:solidFill>
              <a:effectLst/>
              <a:latin typeface="Times New Roman" panose="02020603050405020304" pitchFamily="18" charset="0"/>
              <a:ea typeface="ヒラギノ角ゴ Pro W3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036" y="998806"/>
            <a:ext cx="6075960" cy="519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56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entury Gothic"/>
              </a:rPr>
              <a:t>Abstraction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48244" y="6346763"/>
            <a:ext cx="4979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hlinkClick r:id="rId3"/>
              </a:rPr>
              <a:t>https://www.youtube.com/watch?v=u2u7UJSRuko</a:t>
            </a:r>
            <a:r>
              <a:rPr lang="en-GB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72200" y="1629413"/>
            <a:ext cx="5096608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b="1">
                <a:latin typeface="Century Gothic"/>
              </a:rPr>
              <a:t>Abstraction is about making things simpler by choosing what’s important without worrying about detail.</a:t>
            </a:r>
            <a:endParaRPr lang="en-GB" sz="2400" b="1">
              <a:latin typeface="Century Gothic"/>
            </a:endParaRPr>
          </a:p>
        </p:txBody>
      </p:sp>
      <p:pic>
        <p:nvPicPr>
          <p:cNvPr id="1026" name="Picture 2" descr="Emoji - Wikipedia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879" y="2055441"/>
            <a:ext cx="2014855" cy="201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a Happy Facial Expression - YouTube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6095" y="1827238"/>
            <a:ext cx="2054225" cy="247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2735579" y="2758068"/>
            <a:ext cx="701040" cy="914772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673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entury Gothic"/>
              </a:rPr>
              <a:t>What we are coding…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059" y="1616529"/>
            <a:ext cx="69088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64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entury Gothic"/>
              </a:rPr>
              <a:t>What’s the difference?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771" y="2051637"/>
            <a:ext cx="8763000" cy="216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26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entury Gothic"/>
              </a:rPr>
              <a:t>Planning – The most important part!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59" y="992911"/>
            <a:ext cx="7532913" cy="535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92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entury Gothic"/>
              </a:rPr>
              <a:t>Video Part 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3" name="Online Media 2" title="Micro:bit Starter Lesson 0 - Introducing the Micro:bit Part 2">
            <a:hlinkClick r:id="" action="ppaction://media"/>
            <a:extLst>
              <a:ext uri="{FF2B5EF4-FFF2-40B4-BE49-F238E27FC236}">
                <a16:creationId xmlns:a16="http://schemas.microsoft.com/office/drawing/2014/main" id="{A4CE5CC3-489F-B157-31DE-B38AFD33BD7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62340" y="1129941"/>
            <a:ext cx="9067320" cy="536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50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entury Gothic"/>
              </a:rPr>
              <a:t>makecode.microbit.org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808848">
            <a:off x="5206965" y="2036618"/>
            <a:ext cx="836388" cy="889462"/>
          </a:xfrm>
          <a:prstGeom prst="rightArrow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188" y="1187158"/>
            <a:ext cx="3413919" cy="69277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8211" y="1668728"/>
            <a:ext cx="5378978" cy="22299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28278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entury Gothic"/>
              </a:rPr>
              <a:t>Loops?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D400D4"/>
              </a:clrFrom>
              <a:clrTo>
                <a:srgbClr val="D400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6228" y="1787236"/>
            <a:ext cx="407135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89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entury Gothic"/>
              </a:rPr>
              <a:t>Loops?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D400D4"/>
              </a:clrFrom>
              <a:clrTo>
                <a:srgbClr val="D400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9959" y="1729047"/>
            <a:ext cx="4071358" cy="2743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55" y="1348969"/>
            <a:ext cx="4460160" cy="926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58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entury Gothic"/>
              </a:rPr>
              <a:t>More Inputs?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815" y="1253661"/>
            <a:ext cx="10490461" cy="31603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9246" y="5184940"/>
            <a:ext cx="1032803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Add your second animations or new ones to A+B and on logo pressed.</a:t>
            </a:r>
            <a:endParaRPr lang="en-US" sz="3600" b="1" cap="none" spc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631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entury Gothic"/>
              </a:rPr>
              <a:t>Lesson 0: Introducing the micro:bit</a:t>
            </a:r>
            <a:endParaRPr lang="en-US" sz="3600" b="1">
              <a:solidFill>
                <a:srgbClr val="0070C0"/>
              </a:solidFill>
              <a:latin typeface="Century Gothic"/>
              <a:ea typeface="Calibri"/>
              <a:cs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54723" y="1383322"/>
            <a:ext cx="9542585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>
                <a:latin typeface="Century Gothic"/>
              </a:rPr>
              <a:t>We are learning to create code for a micro:bit.</a:t>
            </a:r>
          </a:p>
          <a:p>
            <a:endParaRPr lang="en-GB" sz="4000" b="1">
              <a:latin typeface="Century Gothic" panose="020B050202020202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3200" b="1">
                <a:latin typeface="Century Gothic"/>
              </a:rPr>
              <a:t>I can explain what some of the </a:t>
            </a:r>
            <a:r>
              <a:rPr lang="en-GB" sz="3200" b="1" err="1">
                <a:latin typeface="Century Gothic"/>
              </a:rPr>
              <a:t>micro:bit's</a:t>
            </a:r>
            <a:r>
              <a:rPr lang="en-GB" sz="3200" b="1">
                <a:latin typeface="Century Gothic"/>
              </a:rPr>
              <a:t> parts do.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3200" b="1">
                <a:latin typeface="Century Gothic"/>
              </a:rPr>
              <a:t>I can create code using </a:t>
            </a:r>
            <a:r>
              <a:rPr lang="en-GB" sz="3200" b="1" err="1">
                <a:latin typeface="Century Gothic"/>
              </a:rPr>
              <a:t>MakeCode</a:t>
            </a:r>
            <a:r>
              <a:rPr lang="en-GB" sz="3200" b="1">
                <a:latin typeface="Century Gothic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>
                <a:latin typeface="Century Gothic"/>
              </a:rPr>
              <a:t>I can design and code images for the </a:t>
            </a:r>
            <a:r>
              <a:rPr lang="en-GB" sz="3200" b="1" err="1">
                <a:latin typeface="Century Gothic"/>
              </a:rPr>
              <a:t>micro:bit’s</a:t>
            </a:r>
            <a:r>
              <a:rPr lang="en-GB" sz="3200" b="1">
                <a:latin typeface="Century Gothic"/>
              </a:rPr>
              <a:t> LEDs.</a:t>
            </a:r>
          </a:p>
        </p:txBody>
      </p:sp>
    </p:spTree>
    <p:extLst>
      <p:ext uri="{BB962C8B-B14F-4D97-AF65-F5344CB8AC3E}">
        <p14:creationId xmlns:p14="http://schemas.microsoft.com/office/powerpoint/2010/main" val="3559678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entury Gothic"/>
              </a:rPr>
              <a:t>Which one matches the code?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22" y="164123"/>
            <a:ext cx="1224835" cy="641629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57502" y="1006998"/>
            <a:ext cx="1615091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entury Gothic"/>
              </a:rPr>
              <a:t>A: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33937" y="998806"/>
            <a:ext cx="161509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entury Gothic"/>
              </a:rPr>
              <a:t>B: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69231" y="4105704"/>
            <a:ext cx="1615091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entury Gothic"/>
              </a:rPr>
              <a:t>C: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04" y="1086209"/>
            <a:ext cx="3743782" cy="21058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898" y="1070982"/>
            <a:ext cx="3770853" cy="21211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174" y="4105704"/>
            <a:ext cx="3770854" cy="212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04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entury Gothic"/>
              </a:rPr>
              <a:t>Next Lessons…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67" y="1029737"/>
            <a:ext cx="3123252" cy="17356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7"/>
          <a:stretch/>
        </p:blipFill>
        <p:spPr>
          <a:xfrm>
            <a:off x="3954449" y="1028364"/>
            <a:ext cx="3149812" cy="17370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03" y="2950722"/>
            <a:ext cx="3107019" cy="17503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449" y="2939548"/>
            <a:ext cx="3123252" cy="17614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758" y="4875180"/>
            <a:ext cx="3126640" cy="17468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571" y="2939494"/>
            <a:ext cx="3143588" cy="17761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" b="677"/>
          <a:stretch/>
        </p:blipFill>
        <p:spPr>
          <a:xfrm>
            <a:off x="7747570" y="998806"/>
            <a:ext cx="3143588" cy="17618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570" y="4858799"/>
            <a:ext cx="3143588" cy="176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1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4814208" y="-4814207"/>
            <a:ext cx="2563586" cy="12191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545"/>
            <a:ext cx="4267728" cy="18991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13785" y="462170"/>
            <a:ext cx="447821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0160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Micro:bit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0160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Challenge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1114" y="3982751"/>
            <a:ext cx="1098368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0160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Adapt a micro:bit project and make it your own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59480" y="5525027"/>
            <a:ext cx="108966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2800" b="1">
                <a:solidFill>
                  <a:srgbClr val="ED7D31"/>
                </a:solidFill>
                <a:latin typeface="Century Gothic"/>
              </a:rPr>
              <a:t>At the end of these lessons...</a:t>
            </a:r>
            <a:endParaRPr lang="en-GB" sz="2800" b="1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416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4572001" y="-2625970"/>
            <a:ext cx="3047999" cy="12191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20461"/>
            <a:ext cx="4267728" cy="18991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13785" y="2408200"/>
            <a:ext cx="447821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10160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Micro:bit </a:t>
            </a:r>
          </a:p>
          <a:p>
            <a:pPr algn="ctr"/>
            <a:r>
              <a:rPr lang="en-US" sz="6600" b="1">
                <a:ln w="10160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Lessons</a:t>
            </a:r>
            <a:endParaRPr lang="en-US" sz="6600" b="1" cap="none" spc="0">
              <a:ln w="10160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1985" y="5568462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10160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Thank you for listening and taking part!</a:t>
            </a:r>
          </a:p>
        </p:txBody>
      </p:sp>
    </p:spTree>
    <p:extLst>
      <p:ext uri="{BB962C8B-B14F-4D97-AF65-F5344CB8AC3E}">
        <p14:creationId xmlns:p14="http://schemas.microsoft.com/office/powerpoint/2010/main" val="1593678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entury Gothic"/>
              </a:rPr>
              <a:t>Video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3" name="Online Media 2" title="Micro:bit Starter Lesson 0 - Introducing the Micro:bit Part 1">
            <a:hlinkClick r:id="" action="ppaction://media"/>
            <a:extLst>
              <a:ext uri="{FF2B5EF4-FFF2-40B4-BE49-F238E27FC236}">
                <a16:creationId xmlns:a16="http://schemas.microsoft.com/office/drawing/2014/main" id="{DD366A60-C03B-5E55-2858-CE4790596FD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78001" y="1144318"/>
            <a:ext cx="8305319" cy="521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38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entury Gothic"/>
              </a:rPr>
              <a:t>Label the micro:bit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5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41BC4BBE-580F-F82A-849A-98DF333C6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003" y="2859044"/>
            <a:ext cx="3324245" cy="270607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D2BE7E8-06BA-D9A2-6BDD-30D0B69F8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980" y="2859044"/>
            <a:ext cx="3366616" cy="27060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0115" y="1187158"/>
            <a:ext cx="1638299" cy="54367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rgbClr val="FFFF00"/>
                </a:solidFill>
                <a:latin typeface="Century Gothic" panose="020B0502020202020204" pitchFamily="34" charset="0"/>
              </a:rPr>
              <a:t>LED Screen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38061" y="1187155"/>
            <a:ext cx="1638299" cy="54367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rgbClr val="FFFF00"/>
                </a:solidFill>
                <a:latin typeface="Century Gothic" panose="020B0502020202020204" pitchFamily="34" charset="0"/>
              </a:rPr>
              <a:t>Button 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06007" y="1187154"/>
            <a:ext cx="1638299" cy="54367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rgbClr val="FFFF00"/>
                </a:solidFill>
                <a:latin typeface="Century Gothic" panose="020B0502020202020204" pitchFamily="34" charset="0"/>
              </a:rPr>
              <a:t>USB Port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73953" y="1187154"/>
            <a:ext cx="1638299" cy="54367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rgbClr val="FFFF00"/>
                </a:solidFill>
                <a:latin typeface="Century Gothic" panose="020B0502020202020204" pitchFamily="34" charset="0"/>
              </a:rPr>
              <a:t>Button 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841899" y="1187154"/>
            <a:ext cx="1638299" cy="54367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rgbClr val="FFFF00"/>
                </a:solidFill>
                <a:latin typeface="Century Gothic" panose="020B0502020202020204" pitchFamily="34" charset="0"/>
              </a:rPr>
              <a:t>Reset Button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09596" y="1187154"/>
            <a:ext cx="1638299" cy="54367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rgbClr val="FFFF00"/>
                </a:solidFill>
                <a:latin typeface="Century Gothic" panose="020B0502020202020204" pitchFamily="34" charset="0"/>
              </a:rPr>
              <a:t>Battery Connector</a:t>
            </a:r>
          </a:p>
        </p:txBody>
      </p:sp>
    </p:spTree>
    <p:extLst>
      <p:ext uri="{BB962C8B-B14F-4D97-AF65-F5344CB8AC3E}">
        <p14:creationId xmlns:p14="http://schemas.microsoft.com/office/powerpoint/2010/main" val="92070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entury Gothic"/>
              </a:rPr>
              <a:t>Drawing challenge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3585" y="2184585"/>
            <a:ext cx="5861957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b="1">
                <a:latin typeface="Century Gothic"/>
              </a:rPr>
              <a:t>You have 10 seconds to draw….. on your Post it note.</a:t>
            </a:r>
          </a:p>
          <a:p>
            <a:endParaRPr lang="en-GB" sz="3200" b="1">
              <a:latin typeface="Century Gothic" panose="020B0502020202020204" pitchFamily="34" charset="0"/>
            </a:endParaRPr>
          </a:p>
          <a:p>
            <a:r>
              <a:rPr lang="en-GB" sz="3200" b="1">
                <a:latin typeface="Century Gothic"/>
              </a:rPr>
              <a:t>When the time is up hold up your Post it Note.</a:t>
            </a:r>
            <a:endParaRPr lang="en-GB" sz="2400" b="1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14280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entury Gothic"/>
              </a:rPr>
              <a:t>Drawing challenge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17086" y="2462169"/>
            <a:ext cx="663509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9600" b="1">
                <a:latin typeface="Century Gothic"/>
              </a:rPr>
              <a:t>A House</a:t>
            </a:r>
            <a:endParaRPr lang="en-GB" sz="8000" b="1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48851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entury Gothic"/>
              </a:rPr>
              <a:t>Drawing challenge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3585" y="2184585"/>
            <a:ext cx="5861957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b="1">
                <a:latin typeface="Century Gothic"/>
              </a:rPr>
              <a:t>You have 10 seconds to draw….. on your Post it note.</a:t>
            </a:r>
          </a:p>
          <a:p>
            <a:endParaRPr lang="en-GB" sz="3200" b="1">
              <a:latin typeface="Century Gothic" panose="020B0502020202020204" pitchFamily="34" charset="0"/>
            </a:endParaRPr>
          </a:p>
          <a:p>
            <a:r>
              <a:rPr lang="en-GB" sz="3200" b="1">
                <a:latin typeface="Century Gothic"/>
              </a:rPr>
              <a:t>When the time is up hold up your Post it Note.</a:t>
            </a:r>
            <a:endParaRPr lang="en-GB" sz="2400" b="1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80680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entury Gothic"/>
              </a:rPr>
              <a:t>Post it note challenge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17086" y="2462169"/>
            <a:ext cx="663509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9600" b="1">
                <a:latin typeface="Century Gothic"/>
              </a:rPr>
              <a:t>A Pizza</a:t>
            </a:r>
            <a:endParaRPr lang="en-GB" sz="8000" b="1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83369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entury Gothic"/>
              </a:rPr>
              <a:t>Post it note challenge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686" y="998806"/>
            <a:ext cx="7856659" cy="50171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39640" y="6292918"/>
            <a:ext cx="4629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u="sng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  <a:hlinkClick r:id="rId4"/>
              </a:rPr>
              <a:t>https://quickdraw.withgoogle.com/data/house</a:t>
            </a:r>
            <a:r>
              <a:rPr lang="en-GB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000">
              <a:solidFill>
                <a:srgbClr val="000000"/>
              </a:solidFill>
              <a:effectLst/>
              <a:latin typeface="Times New Roman" panose="02020603050405020304" pitchFamily="18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50681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3665F36FB565458E4BF014D15906C0" ma:contentTypeVersion="2" ma:contentTypeDescription="Create a new document." ma:contentTypeScope="" ma:versionID="f6833c6c734d46caada3abf0b95e6ca3">
  <xsd:schema xmlns:xsd="http://www.w3.org/2001/XMLSchema" xmlns:xs="http://www.w3.org/2001/XMLSchema" xmlns:p="http://schemas.microsoft.com/office/2006/metadata/properties" xmlns:ns2="26040a27-bda7-437c-9f79-9881132db20d" targetNamespace="http://schemas.microsoft.com/office/2006/metadata/properties" ma:root="true" ma:fieldsID="57fca8654334af309737759910dd1215" ns2:_="">
    <xsd:import namespace="26040a27-bda7-437c-9f79-9881132db2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040a27-bda7-437c-9f79-9881132db2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56FE07-93D0-4409-A625-2630AABF19B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6040a27-bda7-437c-9f79-9881132db20d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A547A9E-0E11-48A8-B6A1-9E65793BE96A}">
  <ds:schemaRefs>
    <ds:schemaRef ds:uri="26040a27-bda7-437c-9f79-9881132db20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E6A8116-85BB-4F25-9BD2-683C424FF5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252</Words>
  <Application>Microsoft Office PowerPoint</Application>
  <PresentationFormat>Widescreen</PresentationFormat>
  <Paragraphs>57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Century Gothic</vt:lpstr>
      <vt:lpstr>Times New Roman</vt:lpstr>
      <vt:lpstr>ヒラギノ角ゴ Pro W3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Euan Morrison</dc:creator>
  <cp:lastModifiedBy>Euan Morrison</cp:lastModifiedBy>
  <cp:revision>2</cp:revision>
  <cp:lastPrinted>2021-12-03T08:42:07Z</cp:lastPrinted>
  <dcterms:created xsi:type="dcterms:W3CDTF">2021-08-29T20:45:46Z</dcterms:created>
  <dcterms:modified xsi:type="dcterms:W3CDTF">2023-09-27T17:20:50Z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0x010100D03665F36FB565458E4BF014D15906C0</vt:lpwstr>
  </property>
</Properties>
</file>