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1347" r:id="rId5"/>
    <p:sldId id="1330" r:id="rId6"/>
    <p:sldId id="1331" r:id="rId7"/>
    <p:sldId id="1350" r:id="rId8"/>
    <p:sldId id="1351" r:id="rId9"/>
    <p:sldId id="1349" r:id="rId10"/>
    <p:sldId id="1352" r:id="rId11"/>
    <p:sldId id="1333" r:id="rId12"/>
    <p:sldId id="1353" r:id="rId13"/>
    <p:sldId id="1344" r:id="rId14"/>
    <p:sldId id="1339" r:id="rId15"/>
    <p:sldId id="1348" r:id="rId1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34141-7032-9488-51E2-86D1C3BFCADF}" v="4" dt="2023-05-22T15:02:35.556"/>
    <p1510:client id="{DB0338A2-FEEB-EB89-E81B-F51FE372B2AF}" v="18" dt="2022-10-26T11:00:20.278"/>
    <p1510:client id="{E0672C0C-6B14-840E-5283-E0BF525FB350}" v="12" dt="2022-10-26T09:48:07.407"/>
    <p1510:client id="{F1AD8E77-6CF1-D266-8897-5A3A42420A26}" v="105" dt="2023-05-22T14:44:44.050"/>
    <p1510:client id="{FCDB8EBE-1C64-EC5B-7D50-D2D7CB0AF436}" v="6" dt="2023-08-25T11:46:39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13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F1AD8E77-6CF1-D266-8897-5A3A42420A26}"/>
    <pc:docChg chg="modSld modMainMaster">
      <pc:chgData name="Euan Morrison" userId="S::gw22morrisoneuan@glowmail.org.uk::1c1239fc-f294-48eb-89e6-d05184854051" providerId="AD" clId="Web-{F1AD8E77-6CF1-D266-8897-5A3A42420A26}" dt="2023-05-22T14:44:44.050" v="62" actId="20577"/>
      <pc:docMkLst>
        <pc:docMk/>
      </pc:docMkLst>
      <pc:sldChg chg="modSp mod">
        <pc:chgData name="Euan Morrison" userId="S::gw22morrisoneuan@glowmail.org.uk::1c1239fc-f294-48eb-89e6-d05184854051" providerId="AD" clId="Web-{F1AD8E77-6CF1-D266-8897-5A3A42420A26}" dt="2023-05-22T14:39:23.305" v="31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F1AD8E77-6CF1-D266-8897-5A3A42420A26}" dt="2023-05-22T14:38:05.568" v="17" actId="20577"/>
          <ac:spMkLst>
            <pc:docMk/>
            <pc:sldMk cId="3559678198" sldId="1330"/>
            <ac:spMk id="2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1AD8E77-6CF1-D266-8897-5A3A42420A26}" dt="2023-05-22T14:39:23.305" v="31" actId="20577"/>
          <ac:spMkLst>
            <pc:docMk/>
            <pc:sldMk cId="3559678198" sldId="1330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1AD8E77-6CF1-D266-8897-5A3A42420A26}" dt="2023-05-22T14:39:28.305" v="32"/>
        <pc:sldMkLst>
          <pc:docMk/>
          <pc:sldMk cId="3485955057" sldId="1331"/>
        </pc:sldMkLst>
        <pc:spChg chg="mod">
          <ac:chgData name="Euan Morrison" userId="S::gw22morrisoneuan@glowmail.org.uk::1c1239fc-f294-48eb-89e6-d05184854051" providerId="AD" clId="Web-{F1AD8E77-6CF1-D266-8897-5A3A42420A26}" dt="2023-05-22T14:39:28.305" v="32"/>
          <ac:spMkLst>
            <pc:docMk/>
            <pc:sldMk cId="3485955057" sldId="1331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1AD8E77-6CF1-D266-8897-5A3A42420A26}" dt="2023-05-22T14:39:53.666" v="37"/>
        <pc:sldMkLst>
          <pc:docMk/>
          <pc:sldMk cId="2414280091" sldId="1333"/>
        </pc:sldMkLst>
        <pc:spChg chg="mod">
          <ac:chgData name="Euan Morrison" userId="S::gw22morrisoneuan@glowmail.org.uk::1c1239fc-f294-48eb-89e6-d05184854051" providerId="AD" clId="Web-{F1AD8E77-6CF1-D266-8897-5A3A42420A26}" dt="2023-05-22T14:39:53.666" v="37"/>
          <ac:spMkLst>
            <pc:docMk/>
            <pc:sldMk cId="2414280091" sldId="1333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1AD8E77-6CF1-D266-8897-5A3A42420A26}" dt="2023-05-22T14:40:16.369" v="44"/>
        <pc:sldMkLst>
          <pc:docMk/>
          <pc:sldMk cId="92070314" sldId="1339"/>
        </pc:sldMkLst>
        <pc:spChg chg="mod">
          <ac:chgData name="Euan Morrison" userId="S::gw22morrisoneuan@glowmail.org.uk::1c1239fc-f294-48eb-89e6-d05184854051" providerId="AD" clId="Web-{F1AD8E77-6CF1-D266-8897-5A3A42420A26}" dt="2023-05-22T14:40:16.369" v="44"/>
          <ac:spMkLst>
            <pc:docMk/>
            <pc:sldMk cId="92070314" sldId="1339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1AD8E77-6CF1-D266-8897-5A3A42420A26}" dt="2023-05-22T14:40:13.807" v="43" actId="20577"/>
        <pc:sldMkLst>
          <pc:docMk/>
          <pc:sldMk cId="1064144701" sldId="1344"/>
        </pc:sldMkLst>
        <pc:spChg chg="mod">
          <ac:chgData name="Euan Morrison" userId="S::gw22morrisoneuan@glowmail.org.uk::1c1239fc-f294-48eb-89e6-d05184854051" providerId="AD" clId="Web-{F1AD8E77-6CF1-D266-8897-5A3A42420A26}" dt="2023-05-22T14:38:40.757" v="22" actId="20577"/>
          <ac:spMkLst>
            <pc:docMk/>
            <pc:sldMk cId="1064144701" sldId="1344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1AD8E77-6CF1-D266-8897-5A3A42420A26}" dt="2023-05-22T14:40:13.807" v="43" actId="20577"/>
          <ac:spMkLst>
            <pc:docMk/>
            <pc:sldMk cId="1064144701" sldId="1344"/>
            <ac:spMk id="8" creationId="{00000000-0000-0000-0000-000000000000}"/>
          </ac:spMkLst>
        </pc:spChg>
      </pc:sldChg>
      <pc:sldChg chg="addSp delSp modSp mod setBg">
        <pc:chgData name="Euan Morrison" userId="S::gw22morrisoneuan@glowmail.org.uk::1c1239fc-f294-48eb-89e6-d05184854051" providerId="AD" clId="Web-{F1AD8E77-6CF1-D266-8897-5A3A42420A26}" dt="2023-05-22T14:44:44.050" v="62" actId="20577"/>
        <pc:sldMkLst>
          <pc:docMk/>
          <pc:sldMk cId="3959300040" sldId="1347"/>
        </pc:sldMkLst>
        <pc:spChg chg="mod">
          <ac:chgData name="Euan Morrison" userId="S::gw22morrisoneuan@glowmail.org.uk::1c1239fc-f294-48eb-89e6-d05184854051" providerId="AD" clId="Web-{F1AD8E77-6CF1-D266-8897-5A3A42420A26}" dt="2023-05-22T14:44:44.050" v="62" actId="20577"/>
          <ac:spMkLst>
            <pc:docMk/>
            <pc:sldMk cId="3959300040" sldId="1347"/>
            <ac:spMk id="7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1AD8E77-6CF1-D266-8897-5A3A42420A26}" dt="2023-05-22T14:36:25.768" v="9" actId="20577"/>
          <ac:spMkLst>
            <pc:docMk/>
            <pc:sldMk cId="3959300040" sldId="1347"/>
            <ac:spMk id="8" creationId="{00000000-0000-0000-0000-000000000000}"/>
          </ac:spMkLst>
        </pc:spChg>
        <pc:picChg chg="add del mod">
          <ac:chgData name="Euan Morrison" userId="S::gw22morrisoneuan@glowmail.org.uk::1c1239fc-f294-48eb-89e6-d05184854051" providerId="AD" clId="Web-{F1AD8E77-6CF1-D266-8897-5A3A42420A26}" dt="2023-05-22T14:35:36.345" v="6"/>
          <ac:picMkLst>
            <pc:docMk/>
            <pc:sldMk cId="3959300040" sldId="1347"/>
            <ac:picMk id="4" creationId="{14517EC3-BFDB-59D8-23BD-C44EEE14DD14}"/>
          </ac:picMkLst>
        </pc:picChg>
      </pc:sldChg>
      <pc:sldChg chg="modSp mod">
        <pc:chgData name="Euan Morrison" userId="S::gw22morrisoneuan@glowmail.org.uk::1c1239fc-f294-48eb-89e6-d05184854051" providerId="AD" clId="Web-{F1AD8E77-6CF1-D266-8897-5A3A42420A26}" dt="2023-05-22T14:40:20.323" v="45"/>
        <pc:sldMkLst>
          <pc:docMk/>
          <pc:sldMk cId="94325374" sldId="1348"/>
        </pc:sldMkLst>
        <pc:spChg chg="mod">
          <ac:chgData name="Euan Morrison" userId="S::gw22morrisoneuan@glowmail.org.uk::1c1239fc-f294-48eb-89e6-d05184854051" providerId="AD" clId="Web-{F1AD8E77-6CF1-D266-8897-5A3A42420A26}" dt="2023-05-22T14:38:48.570" v="23" actId="20577"/>
          <ac:spMkLst>
            <pc:docMk/>
            <pc:sldMk cId="94325374" sldId="1348"/>
            <ac:spMk id="7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1AD8E77-6CF1-D266-8897-5A3A42420A26}" dt="2023-05-22T14:40:20.323" v="45"/>
          <ac:spMkLst>
            <pc:docMk/>
            <pc:sldMk cId="94325374" sldId="1348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1AD8E77-6CF1-D266-8897-5A3A42420A26}" dt="2023-05-22T14:39:41.321" v="35"/>
        <pc:sldMkLst>
          <pc:docMk/>
          <pc:sldMk cId="3026585500" sldId="1349"/>
        </pc:sldMkLst>
        <pc:spChg chg="mod">
          <ac:chgData name="Euan Morrison" userId="S::gw22morrisoneuan@glowmail.org.uk::1c1239fc-f294-48eb-89e6-d05184854051" providerId="AD" clId="Web-{F1AD8E77-6CF1-D266-8897-5A3A42420A26}" dt="2023-05-22T14:39:41.321" v="35"/>
          <ac:spMkLst>
            <pc:docMk/>
            <pc:sldMk cId="3026585500" sldId="1349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1AD8E77-6CF1-D266-8897-5A3A42420A26}" dt="2023-05-22T14:39:32.196" v="33"/>
        <pc:sldMkLst>
          <pc:docMk/>
          <pc:sldMk cId="2898073494" sldId="1350"/>
        </pc:sldMkLst>
        <pc:spChg chg="mod">
          <ac:chgData name="Euan Morrison" userId="S::gw22morrisoneuan@glowmail.org.uk::1c1239fc-f294-48eb-89e6-d05184854051" providerId="AD" clId="Web-{F1AD8E77-6CF1-D266-8897-5A3A42420A26}" dt="2023-05-22T14:38:23.460" v="19" actId="20577"/>
          <ac:spMkLst>
            <pc:docMk/>
            <pc:sldMk cId="2898073494" sldId="1350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1AD8E77-6CF1-D266-8897-5A3A42420A26}" dt="2023-05-22T14:39:32.196" v="33"/>
          <ac:spMkLst>
            <pc:docMk/>
            <pc:sldMk cId="2898073494" sldId="1350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1AD8E77-6CF1-D266-8897-5A3A42420A26}" dt="2023-05-22T14:39:36.134" v="34"/>
        <pc:sldMkLst>
          <pc:docMk/>
          <pc:sldMk cId="1645180018" sldId="1351"/>
        </pc:sldMkLst>
        <pc:spChg chg="mod">
          <ac:chgData name="Euan Morrison" userId="S::gw22morrisoneuan@glowmail.org.uk::1c1239fc-f294-48eb-89e6-d05184854051" providerId="AD" clId="Web-{F1AD8E77-6CF1-D266-8897-5A3A42420A26}" dt="2023-05-22T14:38:29.116" v="20" actId="20577"/>
          <ac:spMkLst>
            <pc:docMk/>
            <pc:sldMk cId="1645180018" sldId="1351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1AD8E77-6CF1-D266-8897-5A3A42420A26}" dt="2023-05-22T14:39:36.134" v="34"/>
          <ac:spMkLst>
            <pc:docMk/>
            <pc:sldMk cId="1645180018" sldId="1351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1AD8E77-6CF1-D266-8897-5A3A42420A26}" dt="2023-05-22T14:39:47.619" v="36"/>
        <pc:sldMkLst>
          <pc:docMk/>
          <pc:sldMk cId="72064183" sldId="1352"/>
        </pc:sldMkLst>
        <pc:spChg chg="mod">
          <ac:chgData name="Euan Morrison" userId="S::gw22morrisoneuan@glowmail.org.uk::1c1239fc-f294-48eb-89e6-d05184854051" providerId="AD" clId="Web-{F1AD8E77-6CF1-D266-8897-5A3A42420A26}" dt="2023-05-22T14:38:34.382" v="21" actId="20577"/>
          <ac:spMkLst>
            <pc:docMk/>
            <pc:sldMk cId="72064183" sldId="1352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1AD8E77-6CF1-D266-8897-5A3A42420A26}" dt="2023-05-22T14:39:47.619" v="36"/>
          <ac:spMkLst>
            <pc:docMk/>
            <pc:sldMk cId="72064183" sldId="1352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1AD8E77-6CF1-D266-8897-5A3A42420A26}" dt="2023-05-22T14:39:58.869" v="38"/>
        <pc:sldMkLst>
          <pc:docMk/>
          <pc:sldMk cId="4098512719" sldId="1353"/>
        </pc:sldMkLst>
        <pc:spChg chg="mod">
          <ac:chgData name="Euan Morrison" userId="S::gw22morrisoneuan@glowmail.org.uk::1c1239fc-f294-48eb-89e6-d05184854051" providerId="AD" clId="Web-{F1AD8E77-6CF1-D266-8897-5A3A42420A26}" dt="2023-05-22T14:39:58.869" v="38"/>
          <ac:spMkLst>
            <pc:docMk/>
            <pc:sldMk cId="4098512719" sldId="1353"/>
            <ac:spMk id="8" creationId="{00000000-0000-0000-0000-000000000000}"/>
          </ac:spMkLst>
        </pc:spChg>
      </pc:sldChg>
      <pc:sldMasterChg chg="mod setBg modSldLayout">
        <pc:chgData name="Euan Morrison" userId="S::gw22morrisoneuan@glowmail.org.uk::1c1239fc-f294-48eb-89e6-d05184854051" providerId="AD" clId="Web-{F1AD8E77-6CF1-D266-8897-5A3A42420A26}" dt="2023-05-22T14:36:13.190" v="8"/>
        <pc:sldMasterMkLst>
          <pc:docMk/>
          <pc:sldMasterMk cId="4285315335" sldId="2147483648"/>
        </pc:sldMasterMkLst>
        <pc:sldLayoutChg chg="mod">
          <pc:chgData name="Euan Morrison" userId="S::gw22morrisoneuan@glowmail.org.uk::1c1239fc-f294-48eb-89e6-d05184854051" providerId="AD" clId="Web-{F1AD8E77-6CF1-D266-8897-5A3A42420A26}" dt="2023-05-22T14:36:13.190" v="8"/>
          <pc:sldLayoutMkLst>
            <pc:docMk/>
            <pc:sldMasterMk cId="4285315335" sldId="2147483648"/>
            <pc:sldLayoutMk cId="2648612487" sldId="2147483649"/>
          </pc:sldLayoutMkLst>
        </pc:sldLayoutChg>
        <pc:sldLayoutChg chg="mod">
          <pc:chgData name="Euan Morrison" userId="S::gw22morrisoneuan@glowmail.org.uk::1c1239fc-f294-48eb-89e6-d05184854051" providerId="AD" clId="Web-{F1AD8E77-6CF1-D266-8897-5A3A42420A26}" dt="2023-05-22T14:36:13.190" v="8"/>
          <pc:sldLayoutMkLst>
            <pc:docMk/>
            <pc:sldMasterMk cId="4285315335" sldId="2147483648"/>
            <pc:sldLayoutMk cId="3043782718" sldId="2147483650"/>
          </pc:sldLayoutMkLst>
        </pc:sldLayoutChg>
        <pc:sldLayoutChg chg="mod">
          <pc:chgData name="Euan Morrison" userId="S::gw22morrisoneuan@glowmail.org.uk::1c1239fc-f294-48eb-89e6-d05184854051" providerId="AD" clId="Web-{F1AD8E77-6CF1-D266-8897-5A3A42420A26}" dt="2023-05-22T14:36:13.190" v="8"/>
          <pc:sldLayoutMkLst>
            <pc:docMk/>
            <pc:sldMasterMk cId="4285315335" sldId="2147483648"/>
            <pc:sldLayoutMk cId="2000749825" sldId="2147483651"/>
          </pc:sldLayoutMkLst>
        </pc:sldLayoutChg>
        <pc:sldLayoutChg chg="mod">
          <pc:chgData name="Euan Morrison" userId="S::gw22morrisoneuan@glowmail.org.uk::1c1239fc-f294-48eb-89e6-d05184854051" providerId="AD" clId="Web-{F1AD8E77-6CF1-D266-8897-5A3A42420A26}" dt="2023-05-22T14:36:13.190" v="8"/>
          <pc:sldLayoutMkLst>
            <pc:docMk/>
            <pc:sldMasterMk cId="4285315335" sldId="2147483648"/>
            <pc:sldLayoutMk cId="3438005322" sldId="2147483652"/>
          </pc:sldLayoutMkLst>
        </pc:sldLayoutChg>
        <pc:sldLayoutChg chg="mod">
          <pc:chgData name="Euan Morrison" userId="S::gw22morrisoneuan@glowmail.org.uk::1c1239fc-f294-48eb-89e6-d05184854051" providerId="AD" clId="Web-{F1AD8E77-6CF1-D266-8897-5A3A42420A26}" dt="2023-05-22T14:36:13.190" v="8"/>
          <pc:sldLayoutMkLst>
            <pc:docMk/>
            <pc:sldMasterMk cId="4285315335" sldId="2147483648"/>
            <pc:sldLayoutMk cId="1610597088" sldId="2147483653"/>
          </pc:sldLayoutMkLst>
        </pc:sldLayoutChg>
        <pc:sldLayoutChg chg="mod">
          <pc:chgData name="Euan Morrison" userId="S::gw22morrisoneuan@glowmail.org.uk::1c1239fc-f294-48eb-89e6-d05184854051" providerId="AD" clId="Web-{F1AD8E77-6CF1-D266-8897-5A3A42420A26}" dt="2023-05-22T14:36:13.190" v="8"/>
          <pc:sldLayoutMkLst>
            <pc:docMk/>
            <pc:sldMasterMk cId="4285315335" sldId="2147483648"/>
            <pc:sldLayoutMk cId="2566949685" sldId="2147483654"/>
          </pc:sldLayoutMkLst>
        </pc:sldLayoutChg>
        <pc:sldLayoutChg chg="mod">
          <pc:chgData name="Euan Morrison" userId="S::gw22morrisoneuan@glowmail.org.uk::1c1239fc-f294-48eb-89e6-d05184854051" providerId="AD" clId="Web-{F1AD8E77-6CF1-D266-8897-5A3A42420A26}" dt="2023-05-22T14:36:13.190" v="8"/>
          <pc:sldLayoutMkLst>
            <pc:docMk/>
            <pc:sldMasterMk cId="4285315335" sldId="2147483648"/>
            <pc:sldLayoutMk cId="3447846331" sldId="2147483655"/>
          </pc:sldLayoutMkLst>
        </pc:sldLayoutChg>
        <pc:sldLayoutChg chg="mod">
          <pc:chgData name="Euan Morrison" userId="S::gw22morrisoneuan@glowmail.org.uk::1c1239fc-f294-48eb-89e6-d05184854051" providerId="AD" clId="Web-{F1AD8E77-6CF1-D266-8897-5A3A42420A26}" dt="2023-05-22T14:36:13.190" v="8"/>
          <pc:sldLayoutMkLst>
            <pc:docMk/>
            <pc:sldMasterMk cId="4285315335" sldId="2147483648"/>
            <pc:sldLayoutMk cId="2803241194" sldId="2147483656"/>
          </pc:sldLayoutMkLst>
        </pc:sldLayoutChg>
        <pc:sldLayoutChg chg="mod">
          <pc:chgData name="Euan Morrison" userId="S::gw22morrisoneuan@glowmail.org.uk::1c1239fc-f294-48eb-89e6-d05184854051" providerId="AD" clId="Web-{F1AD8E77-6CF1-D266-8897-5A3A42420A26}" dt="2023-05-22T14:36:13.190" v="8"/>
          <pc:sldLayoutMkLst>
            <pc:docMk/>
            <pc:sldMasterMk cId="4285315335" sldId="2147483648"/>
            <pc:sldLayoutMk cId="1433713188" sldId="2147483657"/>
          </pc:sldLayoutMkLst>
        </pc:sldLayoutChg>
        <pc:sldLayoutChg chg="mod">
          <pc:chgData name="Euan Morrison" userId="S::gw22morrisoneuan@glowmail.org.uk::1c1239fc-f294-48eb-89e6-d05184854051" providerId="AD" clId="Web-{F1AD8E77-6CF1-D266-8897-5A3A42420A26}" dt="2023-05-22T14:36:13.190" v="8"/>
          <pc:sldLayoutMkLst>
            <pc:docMk/>
            <pc:sldMasterMk cId="4285315335" sldId="2147483648"/>
            <pc:sldLayoutMk cId="3476565490" sldId="2147483658"/>
          </pc:sldLayoutMkLst>
        </pc:sldLayoutChg>
        <pc:sldLayoutChg chg="mod">
          <pc:chgData name="Euan Morrison" userId="S::gw22morrisoneuan@glowmail.org.uk::1c1239fc-f294-48eb-89e6-d05184854051" providerId="AD" clId="Web-{F1AD8E77-6CF1-D266-8897-5A3A42420A26}" dt="2023-05-22T14:36:13.190" v="8"/>
          <pc:sldLayoutMkLst>
            <pc:docMk/>
            <pc:sldMasterMk cId="4285315335" sldId="2147483648"/>
            <pc:sldLayoutMk cId="581406677" sldId="2147483659"/>
          </pc:sldLayoutMkLst>
        </pc:sldLayoutChg>
      </pc:sldMasterChg>
    </pc:docChg>
  </pc:docChgLst>
  <pc:docChgLst>
    <pc:chgData name="Euan Morrison" userId="S::gw22morrisoneuan@glowmail.org.uk::1c1239fc-f294-48eb-89e6-d05184854051" providerId="AD" clId="Web-{FCDB8EBE-1C64-EC5B-7D50-D2D7CB0AF436}"/>
    <pc:docChg chg="modSld">
      <pc:chgData name="Euan Morrison" userId="S::gw22morrisoneuan@glowmail.org.uk::1c1239fc-f294-48eb-89e6-d05184854051" providerId="AD" clId="Web-{FCDB8EBE-1C64-EC5B-7D50-D2D7CB0AF436}" dt="2023-08-25T11:46:39.540" v="5" actId="1076"/>
      <pc:docMkLst>
        <pc:docMk/>
      </pc:docMkLst>
      <pc:sldChg chg="addSp delSp modSp">
        <pc:chgData name="Euan Morrison" userId="S::gw22morrisoneuan@glowmail.org.uk::1c1239fc-f294-48eb-89e6-d05184854051" providerId="AD" clId="Web-{FCDB8EBE-1C64-EC5B-7D50-D2D7CB0AF436}" dt="2023-08-25T11:46:39.540" v="5" actId="1076"/>
        <pc:sldMkLst>
          <pc:docMk/>
          <pc:sldMk cId="3485955057" sldId="1331"/>
        </pc:sldMkLst>
        <pc:spChg chg="del">
          <ac:chgData name="Euan Morrison" userId="S::gw22morrisoneuan@glowmail.org.uk::1c1239fc-f294-48eb-89e6-d05184854051" providerId="AD" clId="Web-{FCDB8EBE-1C64-EC5B-7D50-D2D7CB0AF436}" dt="2023-08-25T11:46:02.757" v="1"/>
          <ac:spMkLst>
            <pc:docMk/>
            <pc:sldMk cId="3485955057" sldId="1331"/>
            <ac:spMk id="3" creationId="{16B25FBC-C1BF-6214-87E3-0320654648B2}"/>
          </ac:spMkLst>
        </pc:spChg>
        <pc:picChg chg="add mod">
          <ac:chgData name="Euan Morrison" userId="S::gw22morrisoneuan@glowmail.org.uk::1c1239fc-f294-48eb-89e6-d05184854051" providerId="AD" clId="Web-{FCDB8EBE-1C64-EC5B-7D50-D2D7CB0AF436}" dt="2023-08-25T11:46:39.540" v="5" actId="1076"/>
          <ac:picMkLst>
            <pc:docMk/>
            <pc:sldMk cId="3485955057" sldId="1331"/>
            <ac:picMk id="2" creationId="{88B79D81-8BCD-FC6A-38C9-8254BD7CB628}"/>
          </ac:picMkLst>
        </pc:picChg>
        <pc:picChg chg="del">
          <ac:chgData name="Euan Morrison" userId="S::gw22morrisoneuan@glowmail.org.uk::1c1239fc-f294-48eb-89e6-d05184854051" providerId="AD" clId="Web-{FCDB8EBE-1C64-EC5B-7D50-D2D7CB0AF436}" dt="2023-08-25T11:46:00.601" v="0"/>
          <ac:picMkLst>
            <pc:docMk/>
            <pc:sldMk cId="3485955057" sldId="1331"/>
            <ac:picMk id="4" creationId="{4275C75A-3E17-5BE9-4C77-FF98B41A6CAE}"/>
          </ac:picMkLst>
        </pc:picChg>
      </pc:sldChg>
    </pc:docChg>
  </pc:docChgLst>
  <pc:docChgLst>
    <pc:chgData name="Euan Morrison" userId="S::gw22morrisoneuan@glowmail.org.uk::1c1239fc-f294-48eb-89e6-d05184854051" providerId="AD" clId="Web-{E0672C0C-6B14-840E-5283-E0BF525FB350}"/>
    <pc:docChg chg="modSld">
      <pc:chgData name="Euan Morrison" userId="S::gw22morrisoneuan@glowmail.org.uk::1c1239fc-f294-48eb-89e6-d05184854051" providerId="AD" clId="Web-{E0672C0C-6B14-840E-5283-E0BF525FB350}" dt="2022-10-26T09:48:07.407" v="11" actId="1076"/>
      <pc:docMkLst>
        <pc:docMk/>
      </pc:docMkLst>
      <pc:sldChg chg="addSp delSp modSp">
        <pc:chgData name="Euan Morrison" userId="S::gw22morrisoneuan@glowmail.org.uk::1c1239fc-f294-48eb-89e6-d05184854051" providerId="AD" clId="Web-{E0672C0C-6B14-840E-5283-E0BF525FB350}" dt="2022-10-26T09:48:07.407" v="11" actId="1076"/>
        <pc:sldMkLst>
          <pc:docMk/>
          <pc:sldMk cId="2414280091" sldId="1333"/>
        </pc:sldMkLst>
        <pc:spChg chg="del">
          <ac:chgData name="Euan Morrison" userId="S::gw22morrisoneuan@glowmail.org.uk::1c1239fc-f294-48eb-89e6-d05184854051" providerId="AD" clId="Web-{E0672C0C-6B14-840E-5283-E0BF525FB350}" dt="2022-10-26T09:47:43.141" v="6"/>
          <ac:spMkLst>
            <pc:docMk/>
            <pc:sldMk cId="2414280091" sldId="1333"/>
            <ac:spMk id="5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E0672C0C-6B14-840E-5283-E0BF525FB350}" dt="2022-10-26T09:48:07.407" v="11" actId="1076"/>
          <ac:picMkLst>
            <pc:docMk/>
            <pc:sldMk cId="2414280091" sldId="1333"/>
            <ac:picMk id="3" creationId="{3FA8B8F6-29A0-24D4-6E7A-3046011FED60}"/>
          </ac:picMkLst>
        </pc:picChg>
      </pc:sldChg>
      <pc:sldChg chg="addSp delSp modSp">
        <pc:chgData name="Euan Morrison" userId="S::gw22morrisoneuan@glowmail.org.uk::1c1239fc-f294-48eb-89e6-d05184854051" providerId="AD" clId="Web-{E0672C0C-6B14-840E-5283-E0BF525FB350}" dt="2022-10-26T09:47:04.077" v="5" actId="1076"/>
        <pc:sldMkLst>
          <pc:docMk/>
          <pc:sldMk cId="3026585500" sldId="1349"/>
        </pc:sldMkLst>
        <pc:spChg chg="del">
          <ac:chgData name="Euan Morrison" userId="S::gw22morrisoneuan@glowmail.org.uk::1c1239fc-f294-48eb-89e6-d05184854051" providerId="AD" clId="Web-{E0672C0C-6B14-840E-5283-E0BF525FB350}" dt="2022-10-26T09:46:38.154" v="0"/>
          <ac:spMkLst>
            <pc:docMk/>
            <pc:sldMk cId="3026585500" sldId="1349"/>
            <ac:spMk id="5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E0672C0C-6B14-840E-5283-E0BF525FB350}" dt="2022-10-26T09:47:04.077" v="5" actId="1076"/>
          <ac:picMkLst>
            <pc:docMk/>
            <pc:sldMk cId="3026585500" sldId="1349"/>
            <ac:picMk id="3" creationId="{EE3C8E7F-BDE9-BC5F-474A-3A94F9CF3858}"/>
          </ac:picMkLst>
        </pc:picChg>
      </pc:sldChg>
    </pc:docChg>
  </pc:docChgLst>
  <pc:docChgLst>
    <pc:chgData clId="Web-{DB0338A2-FEEB-EB89-E81B-F51FE372B2AF}"/>
    <pc:docChg chg="modSld">
      <pc:chgData name="" userId="" providerId="" clId="Web-{DB0338A2-FEEB-EB89-E81B-F51FE372B2AF}" dt="2022-10-26T10:57:10.381" v="1"/>
      <pc:docMkLst>
        <pc:docMk/>
      </pc:docMkLst>
      <pc:sldChg chg="addSp modSp">
        <pc:chgData name="" userId="" providerId="" clId="Web-{DB0338A2-FEEB-EB89-E81B-F51FE372B2AF}" dt="2022-10-26T10:57:10.381" v="1"/>
        <pc:sldMkLst>
          <pc:docMk/>
          <pc:sldMk cId="3485955057" sldId="1331"/>
        </pc:sldMkLst>
        <pc:spChg chg="add mod">
          <ac:chgData name="" userId="" providerId="" clId="Web-{DB0338A2-FEEB-EB89-E81B-F51FE372B2AF}" dt="2022-10-26T10:57:10.381" v="1"/>
          <ac:spMkLst>
            <pc:docMk/>
            <pc:sldMk cId="3485955057" sldId="1331"/>
            <ac:spMk id="3" creationId="{16B25FBC-C1BF-6214-87E3-0320654648B2}"/>
          </ac:spMkLst>
        </pc:spChg>
      </pc:sldChg>
    </pc:docChg>
  </pc:docChgLst>
  <pc:docChgLst>
    <pc:chgData name="Euan Morrison" userId="S::gw22morrisoneuan@glowmail.org.uk::1c1239fc-f294-48eb-89e6-d05184854051" providerId="AD" clId="Web-{38334141-7032-9488-51E2-86D1C3BFCADF}"/>
    <pc:docChg chg="modSld">
      <pc:chgData name="Euan Morrison" userId="S::gw22morrisoneuan@glowmail.org.uk::1c1239fc-f294-48eb-89e6-d05184854051" providerId="AD" clId="Web-{38334141-7032-9488-51E2-86D1C3BFCADF}" dt="2023-05-22T15:02:35.556" v="1" actId="20577"/>
      <pc:docMkLst>
        <pc:docMk/>
      </pc:docMkLst>
      <pc:sldChg chg="modSp">
        <pc:chgData name="Euan Morrison" userId="S::gw22morrisoneuan@glowmail.org.uk::1c1239fc-f294-48eb-89e6-d05184854051" providerId="AD" clId="Web-{38334141-7032-9488-51E2-86D1C3BFCADF}" dt="2023-05-22T15:02:35.556" v="1" actId="20577"/>
        <pc:sldMkLst>
          <pc:docMk/>
          <pc:sldMk cId="3959300040" sldId="1347"/>
        </pc:sldMkLst>
        <pc:spChg chg="mod">
          <ac:chgData name="Euan Morrison" userId="S::gw22morrisoneuan@glowmail.org.uk::1c1239fc-f294-48eb-89e6-d05184854051" providerId="AD" clId="Web-{38334141-7032-9488-51E2-86D1C3BFCADF}" dt="2023-05-22T15:02:35.556" v="1" actId="20577"/>
          <ac:spMkLst>
            <pc:docMk/>
            <pc:sldMk cId="3959300040" sldId="1347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DB0338A2-FEEB-EB89-E81B-F51FE372B2AF}"/>
    <pc:docChg chg="modSld">
      <pc:chgData name="Euan Morrison" userId="S::gw22morrisoneuan@glowmail.org.uk::1c1239fc-f294-48eb-89e6-d05184854051" providerId="AD" clId="Web-{DB0338A2-FEEB-EB89-E81B-F51FE372B2AF}" dt="2022-10-26T11:00:19.153" v="8"/>
      <pc:docMkLst>
        <pc:docMk/>
      </pc:docMkLst>
      <pc:sldChg chg="addSp delSp modSp">
        <pc:chgData name="Euan Morrison" userId="S::gw22morrisoneuan@glowmail.org.uk::1c1239fc-f294-48eb-89e6-d05184854051" providerId="AD" clId="Web-{DB0338A2-FEEB-EB89-E81B-F51FE372B2AF}" dt="2022-10-26T11:00:19.153" v="8"/>
        <pc:sldMkLst>
          <pc:docMk/>
          <pc:sldMk cId="3485955057" sldId="1331"/>
        </pc:sldMkLst>
        <pc:spChg chg="del mod">
          <ac:chgData name="Euan Morrison" userId="S::gw22morrisoneuan@glowmail.org.uk::1c1239fc-f294-48eb-89e6-d05184854051" providerId="AD" clId="Web-{DB0338A2-FEEB-EB89-E81B-F51FE372B2AF}" dt="2022-10-26T11:00:01.699" v="6"/>
          <ac:spMkLst>
            <pc:docMk/>
            <pc:sldMk cId="3485955057" sldId="1331"/>
            <ac:spMk id="2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DB0338A2-FEEB-EB89-E81B-F51FE372B2AF}" dt="2022-10-26T10:59:55.871" v="4" actId="1076"/>
          <ac:spMkLst>
            <pc:docMk/>
            <pc:sldMk cId="3485955057" sldId="1331"/>
            <ac:spMk id="3" creationId="{16B25FBC-C1BF-6214-87E3-0320654648B2}"/>
          </ac:spMkLst>
        </pc:spChg>
        <pc:picChg chg="add mod">
          <ac:chgData name="Euan Morrison" userId="S::gw22morrisoneuan@glowmail.org.uk::1c1239fc-f294-48eb-89e6-d05184854051" providerId="AD" clId="Web-{DB0338A2-FEEB-EB89-E81B-F51FE372B2AF}" dt="2022-10-26T11:00:19.153" v="8"/>
          <ac:picMkLst>
            <pc:docMk/>
            <pc:sldMk cId="3485955057" sldId="1331"/>
            <ac:picMk id="4" creationId="{4275C75A-3E17-5BE9-4C77-FF98B41A6C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dkbsvwSgZc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30iJ9BbnL8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app=desktop&amp;v=Z30iJ9BbnL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MIUv4t0puY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XMIUv4t0pu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093875"/>
            <a:ext cx="447821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000" b="1" err="1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Micro</a:t>
            </a:r>
            <a:r>
              <a:rPr lang="en-US" sz="6000" b="1" cap="none" spc="0" err="1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:bit</a:t>
            </a:r>
            <a:r>
              <a:rPr lang="en-US" sz="60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 Starter</a:t>
            </a:r>
            <a:endParaRPr lang="en-US" sz="6000" dirty="0">
              <a:solidFill>
                <a:schemeClr val="bg1"/>
              </a:solidFill>
              <a:latin typeface="Century Gothic"/>
            </a:endParaRPr>
          </a:p>
          <a:p>
            <a:pPr algn="ctr"/>
            <a:r>
              <a:rPr lang="en-US" sz="60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Lessons</a:t>
            </a:r>
            <a:endParaRPr lang="en-US" sz="6000" b="1" cap="none" spc="0" dirty="0">
              <a:ln w="10160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Lesson 1 – Using the Accelerometer</a:t>
            </a:r>
          </a:p>
        </p:txBody>
      </p:sp>
    </p:spTree>
    <p:extLst>
      <p:ext uri="{BB962C8B-B14F-4D97-AF65-F5344CB8AC3E}">
        <p14:creationId xmlns:p14="http://schemas.microsoft.com/office/powerpoint/2010/main" val="395930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Clear all</a:t>
            </a:r>
            <a:endParaRPr lang="en-US" sz="3600" b="1" cap="none" spc="0" dirty="0">
              <a:ln w="10160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856546"/>
            <a:ext cx="4891873" cy="3913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0171" y="2412911"/>
            <a:ext cx="5096608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latin typeface="Century Gothic"/>
              </a:rPr>
              <a:t>To make sure your micro:bit is ready for the next class/time.</a:t>
            </a:r>
            <a:endParaRPr lang="en-GB" sz="3600" b="1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414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Matching Inputs and outputs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1BC4BBE-580F-F82A-849A-98DF333C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21" y="3994843"/>
            <a:ext cx="2795096" cy="227532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D2BE7E8-06BA-D9A2-6BDD-30D0B69F8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17" y="3971883"/>
            <a:ext cx="2896512" cy="2328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2211" y="2274106"/>
            <a:ext cx="1638299" cy="5436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Touch Logo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2212" y="1524612"/>
            <a:ext cx="1638299" cy="5436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Buttons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70158" y="1524611"/>
            <a:ext cx="1638299" cy="5436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Compass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0156" y="2275247"/>
            <a:ext cx="1638299" cy="5436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25 LED Lights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02211" y="3006126"/>
            <a:ext cx="1638299" cy="5436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Microphone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70157" y="3006125"/>
            <a:ext cx="1638299" cy="5436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Radio Antenna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56573"/>
              </p:ext>
            </p:extLst>
          </p:nvPr>
        </p:nvGraphicFramePr>
        <p:xfrm>
          <a:off x="6259286" y="1179556"/>
          <a:ext cx="5514938" cy="523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69">
                  <a:extLst>
                    <a:ext uri="{9D8B030D-6E8A-4147-A177-3AD203B41FA5}">
                      <a16:colId xmlns:a16="http://schemas.microsoft.com/office/drawing/2014/main" val="1807436987"/>
                    </a:ext>
                  </a:extLst>
                </a:gridCol>
                <a:gridCol w="2757469">
                  <a:extLst>
                    <a:ext uri="{9D8B030D-6E8A-4147-A177-3AD203B41FA5}">
                      <a16:colId xmlns:a16="http://schemas.microsoft.com/office/drawing/2014/main" val="2409348345"/>
                    </a:ext>
                  </a:extLst>
                </a:gridCol>
              </a:tblGrid>
              <a:tr h="635524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entury Gothic" panose="020B0502020202020204" pitchFamily="34" charset="0"/>
                        </a:rPr>
                        <a:t>Inputs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entury Gothic" panose="020B0502020202020204" pitchFamily="34" charset="0"/>
                        </a:rPr>
                        <a:t>Outputs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606885"/>
                  </a:ext>
                </a:extLst>
              </a:tr>
              <a:tr h="45966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32597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34266" y="1547570"/>
            <a:ext cx="1638299" cy="5436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Accelerometer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266" y="2985363"/>
            <a:ext cx="1638299" cy="5436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Pins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6421" y="2274106"/>
            <a:ext cx="1638299" cy="5436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Century Gothic" panose="020B0502020202020204" pitchFamily="34" charset="0"/>
              </a:rPr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9207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latin typeface="Century Gothic"/>
              </a:rPr>
              <a:t>What is the difference between an input and output?</a:t>
            </a:r>
          </a:p>
          <a:p>
            <a:pPr marL="514350" indent="-514350">
              <a:buAutoNum type="arabicPeriod"/>
            </a:pPr>
            <a:r>
              <a:rPr lang="en-GB" sz="3200" b="1" dirty="0">
                <a:latin typeface="Century Gothic"/>
              </a:rPr>
              <a:t>Can you name the inputs and outputs on the micro:bit?</a:t>
            </a:r>
          </a:p>
          <a:p>
            <a:pPr marL="514350" indent="-514350">
              <a:buAutoNum type="arabicPeriod"/>
            </a:pPr>
            <a:r>
              <a:rPr lang="en-GB" sz="3200" b="1" dirty="0">
                <a:latin typeface="Century Gothic"/>
              </a:rPr>
              <a:t>What are some real life uses for the accelerometer?</a:t>
            </a:r>
          </a:p>
          <a:p>
            <a:pPr marL="514350" indent="-514350">
              <a:buAutoNum type="arabicPeriod"/>
            </a:pP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lphaLcParenR"/>
            </a:pP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Lesson 1: Using the Accelerometer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/>
              </a:rPr>
              <a:t>We are learning to use the inputs and outputs on a micro:bit. </a:t>
            </a:r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/>
              </a:rPr>
              <a:t>I can describe what an input and output is.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/>
              </a:rPr>
              <a:t>I can describe what an accelerometer is.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/>
              </a:rPr>
              <a:t>I can create code which uses the accelerometer.</a:t>
            </a:r>
          </a:p>
        </p:txBody>
      </p: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Video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Online Media 1" title="Micro:bit Starter Lesson 1 - Accelerometer">
            <a:hlinkClick r:id="" action="ppaction://media"/>
            <a:extLst>
              <a:ext uri="{FF2B5EF4-FFF2-40B4-BE49-F238E27FC236}">
                <a16:creationId xmlns:a16="http://schemas.microsoft.com/office/drawing/2014/main" id="{88B79D81-8BCD-FC6A-38C9-8254BD7CB6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19849" y="1115563"/>
            <a:ext cx="8966679" cy="48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5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Coding a Dice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4723" y="1383322"/>
            <a:ext cx="9542585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entury Gothic"/>
              </a:rPr>
              <a:t>This just needs two lines of code – Remember to show number between 1 and 6 (No zero on a dice</a:t>
            </a: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r>
              <a:rPr lang="en-GB" sz="2800" b="1" dirty="0">
                <a:latin typeface="Century Gothic"/>
              </a:rPr>
              <a:t>While you wait for the next task, create a game with your partner using the dice.</a:t>
            </a:r>
            <a:endParaRPr lang="en-GB" sz="3200" b="1">
              <a:latin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23" y="2604009"/>
            <a:ext cx="4419600" cy="15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7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Plan your rotating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2771" y="1383322"/>
            <a:ext cx="362494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entury Gothic"/>
              </a:rPr>
              <a:t>Remember the image must be the same but a different way up in each part of the code.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08" y="1273629"/>
            <a:ext cx="7569856" cy="52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8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Video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26016" y="6317121"/>
            <a:ext cx="6770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https://www.youtube.com/watch?app=desktop&amp;v=Z30iJ9BbnL8</a:t>
            </a:r>
            <a:r>
              <a:rPr lang="en-GB" dirty="0"/>
              <a:t> </a:t>
            </a:r>
          </a:p>
        </p:txBody>
      </p:sp>
      <p:pic>
        <p:nvPicPr>
          <p:cNvPr id="3" name="Online Media 2" title="Rotate the screen - step-by-step coding video">
            <a:hlinkClick r:id="" action="ppaction://media"/>
            <a:extLst>
              <a:ext uri="{FF2B5EF4-FFF2-40B4-BE49-F238E27FC236}">
                <a16:creationId xmlns:a16="http://schemas.microsoft.com/office/drawing/2014/main" id="{EE3C8E7F-BDE9-BC5F-474A-3A94F9CF38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80777" y="1026085"/>
            <a:ext cx="9254564" cy="53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8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Coding your rotating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1456" y="1633694"/>
            <a:ext cx="362494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entury Gothic"/>
              </a:rPr>
              <a:t>Does it work?</a:t>
            </a:r>
            <a:br>
              <a:rPr lang="en-GB" sz="2800" b="1" dirty="0">
                <a:latin typeface="Century Gothic" panose="020B0502020202020204" pitchFamily="34" charset="0"/>
              </a:rPr>
            </a:br>
            <a:endParaRPr lang="en-GB" sz="2800" b="1" dirty="0">
              <a:latin typeface="Century Gothic" panose="020B0502020202020204" pitchFamily="34" charset="0"/>
            </a:endParaRPr>
          </a:p>
          <a:p>
            <a:r>
              <a:rPr lang="en-GB" sz="2800" b="1" dirty="0">
                <a:latin typeface="Century Gothic"/>
              </a:rPr>
              <a:t>Does the image seem to stay the same way up? </a:t>
            </a:r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r>
              <a:rPr lang="en-GB" sz="2800" b="1" dirty="0">
                <a:latin typeface="Century Gothic"/>
              </a:rPr>
              <a:t>At what point does it turn?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1383322"/>
            <a:ext cx="3356192" cy="49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4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Extension Video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19968" y="6292334"/>
            <a:ext cx="5007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https://www.youtube.com/watch?v=XMIUv4t0puY</a:t>
            </a:r>
            <a:r>
              <a:rPr lang="en-GB" dirty="0"/>
              <a:t> </a:t>
            </a:r>
          </a:p>
        </p:txBody>
      </p:sp>
      <p:pic>
        <p:nvPicPr>
          <p:cNvPr id="3" name="Online Media 2" title="Electronic pet - step-by-step coding video">
            <a:hlinkClick r:id="" action="ppaction://media"/>
            <a:extLst>
              <a:ext uri="{FF2B5EF4-FFF2-40B4-BE49-F238E27FC236}">
                <a16:creationId xmlns:a16="http://schemas.microsoft.com/office/drawing/2014/main" id="{3FA8B8F6-29A0-24D4-6E7A-3046011FED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34564" y="1097803"/>
            <a:ext cx="8860118" cy="49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8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Extension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98" y="1089186"/>
            <a:ext cx="8157035" cy="54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665F36FB565458E4BF014D15906C0" ma:contentTypeVersion="2" ma:contentTypeDescription="Create a new document." ma:contentTypeScope="" ma:versionID="f6833c6c734d46caada3abf0b95e6ca3">
  <xsd:schema xmlns:xsd="http://www.w3.org/2001/XMLSchema" xmlns:xs="http://www.w3.org/2001/XMLSchema" xmlns:p="http://schemas.microsoft.com/office/2006/metadata/properties" xmlns:ns2="26040a27-bda7-437c-9f79-9881132db20d" targetNamespace="http://schemas.microsoft.com/office/2006/metadata/properties" ma:root="true" ma:fieldsID="57fca8654334af309737759910dd1215" ns2:_="">
    <xsd:import namespace="26040a27-bda7-437c-9f79-9881132db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40a27-bda7-437c-9f79-9881132db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52313-C8DF-4FA9-BAA5-4BB9EBC4D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40a27-bda7-437c-9f79-9881132db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6FE07-93D0-4409-A625-2630AABF19B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2b05a89-08a9-4309-b0d7-7f75b14e024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9b59318-af10-4d48-87d2-cb409db0fa7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27946</TotalTime>
  <Words>235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299</cp:revision>
  <cp:lastPrinted>2021-12-03T08:42:07Z</cp:lastPrinted>
  <dcterms:created xsi:type="dcterms:W3CDTF">2021-08-29T20:45:46Z</dcterms:created>
  <dcterms:modified xsi:type="dcterms:W3CDTF">2023-08-25T11:46:41Z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0x010100D03665F36FB565458E4BF014D15906C0</vt:lpwstr>
  </property>
</Properties>
</file>