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347" r:id="rId5"/>
    <p:sldId id="1330" r:id="rId6"/>
    <p:sldId id="1331" r:id="rId7"/>
    <p:sldId id="1356" r:id="rId8"/>
    <p:sldId id="1350" r:id="rId9"/>
    <p:sldId id="1349" r:id="rId10"/>
    <p:sldId id="1354" r:id="rId11"/>
    <p:sldId id="1355" r:id="rId12"/>
    <p:sldId id="1333" r:id="rId13"/>
    <p:sldId id="1344" r:id="rId14"/>
    <p:sldId id="1348" r:id="rId1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01E80-3F63-CC5D-3310-FE533E9DFB0B}" v="19" dt="2022-10-26T11:07:54.948"/>
    <p1510:client id="{22F165C5-E455-8539-47E8-03822100B0D5}" v="18" dt="2022-10-26T10:05:12.028"/>
    <p1510:client id="{437161C2-F7E2-F8DD-EBF2-736F5F0347E6}" v="8" dt="2023-08-25T11:50:14.174"/>
    <p1510:client id="{73F0D927-0D90-5E59-DD6C-BFED69AC08FF}" v="3" dt="2022-10-26T11:59:45.419"/>
    <p1510:client id="{E30F232F-EBCD-2DD0-D2FF-07156A044F1B}" v="3" dt="2022-10-26T11:08:52.928"/>
    <p1510:client id="{F2E05F00-7380-F1A6-5512-41CBACE02781}" v="83" dt="2023-05-22T14:44:49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E30F232F-EBCD-2DD0-D2FF-07156A044F1B}"/>
    <pc:docChg chg="modSld">
      <pc:chgData name="Euan Morrison" userId="S::gw22morrisoneuan@glowmail.org.uk::1c1239fc-f294-48eb-89e6-d05184854051" providerId="AD" clId="Web-{E30F232F-EBCD-2DD0-D2FF-07156A044F1B}" dt="2022-10-26T11:08:52.928" v="2" actId="1076"/>
      <pc:docMkLst>
        <pc:docMk/>
      </pc:docMkLst>
      <pc:sldChg chg="modSp">
        <pc:chgData name="Euan Morrison" userId="S::gw22morrisoneuan@glowmail.org.uk::1c1239fc-f294-48eb-89e6-d05184854051" providerId="AD" clId="Web-{E30F232F-EBCD-2DD0-D2FF-07156A044F1B}" dt="2022-10-26T11:08:52.928" v="2" actId="1076"/>
        <pc:sldMkLst>
          <pc:docMk/>
          <pc:sldMk cId="3485955057" sldId="1331"/>
        </pc:sldMkLst>
        <pc:picChg chg="mod">
          <ac:chgData name="Euan Morrison" userId="S::gw22morrisoneuan@glowmail.org.uk::1c1239fc-f294-48eb-89e6-d05184854051" providerId="AD" clId="Web-{E30F232F-EBCD-2DD0-D2FF-07156A044F1B}" dt="2022-10-26T11:08:52.928" v="2" actId="1076"/>
          <ac:picMkLst>
            <pc:docMk/>
            <pc:sldMk cId="3485955057" sldId="1331"/>
            <ac:picMk id="5" creationId="{768DE14C-BAEC-8052-A677-11BC7BE17ED3}"/>
          </ac:picMkLst>
        </pc:picChg>
      </pc:sldChg>
    </pc:docChg>
  </pc:docChgLst>
  <pc:docChgLst>
    <pc:chgData name="Euan Morrison" userId="S::gw22morrisoneuan@glowmail.org.uk::1c1239fc-f294-48eb-89e6-d05184854051" providerId="AD" clId="Web-{F2E05F00-7380-F1A6-5512-41CBACE02781}"/>
    <pc:docChg chg="modSld modMainMaster">
      <pc:chgData name="Euan Morrison" userId="S::gw22morrisoneuan@glowmail.org.uk::1c1239fc-f294-48eb-89e6-d05184854051" providerId="AD" clId="Web-{F2E05F00-7380-F1A6-5512-41CBACE02781}" dt="2023-05-22T14:44:49.626" v="42"/>
      <pc:docMkLst>
        <pc:docMk/>
      </pc:docMkLst>
      <pc:sldChg chg="modSp mod">
        <pc:chgData name="Euan Morrison" userId="S::gw22morrisoneuan@glowmail.org.uk::1c1239fc-f294-48eb-89e6-d05184854051" providerId="AD" clId="Web-{F2E05F00-7380-F1A6-5512-41CBACE02781}" dt="2023-05-22T14:43:47.952" v="28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F2E05F00-7380-F1A6-5512-41CBACE02781}" dt="2023-05-22T14:43:47.952" v="28" actId="20577"/>
          <ac:spMkLst>
            <pc:docMk/>
            <pc:sldMk cId="3559678198" sldId="1330"/>
            <ac:spMk id="2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2E05F00-7380-F1A6-5512-41CBACE02781}" dt="2023-05-22T14:42:28.496" v="7" actId="20577"/>
          <ac:spMkLst>
            <pc:docMk/>
            <pc:sldMk cId="3559678198" sldId="1330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2:34.965" v="8"/>
        <pc:sldMkLst>
          <pc:docMk/>
          <pc:sldMk cId="3485955057" sldId="1331"/>
        </pc:sldMkLst>
        <pc:spChg chg="mod">
          <ac:chgData name="Euan Morrison" userId="S::gw22morrisoneuan@glowmail.org.uk::1c1239fc-f294-48eb-89e6-d05184854051" providerId="AD" clId="Web-{F2E05F00-7380-F1A6-5512-41CBACE02781}" dt="2023-05-22T14:42:34.965" v="8"/>
          <ac:spMkLst>
            <pc:docMk/>
            <pc:sldMk cId="3485955057" sldId="1331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3:29.404" v="22" actId="20577"/>
        <pc:sldMkLst>
          <pc:docMk/>
          <pc:sldMk cId="2414280091" sldId="1333"/>
        </pc:sldMkLst>
        <pc:spChg chg="mod">
          <ac:chgData name="Euan Morrison" userId="S::gw22morrisoneuan@glowmail.org.uk::1c1239fc-f294-48eb-89e6-d05184854051" providerId="AD" clId="Web-{F2E05F00-7380-F1A6-5512-41CBACE02781}" dt="2023-05-22T14:43:08.294" v="14"/>
          <ac:spMkLst>
            <pc:docMk/>
            <pc:sldMk cId="2414280091" sldId="1333"/>
            <ac:spMk id="8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2E05F00-7380-F1A6-5512-41CBACE02781}" dt="2023-05-22T14:43:29.404" v="22" actId="20577"/>
          <ac:spMkLst>
            <pc:docMk/>
            <pc:sldMk cId="2414280091" sldId="1333"/>
            <ac:spMk id="10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3:26.326" v="20" actId="20577"/>
        <pc:sldMkLst>
          <pc:docMk/>
          <pc:sldMk cId="1064144701" sldId="1344"/>
        </pc:sldMkLst>
        <pc:spChg chg="mod">
          <ac:chgData name="Euan Morrison" userId="S::gw22morrisoneuan@glowmail.org.uk::1c1239fc-f294-48eb-89e6-d05184854051" providerId="AD" clId="Web-{F2E05F00-7380-F1A6-5512-41CBACE02781}" dt="2023-05-22T14:43:26.326" v="20" actId="20577"/>
          <ac:spMkLst>
            <pc:docMk/>
            <pc:sldMk cId="1064144701" sldId="1344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2E05F00-7380-F1A6-5512-41CBACE02781}" dt="2023-05-22T14:43:12.591" v="15"/>
          <ac:spMkLst>
            <pc:docMk/>
            <pc:sldMk cId="1064144701" sldId="1344"/>
            <ac:spMk id="8" creationId="{00000000-0000-0000-0000-000000000000}"/>
          </ac:spMkLst>
        </pc:spChg>
      </pc:sldChg>
      <pc:sldChg chg="addSp delSp modSp mod setBg">
        <pc:chgData name="Euan Morrison" userId="S::gw22morrisoneuan@glowmail.org.uk::1c1239fc-f294-48eb-89e6-d05184854051" providerId="AD" clId="Web-{F2E05F00-7380-F1A6-5512-41CBACE02781}" dt="2023-05-22T14:44:49.626" v="42"/>
        <pc:sldMkLst>
          <pc:docMk/>
          <pc:sldMk cId="3959300040" sldId="1347"/>
        </pc:sldMkLst>
        <pc:spChg chg="add">
          <ac:chgData name="Euan Morrison" userId="S::gw22morrisoneuan@glowmail.org.uk::1c1239fc-f294-48eb-89e6-d05184854051" providerId="AD" clId="Web-{F2E05F00-7380-F1A6-5512-41CBACE02781}" dt="2023-05-22T14:44:49.626" v="42"/>
          <ac:spMkLst>
            <pc:docMk/>
            <pc:sldMk cId="3959300040" sldId="1347"/>
            <ac:spMk id="4" creationId="{93E5EADD-5F1D-547E-FE2E-121C8831C70F}"/>
          </ac:spMkLst>
        </pc:spChg>
        <pc:spChg chg="del">
          <ac:chgData name="Euan Morrison" userId="S::gw22morrisoneuan@glowmail.org.uk::1c1239fc-f294-48eb-89e6-d05184854051" providerId="AD" clId="Web-{F2E05F00-7380-F1A6-5512-41CBACE02781}" dt="2023-05-22T14:44:49.016" v="41"/>
          <ac:spMkLst>
            <pc:docMk/>
            <pc:sldMk cId="3959300040" sldId="1347"/>
            <ac:spMk id="7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2E05F00-7380-F1A6-5512-41CBACE02781}" dt="2023-05-22T14:44:25.219" v="40" actId="20577"/>
          <ac:spMkLst>
            <pc:docMk/>
            <pc:sldMk cId="3959300040" sldId="1347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3:22.826" v="18" actId="20577"/>
        <pc:sldMkLst>
          <pc:docMk/>
          <pc:sldMk cId="94325374" sldId="1348"/>
        </pc:sldMkLst>
        <pc:spChg chg="mod">
          <ac:chgData name="Euan Morrison" userId="S::gw22morrisoneuan@glowmail.org.uk::1c1239fc-f294-48eb-89e6-d05184854051" providerId="AD" clId="Web-{F2E05F00-7380-F1A6-5512-41CBACE02781}" dt="2023-05-22T14:43:22.826" v="18" actId="20577"/>
          <ac:spMkLst>
            <pc:docMk/>
            <pc:sldMk cId="94325374" sldId="1348"/>
            <ac:spMk id="7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2E05F00-7380-F1A6-5512-41CBACE02781}" dt="2023-05-22T14:43:17.435" v="16"/>
          <ac:spMkLst>
            <pc:docMk/>
            <pc:sldMk cId="94325374" sldId="1348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2:49.731" v="11"/>
        <pc:sldMkLst>
          <pc:docMk/>
          <pc:sldMk cId="3026585500" sldId="1349"/>
        </pc:sldMkLst>
        <pc:spChg chg="mod">
          <ac:chgData name="Euan Morrison" userId="S::gw22morrisoneuan@glowmail.org.uk::1c1239fc-f294-48eb-89e6-d05184854051" providerId="AD" clId="Web-{F2E05F00-7380-F1A6-5512-41CBACE02781}" dt="2023-05-22T14:42:49.731" v="11"/>
          <ac:spMkLst>
            <pc:docMk/>
            <pc:sldMk cId="3026585500" sldId="1349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3:41.389" v="26" actId="20577"/>
        <pc:sldMkLst>
          <pc:docMk/>
          <pc:sldMk cId="2898073494" sldId="1350"/>
        </pc:sldMkLst>
        <pc:spChg chg="mod">
          <ac:chgData name="Euan Morrison" userId="S::gw22morrisoneuan@glowmail.org.uk::1c1239fc-f294-48eb-89e6-d05184854051" providerId="AD" clId="Web-{F2E05F00-7380-F1A6-5512-41CBACE02781}" dt="2023-05-22T14:43:41.389" v="26" actId="20577"/>
          <ac:spMkLst>
            <pc:docMk/>
            <pc:sldMk cId="2898073494" sldId="1350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2E05F00-7380-F1A6-5512-41CBACE02781}" dt="2023-05-22T14:42:45.387" v="10"/>
          <ac:spMkLst>
            <pc:docMk/>
            <pc:sldMk cId="2898073494" sldId="1350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3:38.327" v="25" actId="20577"/>
        <pc:sldMkLst>
          <pc:docMk/>
          <pc:sldMk cId="231336126" sldId="1354"/>
        </pc:sldMkLst>
        <pc:spChg chg="mod">
          <ac:chgData name="Euan Morrison" userId="S::gw22morrisoneuan@glowmail.org.uk::1c1239fc-f294-48eb-89e6-d05184854051" providerId="AD" clId="Web-{F2E05F00-7380-F1A6-5512-41CBACE02781}" dt="2023-05-22T14:43:38.327" v="25" actId="20577"/>
          <ac:spMkLst>
            <pc:docMk/>
            <pc:sldMk cId="231336126" sldId="1354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2E05F00-7380-F1A6-5512-41CBACE02781}" dt="2023-05-22T14:43:00.294" v="12"/>
          <ac:spMkLst>
            <pc:docMk/>
            <pc:sldMk cId="231336126" sldId="1354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3:32.905" v="23" actId="20577"/>
        <pc:sldMkLst>
          <pc:docMk/>
          <pc:sldMk cId="1289064460" sldId="1355"/>
        </pc:sldMkLst>
        <pc:spChg chg="mod">
          <ac:chgData name="Euan Morrison" userId="S::gw22morrisoneuan@glowmail.org.uk::1c1239fc-f294-48eb-89e6-d05184854051" providerId="AD" clId="Web-{F2E05F00-7380-F1A6-5512-41CBACE02781}" dt="2023-05-22T14:43:32.905" v="23" actId="20577"/>
          <ac:spMkLst>
            <pc:docMk/>
            <pc:sldMk cId="1289064460" sldId="1355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F2E05F00-7380-F1A6-5512-41CBACE02781}" dt="2023-05-22T14:43:04.185" v="13"/>
          <ac:spMkLst>
            <pc:docMk/>
            <pc:sldMk cId="1289064460" sldId="1355"/>
            <ac:spMk id="13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F2E05F00-7380-F1A6-5512-41CBACE02781}" dt="2023-05-22T14:42:39.872" v="9"/>
        <pc:sldMkLst>
          <pc:docMk/>
          <pc:sldMk cId="1502841283" sldId="1356"/>
        </pc:sldMkLst>
        <pc:spChg chg="mod">
          <ac:chgData name="Euan Morrison" userId="S::gw22morrisoneuan@glowmail.org.uk::1c1239fc-f294-48eb-89e6-d05184854051" providerId="AD" clId="Web-{F2E05F00-7380-F1A6-5512-41CBACE02781}" dt="2023-05-22T14:42:39.872" v="9"/>
          <ac:spMkLst>
            <pc:docMk/>
            <pc:sldMk cId="1502841283" sldId="1356"/>
            <ac:spMk id="8" creationId="{00000000-0000-0000-0000-000000000000}"/>
          </ac:spMkLst>
        </pc:spChg>
      </pc:sldChg>
      <pc:sldMasterChg chg="mod setBg modSldLayout">
        <pc:chgData name="Euan Morrison" userId="S::gw22morrisoneuan@glowmail.org.uk::1c1239fc-f294-48eb-89e6-d05184854051" providerId="AD" clId="Web-{F2E05F00-7380-F1A6-5512-41CBACE02781}" dt="2023-05-22T14:41:56.948" v="1"/>
        <pc:sldMasterMkLst>
          <pc:docMk/>
          <pc:sldMasterMk cId="4285315335" sldId="2147483648"/>
        </pc:sldMasterMkLst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2648612487" sldId="2147483649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3043782718" sldId="2147483650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2000749825" sldId="2147483651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3438005322" sldId="2147483652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1610597088" sldId="2147483653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2566949685" sldId="2147483654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3447846331" sldId="2147483655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2803241194" sldId="2147483656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1433713188" sldId="2147483657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3476565490" sldId="2147483658"/>
          </pc:sldLayoutMkLst>
        </pc:sldLayoutChg>
        <pc:sldLayoutChg chg="mod">
          <pc:chgData name="Euan Morrison" userId="S::gw22morrisoneuan@glowmail.org.uk::1c1239fc-f294-48eb-89e6-d05184854051" providerId="AD" clId="Web-{F2E05F00-7380-F1A6-5512-41CBACE02781}" dt="2023-05-22T14:41:56.948" v="1"/>
          <pc:sldLayoutMkLst>
            <pc:docMk/>
            <pc:sldMasterMk cId="4285315335" sldId="2147483648"/>
            <pc:sldLayoutMk cId="581406677" sldId="2147483659"/>
          </pc:sldLayoutMkLst>
        </pc:sldLayoutChg>
      </pc:sldMasterChg>
    </pc:docChg>
  </pc:docChgLst>
  <pc:docChgLst>
    <pc:chgData name="Euan Morrison" userId="S::gw22morrisoneuan@glowmail.org.uk::1c1239fc-f294-48eb-89e6-d05184854051" providerId="AD" clId="Web-{09601E80-3F63-CC5D-3310-FE533E9DFB0B}"/>
    <pc:docChg chg="modSld">
      <pc:chgData name="Euan Morrison" userId="S::gw22morrisoneuan@glowmail.org.uk::1c1239fc-f294-48eb-89e6-d05184854051" providerId="AD" clId="Web-{09601E80-3F63-CC5D-3310-FE533E9DFB0B}" dt="2022-10-26T11:07:54.948" v="13"/>
      <pc:docMkLst>
        <pc:docMk/>
      </pc:docMkLst>
      <pc:sldChg chg="addSp delSp modSp">
        <pc:chgData name="Euan Morrison" userId="S::gw22morrisoneuan@glowmail.org.uk::1c1239fc-f294-48eb-89e6-d05184854051" providerId="AD" clId="Web-{09601E80-3F63-CC5D-3310-FE533E9DFB0B}" dt="2022-10-26T11:07:54.948" v="13"/>
        <pc:sldMkLst>
          <pc:docMk/>
          <pc:sldMk cId="3485955057" sldId="1331"/>
        </pc:sldMkLst>
        <pc:spChg chg="del">
          <ac:chgData name="Euan Morrison" userId="S::gw22morrisoneuan@glowmail.org.uk::1c1239fc-f294-48eb-89e6-d05184854051" providerId="AD" clId="Web-{09601E80-3F63-CC5D-3310-FE533E9DFB0B}" dt="2022-10-26T11:06:56.350" v="2"/>
          <ac:spMkLst>
            <pc:docMk/>
            <pc:sldMk cId="3485955057" sldId="1331"/>
            <ac:spMk id="2" creationId="{00000000-0000-0000-0000-000000000000}"/>
          </ac:spMkLst>
        </pc:spChg>
        <pc:spChg chg="add mod">
          <ac:chgData name="Euan Morrison" userId="S::gw22morrisoneuan@glowmail.org.uk::1c1239fc-f294-48eb-89e6-d05184854051" providerId="AD" clId="Web-{09601E80-3F63-CC5D-3310-FE533E9DFB0B}" dt="2022-10-26T11:07:09.851" v="7" actId="1076"/>
          <ac:spMkLst>
            <pc:docMk/>
            <pc:sldMk cId="3485955057" sldId="1331"/>
            <ac:spMk id="3" creationId="{CA171D72-C203-80CE-BB24-99AD4A04D8DD}"/>
          </ac:spMkLst>
        </pc:spChg>
        <pc:spChg chg="add del mod">
          <ac:chgData name="Euan Morrison" userId="S::gw22morrisoneuan@glowmail.org.uk::1c1239fc-f294-48eb-89e6-d05184854051" providerId="AD" clId="Web-{09601E80-3F63-CC5D-3310-FE533E9DFB0B}" dt="2022-10-26T11:07:15.242" v="12"/>
          <ac:spMkLst>
            <pc:docMk/>
            <pc:sldMk cId="3485955057" sldId="1331"/>
            <ac:spMk id="4" creationId="{B44C7710-6F44-514F-6021-B769BF2B9318}"/>
          </ac:spMkLst>
        </pc:spChg>
        <pc:picChg chg="add mod">
          <ac:chgData name="Euan Morrison" userId="S::gw22morrisoneuan@glowmail.org.uk::1c1239fc-f294-48eb-89e6-d05184854051" providerId="AD" clId="Web-{09601E80-3F63-CC5D-3310-FE533E9DFB0B}" dt="2022-10-26T11:07:54.948" v="13"/>
          <ac:picMkLst>
            <pc:docMk/>
            <pc:sldMk cId="3485955057" sldId="1331"/>
            <ac:picMk id="5" creationId="{768DE14C-BAEC-8052-A677-11BC7BE17ED3}"/>
          </ac:picMkLst>
        </pc:picChg>
      </pc:sldChg>
    </pc:docChg>
  </pc:docChgLst>
  <pc:docChgLst>
    <pc:chgData name="Euan Morrison" userId="S::gw22morrisoneuan@glowmail.org.uk::1c1239fc-f294-48eb-89e6-d05184854051" providerId="AD" clId="Web-{437161C2-F7E2-F8DD-EBF2-736F5F0347E6}"/>
    <pc:docChg chg="modSld">
      <pc:chgData name="Euan Morrison" userId="S::gw22morrisoneuan@glowmail.org.uk::1c1239fc-f294-48eb-89e6-d05184854051" providerId="AD" clId="Web-{437161C2-F7E2-F8DD-EBF2-736F5F0347E6}" dt="2023-08-25T11:50:14.174" v="7" actId="1076"/>
      <pc:docMkLst>
        <pc:docMk/>
      </pc:docMkLst>
      <pc:sldChg chg="addSp delSp modSp">
        <pc:chgData name="Euan Morrison" userId="S::gw22morrisoneuan@glowmail.org.uk::1c1239fc-f294-48eb-89e6-d05184854051" providerId="AD" clId="Web-{437161C2-F7E2-F8DD-EBF2-736F5F0347E6}" dt="2023-08-25T11:50:14.174" v="7" actId="1076"/>
        <pc:sldMkLst>
          <pc:docMk/>
          <pc:sldMk cId="3485955057" sldId="1331"/>
        </pc:sldMkLst>
        <pc:spChg chg="del">
          <ac:chgData name="Euan Morrison" userId="S::gw22morrisoneuan@glowmail.org.uk::1c1239fc-f294-48eb-89e6-d05184854051" providerId="AD" clId="Web-{437161C2-F7E2-F8DD-EBF2-736F5F0347E6}" dt="2023-08-25T11:49:32.111" v="1"/>
          <ac:spMkLst>
            <pc:docMk/>
            <pc:sldMk cId="3485955057" sldId="1331"/>
            <ac:spMk id="3" creationId="{CA171D72-C203-80CE-BB24-99AD4A04D8DD}"/>
          </ac:spMkLst>
        </pc:spChg>
        <pc:picChg chg="del">
          <ac:chgData name="Euan Morrison" userId="S::gw22morrisoneuan@glowmail.org.uk::1c1239fc-f294-48eb-89e6-d05184854051" providerId="AD" clId="Web-{437161C2-F7E2-F8DD-EBF2-736F5F0347E6}" dt="2023-08-25T11:49:30.829" v="0"/>
          <ac:picMkLst>
            <pc:docMk/>
            <pc:sldMk cId="3485955057" sldId="1331"/>
            <ac:picMk id="2" creationId="{60A88413-64CB-DD81-CDA5-2315775E16FF}"/>
          </ac:picMkLst>
        </pc:picChg>
        <pc:picChg chg="add mod">
          <ac:chgData name="Euan Morrison" userId="S::gw22morrisoneuan@glowmail.org.uk::1c1239fc-f294-48eb-89e6-d05184854051" providerId="AD" clId="Web-{437161C2-F7E2-F8DD-EBF2-736F5F0347E6}" dt="2023-08-25T11:50:14.174" v="7" actId="1076"/>
          <ac:picMkLst>
            <pc:docMk/>
            <pc:sldMk cId="3485955057" sldId="1331"/>
            <ac:picMk id="4" creationId="{B5E0F51E-62D3-A09A-7DAD-FBB8D31186CB}"/>
          </ac:picMkLst>
        </pc:picChg>
      </pc:sldChg>
    </pc:docChg>
  </pc:docChgLst>
  <pc:docChgLst>
    <pc:chgData name="Euan Morrison" userId="S::gw22morrisoneuan@glowmail.org.uk::1c1239fc-f294-48eb-89e6-d05184854051" providerId="AD" clId="Web-{73F0D927-0D90-5E59-DD6C-BFED69AC08FF}"/>
    <pc:docChg chg="modSld">
      <pc:chgData name="Euan Morrison" userId="S::gw22morrisoneuan@glowmail.org.uk::1c1239fc-f294-48eb-89e6-d05184854051" providerId="AD" clId="Web-{73F0D927-0D90-5E59-DD6C-BFED69AC08FF}" dt="2022-10-26T11:59:45.419" v="2"/>
      <pc:docMkLst>
        <pc:docMk/>
      </pc:docMkLst>
      <pc:sldChg chg="addSp delSp modSp">
        <pc:chgData name="Euan Morrison" userId="S::gw22morrisoneuan@glowmail.org.uk::1c1239fc-f294-48eb-89e6-d05184854051" providerId="AD" clId="Web-{73F0D927-0D90-5E59-DD6C-BFED69AC08FF}" dt="2022-10-26T11:59:45.419" v="2"/>
        <pc:sldMkLst>
          <pc:docMk/>
          <pc:sldMk cId="3485955057" sldId="1331"/>
        </pc:sldMkLst>
        <pc:picChg chg="add mod">
          <ac:chgData name="Euan Morrison" userId="S::gw22morrisoneuan@glowmail.org.uk::1c1239fc-f294-48eb-89e6-d05184854051" providerId="AD" clId="Web-{73F0D927-0D90-5E59-DD6C-BFED69AC08FF}" dt="2022-10-26T11:59:45.419" v="2"/>
          <ac:picMkLst>
            <pc:docMk/>
            <pc:sldMk cId="3485955057" sldId="1331"/>
            <ac:picMk id="2" creationId="{60A88413-64CB-DD81-CDA5-2315775E16FF}"/>
          </ac:picMkLst>
        </pc:picChg>
        <pc:picChg chg="del">
          <ac:chgData name="Euan Morrison" userId="S::gw22morrisoneuan@glowmail.org.uk::1c1239fc-f294-48eb-89e6-d05184854051" providerId="AD" clId="Web-{73F0D927-0D90-5E59-DD6C-BFED69AC08FF}" dt="2022-10-26T11:58:57.855" v="0"/>
          <ac:picMkLst>
            <pc:docMk/>
            <pc:sldMk cId="3485955057" sldId="1331"/>
            <ac:picMk id="5" creationId="{768DE14C-BAEC-8052-A677-11BC7BE17ED3}"/>
          </ac:picMkLst>
        </pc:picChg>
      </pc:sldChg>
    </pc:docChg>
  </pc:docChgLst>
  <pc:docChgLst>
    <pc:chgData name="Euan Morrison" userId="S::gw22morrisoneuan@glowmail.org.uk::1c1239fc-f294-48eb-89e6-d05184854051" providerId="AD" clId="Web-{22F165C5-E455-8539-47E8-03822100B0D5}"/>
    <pc:docChg chg="modSld">
      <pc:chgData name="Euan Morrison" userId="S::gw22morrisoneuan@glowmail.org.uk::1c1239fc-f294-48eb-89e6-d05184854051" providerId="AD" clId="Web-{22F165C5-E455-8539-47E8-03822100B0D5}" dt="2022-10-26T10:05:12.028" v="14" actId="1076"/>
      <pc:docMkLst>
        <pc:docMk/>
      </pc:docMkLst>
      <pc:sldChg chg="addSp delSp modSp">
        <pc:chgData name="Euan Morrison" userId="S::gw22morrisoneuan@glowmail.org.uk::1c1239fc-f294-48eb-89e6-d05184854051" providerId="AD" clId="Web-{22F165C5-E455-8539-47E8-03822100B0D5}" dt="2022-10-26T10:05:12.028" v="14" actId="1076"/>
        <pc:sldMkLst>
          <pc:docMk/>
          <pc:sldMk cId="3026585500" sldId="1349"/>
        </pc:sldMkLst>
        <pc:spChg chg="add mod">
          <ac:chgData name="Euan Morrison" userId="S::gw22morrisoneuan@glowmail.org.uk::1c1239fc-f294-48eb-89e6-d05184854051" providerId="AD" clId="Web-{22F165C5-E455-8539-47E8-03822100B0D5}" dt="2022-10-26T10:04:24.589" v="9" actId="1076"/>
          <ac:spMkLst>
            <pc:docMk/>
            <pc:sldMk cId="3026585500" sldId="1349"/>
            <ac:spMk id="2" creationId="{835A06A4-8137-AD5C-FAA8-EDE9F5BFEFD7}"/>
          </ac:spMkLst>
        </pc:spChg>
        <pc:spChg chg="add del mod">
          <ac:chgData name="Euan Morrison" userId="S::gw22morrisoneuan@glowmail.org.uk::1c1239fc-f294-48eb-89e6-d05184854051" providerId="AD" clId="Web-{22F165C5-E455-8539-47E8-03822100B0D5}" dt="2022-10-26T10:04:20.980" v="6"/>
          <ac:spMkLst>
            <pc:docMk/>
            <pc:sldMk cId="3026585500" sldId="1349"/>
            <ac:spMk id="3" creationId="{4D4BA443-4DB3-D0C6-6651-5C55BB5495C6}"/>
          </ac:spMkLst>
        </pc:spChg>
        <pc:spChg chg="del mod">
          <ac:chgData name="Euan Morrison" userId="S::gw22morrisoneuan@glowmail.org.uk::1c1239fc-f294-48eb-89e6-d05184854051" providerId="AD" clId="Web-{22F165C5-E455-8539-47E8-03822100B0D5}" dt="2022-10-26T10:04:29.277" v="10"/>
          <ac:spMkLst>
            <pc:docMk/>
            <pc:sldMk cId="3026585500" sldId="1349"/>
            <ac:spMk id="5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22F165C5-E455-8539-47E8-03822100B0D5}" dt="2022-10-26T10:05:12.028" v="14" actId="1076"/>
          <ac:picMkLst>
            <pc:docMk/>
            <pc:sldMk cId="3026585500" sldId="1349"/>
            <ac:picMk id="4" creationId="{4D4FDD1F-5109-D258-825F-0230600EC1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mBpaF70Z9E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H1ETCVf6xk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cH1ETCVf6x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 2 – Counting Variables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5EADD-5F1D-547E-FE2E-121C8831C70F}"/>
              </a:ext>
            </a:extLst>
          </p:cNvPr>
          <p:cNvSpPr/>
          <p:nvPr/>
        </p:nvSpPr>
        <p:spPr>
          <a:xfrm>
            <a:off x="7713785" y="20938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Micro</a:t>
            </a:r>
            <a:r>
              <a:rPr lang="en-US" sz="6000" b="1" cap="none" spc="0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:bit</a:t>
            </a:r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Starter</a:t>
            </a:r>
            <a:endParaRPr lang="en-US" sz="6000" dirty="0">
              <a:solidFill>
                <a:schemeClr val="bg1"/>
              </a:solidFill>
              <a:latin typeface="Century Gothic"/>
            </a:endParaRPr>
          </a:p>
          <a:p>
            <a:pPr algn="ctr"/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Lessons</a:t>
            </a:r>
            <a:endParaRPr lang="en-US" sz="6000" b="1" cap="none" spc="0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930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Clear all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856546"/>
            <a:ext cx="4891873" cy="3913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171" y="2412911"/>
            <a:ext cx="509660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latin typeface="Century Gothic"/>
              </a:rPr>
              <a:t>To make sure your </a:t>
            </a:r>
            <a:r>
              <a:rPr lang="en-GB" sz="4400" b="1" err="1">
                <a:latin typeface="Century Gothic"/>
              </a:rPr>
              <a:t>micro:bit</a:t>
            </a:r>
            <a:r>
              <a:rPr lang="en-GB" sz="4400" b="1" dirty="0">
                <a:latin typeface="Century Gothic"/>
              </a:rPr>
              <a:t> is ready for the next class/time.</a:t>
            </a:r>
            <a:endParaRPr lang="en-GB" sz="3600" b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414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entury Gothic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latin typeface="Century Gothic"/>
              </a:rPr>
              <a:t>What is a variable?</a:t>
            </a:r>
          </a:p>
          <a:p>
            <a:pPr marL="514350" indent="-514350">
              <a:buAutoNum type="arabicPeriod"/>
            </a:pPr>
            <a:r>
              <a:rPr lang="en-GB" sz="3200" b="1" dirty="0">
                <a:latin typeface="Century Gothic"/>
              </a:rPr>
              <a:t>What are some real life uses for having a electronic counter?</a:t>
            </a:r>
          </a:p>
          <a:p>
            <a:pPr marL="514350" indent="-514350">
              <a:buAutoNum type="arabicPeriod"/>
            </a:pPr>
            <a:r>
              <a:rPr lang="en-GB" sz="3200" b="1" dirty="0">
                <a:latin typeface="Century Gothic"/>
              </a:rPr>
              <a:t>Which inputs on the </a:t>
            </a:r>
            <a:r>
              <a:rPr lang="en-GB" sz="3200" b="1" err="1">
                <a:latin typeface="Century Gothic"/>
              </a:rPr>
              <a:t>micro:bit</a:t>
            </a:r>
            <a:r>
              <a:rPr lang="en-GB" sz="3200" b="1" dirty="0">
                <a:latin typeface="Century Gothic"/>
              </a:rPr>
              <a:t> did we use today?</a:t>
            </a:r>
          </a:p>
          <a:p>
            <a:pPr marL="514350" indent="-514350">
              <a:buAutoNum type="arabicPeriod"/>
            </a:pPr>
            <a:endParaRPr lang="en-GB" sz="3200" b="1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GB" sz="3200" b="1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lphaLcParenR"/>
            </a:pPr>
            <a:endParaRPr lang="en-GB" sz="3200" b="1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Lesson 2: Counting Variables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Century Gothic"/>
              </a:rPr>
              <a:t>We are learning to use the </a:t>
            </a:r>
            <a:r>
              <a:rPr lang="en-GB" sz="4000" b="1" err="1">
                <a:latin typeface="Century Gothic"/>
              </a:rPr>
              <a:t>micro:bit</a:t>
            </a:r>
            <a:r>
              <a:rPr lang="en-GB" sz="4000" b="1" dirty="0">
                <a:latin typeface="Century Gothic"/>
              </a:rPr>
              <a:t> to count. </a:t>
            </a:r>
            <a:endParaRPr lang="en-GB" sz="4000" b="1" dirty="0">
              <a:latin typeface="Century Gothic" panose="020B0502020202020204" pitchFamily="34" charset="0"/>
            </a:endParaRPr>
          </a:p>
          <a:p>
            <a:endParaRPr lang="en-GB" sz="4000" b="1" dirty="0"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 can explain what a variable is and how it is used.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 can describe times that computers could be used to count things. 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 can use the touch sensor input on a </a:t>
            </a:r>
            <a:r>
              <a:rPr lang="en-GB" sz="2800" b="1" err="1">
                <a:latin typeface="Century Gothic"/>
              </a:rPr>
              <a:t>micro:bit</a:t>
            </a:r>
            <a:r>
              <a:rPr lang="en-GB" sz="2800" b="1" dirty="0">
                <a:latin typeface="Century Gothic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 can create code which counts a number of inputs.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entury Gothic"/>
              </a:rPr>
              <a:t>Video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Online Media 3" title="Micro:bit Starter Lesson 2 - Variables">
            <a:hlinkClick r:id="" action="ppaction://media"/>
            <a:extLst>
              <a:ext uri="{FF2B5EF4-FFF2-40B4-BE49-F238E27FC236}">
                <a16:creationId xmlns:a16="http://schemas.microsoft.com/office/drawing/2014/main" id="{B5E0F51E-62D3-A09A-7DAD-FBB8D31186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17283" y="1187449"/>
            <a:ext cx="9426754" cy="50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5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Century Gothic"/>
              </a:rPr>
              <a:t>Real Life Uses of a Electronic Counter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074" name="Picture 2" descr="Tennis Scoring System Explained - peRFect Ten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22" y="1444057"/>
            <a:ext cx="4930793" cy="29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otball Scoreboards | LED Scoreboards | LEDsyner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8" y="1444057"/>
            <a:ext cx="3961493" cy="29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raffic Jam, Automotive, 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8" y="4340755"/>
            <a:ext cx="3436711" cy="22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ople, Control, Crowd, Fence, Festiv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40" y="4367364"/>
            <a:ext cx="3396797" cy="22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4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Simple Counter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446" y="4235380"/>
            <a:ext cx="954258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Find something to count to test your counter.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What is the highest number it can count to?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How can you reset the counter to 0?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1187158"/>
            <a:ext cx="7727183" cy="26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Video – Step Counter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5A06A4-8137-AD5C-FAA8-EDE9F5BFEFD7}"/>
              </a:ext>
            </a:extLst>
          </p:cNvPr>
          <p:cNvSpPr txBox="1"/>
          <p:nvPr/>
        </p:nvSpPr>
        <p:spPr>
          <a:xfrm>
            <a:off x="9395012" y="614082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4"/>
              </a:rPr>
              <a:t>https://www.youtube.com/watch?v=cH1ETCVf6xk</a:t>
            </a:r>
            <a:r>
              <a:rPr lang="en-US"/>
              <a:t> </a:t>
            </a:r>
          </a:p>
        </p:txBody>
      </p:sp>
      <p:pic>
        <p:nvPicPr>
          <p:cNvPr id="4" name="Online Media 3" title="Step counter - step-by-step coding video">
            <a:hlinkClick r:id="" action="ppaction://media"/>
            <a:extLst>
              <a:ext uri="{FF2B5EF4-FFF2-40B4-BE49-F238E27FC236}">
                <a16:creationId xmlns:a16="http://schemas.microsoft.com/office/drawing/2014/main" id="{4D4FDD1F-5109-D258-825F-0230600EC1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69035" y="1097803"/>
            <a:ext cx="8644964" cy="49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Step Counter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446" y="4235380"/>
            <a:ext cx="954258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Test your code by shaking the </a:t>
            </a:r>
            <a:r>
              <a:rPr lang="en-GB" sz="2800" b="1" err="1">
                <a:latin typeface="Century Gothic"/>
              </a:rPr>
              <a:t>micro:bit</a:t>
            </a:r>
            <a:r>
              <a:rPr lang="en-GB" sz="2800" b="1" dirty="0">
                <a:latin typeface="Century Gothic"/>
              </a:rPr>
              <a:t>! </a:t>
            </a:r>
            <a:endParaRPr lang="en-GB" sz="2800" b="1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1187158"/>
            <a:ext cx="9056914" cy="2786743"/>
          </a:xfrm>
          <a:prstGeom prst="rect">
            <a:avLst/>
          </a:prstGeom>
        </p:spPr>
      </p:pic>
      <p:pic>
        <p:nvPicPr>
          <p:cNvPr id="1026" name="Picture 2" descr="Sensitive step counter | micro:b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14" y="4447930"/>
            <a:ext cx="2826657" cy="21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4327" y="4224495"/>
            <a:ext cx="954258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Replace the ‘on shake’ with ‘on loud’.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Rename the variable ‘claps’ by right clicking.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How many claps can you count? 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219358"/>
            <a:ext cx="7870372" cy="2705440"/>
          </a:xfrm>
          <a:prstGeom prst="rect">
            <a:avLst/>
          </a:prstGeom>
        </p:spPr>
      </p:pic>
      <p:pic>
        <p:nvPicPr>
          <p:cNvPr id="2056" name="Picture 8" descr="15,604 Clapping Illustrations &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984" y="3924799"/>
            <a:ext cx="2733857" cy="273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Clap Counter Code</a:t>
            </a:r>
          </a:p>
        </p:txBody>
      </p:sp>
    </p:spTree>
    <p:extLst>
      <p:ext uri="{BB962C8B-B14F-4D97-AF65-F5344CB8AC3E}">
        <p14:creationId xmlns:p14="http://schemas.microsoft.com/office/powerpoint/2010/main" val="12890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Extension – Counter that resets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187158"/>
            <a:ext cx="10047515" cy="4894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0257" y="4126523"/>
            <a:ext cx="820782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Copy the code and find out what it does.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What happens when you press button A, B and both together?</a:t>
            </a:r>
          </a:p>
        </p:txBody>
      </p:sp>
    </p:spTree>
    <p:extLst>
      <p:ext uri="{BB962C8B-B14F-4D97-AF65-F5344CB8AC3E}">
        <p14:creationId xmlns:p14="http://schemas.microsoft.com/office/powerpoint/2010/main" val="241428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665F36FB565458E4BF014D15906C0" ma:contentTypeVersion="2" ma:contentTypeDescription="Create a new document." ma:contentTypeScope="" ma:versionID="f6833c6c734d46caada3abf0b95e6ca3">
  <xsd:schema xmlns:xsd="http://www.w3.org/2001/XMLSchema" xmlns:xs="http://www.w3.org/2001/XMLSchema" xmlns:p="http://schemas.microsoft.com/office/2006/metadata/properties" xmlns:ns2="26040a27-bda7-437c-9f79-9881132db20d" targetNamespace="http://schemas.microsoft.com/office/2006/metadata/properties" ma:root="true" ma:fieldsID="57fca8654334af309737759910dd1215" ns2:_="">
    <xsd:import namespace="26040a27-bda7-437c-9f79-9881132db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40a27-bda7-437c-9f79-9881132db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6FE07-93D0-4409-A625-2630AABF19B7}">
  <ds:schemaRefs>
    <ds:schemaRef ds:uri="59b59318-af10-4d48-87d2-cb409db0fa70"/>
    <ds:schemaRef ds:uri="72b05a89-08a9-4309-b0d7-7f75b14e02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909F9-F188-45A9-B1D7-3DDE370CB4C6}">
  <ds:schemaRefs>
    <ds:schemaRef ds:uri="26040a27-bda7-437c-9f79-9881132db2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revision>30</cp:revision>
  <cp:lastPrinted>2021-12-03T08:42:07Z</cp:lastPrinted>
  <dcterms:created xsi:type="dcterms:W3CDTF">2021-08-29T20:45:46Z</dcterms:created>
  <dcterms:modified xsi:type="dcterms:W3CDTF">2023-08-25T11:50:19Z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0x010100D03665F36FB565458E4BF014D15906C0</vt:lpwstr>
  </property>
</Properties>
</file>