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1347" r:id="rId5"/>
    <p:sldId id="1330" r:id="rId6"/>
    <p:sldId id="1331" r:id="rId7"/>
    <p:sldId id="1357" r:id="rId8"/>
    <p:sldId id="1356" r:id="rId9"/>
    <p:sldId id="1350" r:id="rId10"/>
    <p:sldId id="1349" r:id="rId11"/>
    <p:sldId id="1354" r:id="rId12"/>
    <p:sldId id="1344" r:id="rId13"/>
    <p:sldId id="1348" r:id="rId14"/>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823117-6AF5-312F-5836-D9A301159190}" v="10" dt="2023-08-25T11:54:14.784"/>
    <p1510:client id="{7A92B716-3958-B2DF-7333-4C2C65B5EDD1}" v="50" dt="2023-05-22T14:48:46.604"/>
    <p1510:client id="{D9005D5A-87AC-828B-F562-AE3430B1DB04}" v="19" dt="2022-10-26T11:19:34.4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59" d="100"/>
          <a:sy n="59" d="100"/>
        </p:scale>
        <p:origin x="88" y="13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uan Morrison" userId="S::gw22morrisoneuan@glowmail.org.uk::1c1239fc-f294-48eb-89e6-d05184854051" providerId="AD" clId="Web-{7A92B716-3958-B2DF-7333-4C2C65B5EDD1}"/>
    <pc:docChg chg="modSld modMainMaster">
      <pc:chgData name="Euan Morrison" userId="S::gw22morrisoneuan@glowmail.org.uk::1c1239fc-f294-48eb-89e6-d05184854051" providerId="AD" clId="Web-{7A92B716-3958-B2DF-7333-4C2C65B5EDD1}" dt="2023-05-22T14:48:46.604" v="24"/>
      <pc:docMkLst>
        <pc:docMk/>
      </pc:docMkLst>
      <pc:sldChg chg="modSp mod">
        <pc:chgData name="Euan Morrison" userId="S::gw22morrisoneuan@glowmail.org.uk::1c1239fc-f294-48eb-89e6-d05184854051" providerId="AD" clId="Web-{7A92B716-3958-B2DF-7333-4C2C65B5EDD1}" dt="2023-05-22T14:48:13.665" v="18" actId="20577"/>
        <pc:sldMkLst>
          <pc:docMk/>
          <pc:sldMk cId="3559678198" sldId="1330"/>
        </pc:sldMkLst>
        <pc:spChg chg="mod">
          <ac:chgData name="Euan Morrison" userId="S::gw22morrisoneuan@glowmail.org.uk::1c1239fc-f294-48eb-89e6-d05184854051" providerId="AD" clId="Web-{7A92B716-3958-B2DF-7333-4C2C65B5EDD1}" dt="2023-05-22T14:48:13.665" v="18" actId="20577"/>
          <ac:spMkLst>
            <pc:docMk/>
            <pc:sldMk cId="3559678198" sldId="1330"/>
            <ac:spMk id="2" creationId="{00000000-0000-0000-0000-000000000000}"/>
          </ac:spMkLst>
        </pc:spChg>
        <pc:spChg chg="mod">
          <ac:chgData name="Euan Morrison" userId="S::gw22morrisoneuan@glowmail.org.uk::1c1239fc-f294-48eb-89e6-d05184854051" providerId="AD" clId="Web-{7A92B716-3958-B2DF-7333-4C2C65B5EDD1}" dt="2023-05-22T14:47:27.866" v="8" actId="20577"/>
          <ac:spMkLst>
            <pc:docMk/>
            <pc:sldMk cId="3559678198" sldId="1330"/>
            <ac:spMk id="8" creationId="{00000000-0000-0000-0000-000000000000}"/>
          </ac:spMkLst>
        </pc:spChg>
      </pc:sldChg>
      <pc:sldChg chg="modSp mod">
        <pc:chgData name="Euan Morrison" userId="S::gw22morrisoneuan@glowmail.org.uk::1c1239fc-f294-48eb-89e6-d05184854051" providerId="AD" clId="Web-{7A92B716-3958-B2DF-7333-4C2C65B5EDD1}" dt="2023-05-22T14:47:32.601" v="9"/>
        <pc:sldMkLst>
          <pc:docMk/>
          <pc:sldMk cId="3485955057" sldId="1331"/>
        </pc:sldMkLst>
        <pc:spChg chg="mod">
          <ac:chgData name="Euan Morrison" userId="S::gw22morrisoneuan@glowmail.org.uk::1c1239fc-f294-48eb-89e6-d05184854051" providerId="AD" clId="Web-{7A92B716-3958-B2DF-7333-4C2C65B5EDD1}" dt="2023-05-22T14:47:32.601" v="9"/>
          <ac:spMkLst>
            <pc:docMk/>
            <pc:sldMk cId="3485955057" sldId="1331"/>
            <ac:spMk id="8" creationId="{00000000-0000-0000-0000-000000000000}"/>
          </ac:spMkLst>
        </pc:spChg>
      </pc:sldChg>
      <pc:sldChg chg="modSp mod">
        <pc:chgData name="Euan Morrison" userId="S::gw22morrisoneuan@glowmail.org.uk::1c1239fc-f294-48eb-89e6-d05184854051" providerId="AD" clId="Web-{7A92B716-3958-B2DF-7333-4C2C65B5EDD1}" dt="2023-05-22T14:48:26.384" v="21" actId="20577"/>
        <pc:sldMkLst>
          <pc:docMk/>
          <pc:sldMk cId="1064144701" sldId="1344"/>
        </pc:sldMkLst>
        <pc:spChg chg="mod">
          <ac:chgData name="Euan Morrison" userId="S::gw22morrisoneuan@glowmail.org.uk::1c1239fc-f294-48eb-89e6-d05184854051" providerId="AD" clId="Web-{7A92B716-3958-B2DF-7333-4C2C65B5EDD1}" dt="2023-05-22T14:48:26.384" v="21" actId="20577"/>
          <ac:spMkLst>
            <pc:docMk/>
            <pc:sldMk cId="1064144701" sldId="1344"/>
            <ac:spMk id="5" creationId="{00000000-0000-0000-0000-000000000000}"/>
          </ac:spMkLst>
        </pc:spChg>
        <pc:spChg chg="mod">
          <ac:chgData name="Euan Morrison" userId="S::gw22morrisoneuan@glowmail.org.uk::1c1239fc-f294-48eb-89e6-d05184854051" providerId="AD" clId="Web-{7A92B716-3958-B2DF-7333-4C2C65B5EDD1}" dt="2023-05-22T14:48:01.868" v="16"/>
          <ac:spMkLst>
            <pc:docMk/>
            <pc:sldMk cId="1064144701" sldId="1344"/>
            <ac:spMk id="8" creationId="{00000000-0000-0000-0000-000000000000}"/>
          </ac:spMkLst>
        </pc:spChg>
      </pc:sldChg>
      <pc:sldChg chg="addSp delSp mod setBg">
        <pc:chgData name="Euan Morrison" userId="S::gw22morrisoneuan@glowmail.org.uk::1c1239fc-f294-48eb-89e6-d05184854051" providerId="AD" clId="Web-{7A92B716-3958-B2DF-7333-4C2C65B5EDD1}" dt="2023-05-22T14:48:46.604" v="24"/>
        <pc:sldMkLst>
          <pc:docMk/>
          <pc:sldMk cId="3959300040" sldId="1347"/>
        </pc:sldMkLst>
        <pc:spChg chg="add">
          <ac:chgData name="Euan Morrison" userId="S::gw22morrisoneuan@glowmail.org.uk::1c1239fc-f294-48eb-89e6-d05184854051" providerId="AD" clId="Web-{7A92B716-3958-B2DF-7333-4C2C65B5EDD1}" dt="2023-05-22T14:48:46.604" v="24"/>
          <ac:spMkLst>
            <pc:docMk/>
            <pc:sldMk cId="3959300040" sldId="1347"/>
            <ac:spMk id="4" creationId="{D7E2B7A4-0C74-C327-BAC4-9B90CF100EF3}"/>
          </ac:spMkLst>
        </pc:spChg>
        <pc:spChg chg="del">
          <ac:chgData name="Euan Morrison" userId="S::gw22morrisoneuan@glowmail.org.uk::1c1239fc-f294-48eb-89e6-d05184854051" providerId="AD" clId="Web-{7A92B716-3958-B2DF-7333-4C2C65B5EDD1}" dt="2023-05-22T14:48:43.307" v="23"/>
          <ac:spMkLst>
            <pc:docMk/>
            <pc:sldMk cId="3959300040" sldId="1347"/>
            <ac:spMk id="7" creationId="{00000000-0000-0000-0000-000000000000}"/>
          </ac:spMkLst>
        </pc:spChg>
      </pc:sldChg>
      <pc:sldChg chg="modSp mod">
        <pc:chgData name="Euan Morrison" userId="S::gw22morrisoneuan@glowmail.org.uk::1c1239fc-f294-48eb-89e6-d05184854051" providerId="AD" clId="Web-{7A92B716-3958-B2DF-7333-4C2C65B5EDD1}" dt="2023-05-22T14:48:31.291" v="22" actId="20577"/>
        <pc:sldMkLst>
          <pc:docMk/>
          <pc:sldMk cId="94325374" sldId="1348"/>
        </pc:sldMkLst>
        <pc:spChg chg="mod">
          <ac:chgData name="Euan Morrison" userId="S::gw22morrisoneuan@glowmail.org.uk::1c1239fc-f294-48eb-89e6-d05184854051" providerId="AD" clId="Web-{7A92B716-3958-B2DF-7333-4C2C65B5EDD1}" dt="2023-05-22T14:48:31.291" v="22" actId="20577"/>
          <ac:spMkLst>
            <pc:docMk/>
            <pc:sldMk cId="94325374" sldId="1348"/>
            <ac:spMk id="7" creationId="{00000000-0000-0000-0000-000000000000}"/>
          </ac:spMkLst>
        </pc:spChg>
        <pc:spChg chg="mod">
          <ac:chgData name="Euan Morrison" userId="S::gw22morrisoneuan@glowmail.org.uk::1c1239fc-f294-48eb-89e6-d05184854051" providerId="AD" clId="Web-{7A92B716-3958-B2DF-7333-4C2C65B5EDD1}" dt="2023-05-22T14:48:06.399" v="17"/>
          <ac:spMkLst>
            <pc:docMk/>
            <pc:sldMk cId="94325374" sldId="1348"/>
            <ac:spMk id="8" creationId="{00000000-0000-0000-0000-000000000000}"/>
          </ac:spMkLst>
        </pc:spChg>
      </pc:sldChg>
      <pc:sldChg chg="modSp mod">
        <pc:chgData name="Euan Morrison" userId="S::gw22morrisoneuan@glowmail.org.uk::1c1239fc-f294-48eb-89e6-d05184854051" providerId="AD" clId="Web-{7A92B716-3958-B2DF-7333-4C2C65B5EDD1}" dt="2023-05-22T14:47:49.024" v="13"/>
        <pc:sldMkLst>
          <pc:docMk/>
          <pc:sldMk cId="3026585500" sldId="1349"/>
        </pc:sldMkLst>
        <pc:spChg chg="mod">
          <ac:chgData name="Euan Morrison" userId="S::gw22morrisoneuan@glowmail.org.uk::1c1239fc-f294-48eb-89e6-d05184854051" providerId="AD" clId="Web-{7A92B716-3958-B2DF-7333-4C2C65B5EDD1}" dt="2023-05-22T14:47:49.024" v="13"/>
          <ac:spMkLst>
            <pc:docMk/>
            <pc:sldMk cId="3026585500" sldId="1349"/>
            <ac:spMk id="8" creationId="{00000000-0000-0000-0000-000000000000}"/>
          </ac:spMkLst>
        </pc:spChg>
      </pc:sldChg>
      <pc:sldChg chg="modSp mod">
        <pc:chgData name="Euan Morrison" userId="S::gw22morrisoneuan@glowmail.org.uk::1c1239fc-f294-48eb-89e6-d05184854051" providerId="AD" clId="Web-{7A92B716-3958-B2DF-7333-4C2C65B5EDD1}" dt="2023-05-22T14:48:18.837" v="19" actId="20577"/>
        <pc:sldMkLst>
          <pc:docMk/>
          <pc:sldMk cId="2898073494" sldId="1350"/>
        </pc:sldMkLst>
        <pc:spChg chg="mod">
          <ac:chgData name="Euan Morrison" userId="S::gw22morrisoneuan@glowmail.org.uk::1c1239fc-f294-48eb-89e6-d05184854051" providerId="AD" clId="Web-{7A92B716-3958-B2DF-7333-4C2C65B5EDD1}" dt="2023-05-22T14:48:18.837" v="19" actId="20577"/>
          <ac:spMkLst>
            <pc:docMk/>
            <pc:sldMk cId="2898073494" sldId="1350"/>
            <ac:spMk id="5" creationId="{00000000-0000-0000-0000-000000000000}"/>
          </ac:spMkLst>
        </pc:spChg>
        <pc:spChg chg="mod">
          <ac:chgData name="Euan Morrison" userId="S::gw22morrisoneuan@glowmail.org.uk::1c1239fc-f294-48eb-89e6-d05184854051" providerId="AD" clId="Web-{7A92B716-3958-B2DF-7333-4C2C65B5EDD1}" dt="2023-05-22T14:47:45.226" v="12"/>
          <ac:spMkLst>
            <pc:docMk/>
            <pc:sldMk cId="2898073494" sldId="1350"/>
            <ac:spMk id="8" creationId="{00000000-0000-0000-0000-000000000000}"/>
          </ac:spMkLst>
        </pc:spChg>
      </pc:sldChg>
      <pc:sldChg chg="modSp mod">
        <pc:chgData name="Euan Morrison" userId="S::gw22morrisoneuan@glowmail.org.uk::1c1239fc-f294-48eb-89e6-d05184854051" providerId="AD" clId="Web-{7A92B716-3958-B2DF-7333-4C2C65B5EDD1}" dt="2023-05-22T14:48:24.025" v="20" actId="20577"/>
        <pc:sldMkLst>
          <pc:docMk/>
          <pc:sldMk cId="231336126" sldId="1354"/>
        </pc:sldMkLst>
        <pc:spChg chg="mod">
          <ac:chgData name="Euan Morrison" userId="S::gw22morrisoneuan@glowmail.org.uk::1c1239fc-f294-48eb-89e6-d05184854051" providerId="AD" clId="Web-{7A92B716-3958-B2DF-7333-4C2C65B5EDD1}" dt="2023-05-22T14:48:24.025" v="20" actId="20577"/>
          <ac:spMkLst>
            <pc:docMk/>
            <pc:sldMk cId="231336126" sldId="1354"/>
            <ac:spMk id="5" creationId="{00000000-0000-0000-0000-000000000000}"/>
          </ac:spMkLst>
        </pc:spChg>
        <pc:spChg chg="mod">
          <ac:chgData name="Euan Morrison" userId="S::gw22morrisoneuan@glowmail.org.uk::1c1239fc-f294-48eb-89e6-d05184854051" providerId="AD" clId="Web-{7A92B716-3958-B2DF-7333-4C2C65B5EDD1}" dt="2023-05-22T14:47:53.086" v="14"/>
          <ac:spMkLst>
            <pc:docMk/>
            <pc:sldMk cId="231336126" sldId="1354"/>
            <ac:spMk id="8" creationId="{00000000-0000-0000-0000-000000000000}"/>
          </ac:spMkLst>
        </pc:spChg>
      </pc:sldChg>
      <pc:sldChg chg="modSp mod">
        <pc:chgData name="Euan Morrison" userId="S::gw22morrisoneuan@glowmail.org.uk::1c1239fc-f294-48eb-89e6-d05184854051" providerId="AD" clId="Web-{7A92B716-3958-B2DF-7333-4C2C65B5EDD1}" dt="2023-05-22T14:47:41.367" v="11"/>
        <pc:sldMkLst>
          <pc:docMk/>
          <pc:sldMk cId="1502841283" sldId="1356"/>
        </pc:sldMkLst>
        <pc:spChg chg="mod">
          <ac:chgData name="Euan Morrison" userId="S::gw22morrisoneuan@glowmail.org.uk::1c1239fc-f294-48eb-89e6-d05184854051" providerId="AD" clId="Web-{7A92B716-3958-B2DF-7333-4C2C65B5EDD1}" dt="2023-05-22T14:47:41.367" v="11"/>
          <ac:spMkLst>
            <pc:docMk/>
            <pc:sldMk cId="1502841283" sldId="1356"/>
            <ac:spMk id="8" creationId="{00000000-0000-0000-0000-000000000000}"/>
          </ac:spMkLst>
        </pc:spChg>
      </pc:sldChg>
      <pc:sldChg chg="modSp mod">
        <pc:chgData name="Euan Morrison" userId="S::gw22morrisoneuan@glowmail.org.uk::1c1239fc-f294-48eb-89e6-d05184854051" providerId="AD" clId="Web-{7A92B716-3958-B2DF-7333-4C2C65B5EDD1}" dt="2023-05-22T14:47:36.398" v="10"/>
        <pc:sldMkLst>
          <pc:docMk/>
          <pc:sldMk cId="115400012" sldId="1357"/>
        </pc:sldMkLst>
        <pc:spChg chg="mod">
          <ac:chgData name="Euan Morrison" userId="S::gw22morrisoneuan@glowmail.org.uk::1c1239fc-f294-48eb-89e6-d05184854051" providerId="AD" clId="Web-{7A92B716-3958-B2DF-7333-4C2C65B5EDD1}" dt="2023-05-22T14:47:36.398" v="10"/>
          <ac:spMkLst>
            <pc:docMk/>
            <pc:sldMk cId="115400012" sldId="1357"/>
            <ac:spMk id="8" creationId="{00000000-0000-0000-0000-000000000000}"/>
          </ac:spMkLst>
        </pc:spChg>
      </pc:sldChg>
      <pc:sldMasterChg chg="mod setBg modSldLayout">
        <pc:chgData name="Euan Morrison" userId="S::gw22morrisoneuan@glowmail.org.uk::1c1239fc-f294-48eb-89e6-d05184854051" providerId="AD" clId="Web-{7A92B716-3958-B2DF-7333-4C2C65B5EDD1}" dt="2023-05-22T14:46:57.443" v="1"/>
        <pc:sldMasterMkLst>
          <pc:docMk/>
          <pc:sldMasterMk cId="4285315335" sldId="2147483648"/>
        </pc:sldMasterMkLst>
        <pc:sldLayoutChg chg="mod">
          <pc:chgData name="Euan Morrison" userId="S::gw22morrisoneuan@glowmail.org.uk::1c1239fc-f294-48eb-89e6-d05184854051" providerId="AD" clId="Web-{7A92B716-3958-B2DF-7333-4C2C65B5EDD1}" dt="2023-05-22T14:46:57.443" v="1"/>
          <pc:sldLayoutMkLst>
            <pc:docMk/>
            <pc:sldMasterMk cId="4285315335" sldId="2147483648"/>
            <pc:sldLayoutMk cId="2648612487" sldId="2147483649"/>
          </pc:sldLayoutMkLst>
        </pc:sldLayoutChg>
        <pc:sldLayoutChg chg="mod">
          <pc:chgData name="Euan Morrison" userId="S::gw22morrisoneuan@glowmail.org.uk::1c1239fc-f294-48eb-89e6-d05184854051" providerId="AD" clId="Web-{7A92B716-3958-B2DF-7333-4C2C65B5EDD1}" dt="2023-05-22T14:46:57.443" v="1"/>
          <pc:sldLayoutMkLst>
            <pc:docMk/>
            <pc:sldMasterMk cId="4285315335" sldId="2147483648"/>
            <pc:sldLayoutMk cId="3043782718" sldId="2147483650"/>
          </pc:sldLayoutMkLst>
        </pc:sldLayoutChg>
        <pc:sldLayoutChg chg="mod">
          <pc:chgData name="Euan Morrison" userId="S::gw22morrisoneuan@glowmail.org.uk::1c1239fc-f294-48eb-89e6-d05184854051" providerId="AD" clId="Web-{7A92B716-3958-B2DF-7333-4C2C65B5EDD1}" dt="2023-05-22T14:46:57.443" v="1"/>
          <pc:sldLayoutMkLst>
            <pc:docMk/>
            <pc:sldMasterMk cId="4285315335" sldId="2147483648"/>
            <pc:sldLayoutMk cId="2000749825" sldId="2147483651"/>
          </pc:sldLayoutMkLst>
        </pc:sldLayoutChg>
        <pc:sldLayoutChg chg="mod">
          <pc:chgData name="Euan Morrison" userId="S::gw22morrisoneuan@glowmail.org.uk::1c1239fc-f294-48eb-89e6-d05184854051" providerId="AD" clId="Web-{7A92B716-3958-B2DF-7333-4C2C65B5EDD1}" dt="2023-05-22T14:46:57.443" v="1"/>
          <pc:sldLayoutMkLst>
            <pc:docMk/>
            <pc:sldMasterMk cId="4285315335" sldId="2147483648"/>
            <pc:sldLayoutMk cId="3438005322" sldId="2147483652"/>
          </pc:sldLayoutMkLst>
        </pc:sldLayoutChg>
        <pc:sldLayoutChg chg="mod">
          <pc:chgData name="Euan Morrison" userId="S::gw22morrisoneuan@glowmail.org.uk::1c1239fc-f294-48eb-89e6-d05184854051" providerId="AD" clId="Web-{7A92B716-3958-B2DF-7333-4C2C65B5EDD1}" dt="2023-05-22T14:46:57.443" v="1"/>
          <pc:sldLayoutMkLst>
            <pc:docMk/>
            <pc:sldMasterMk cId="4285315335" sldId="2147483648"/>
            <pc:sldLayoutMk cId="1610597088" sldId="2147483653"/>
          </pc:sldLayoutMkLst>
        </pc:sldLayoutChg>
        <pc:sldLayoutChg chg="mod">
          <pc:chgData name="Euan Morrison" userId="S::gw22morrisoneuan@glowmail.org.uk::1c1239fc-f294-48eb-89e6-d05184854051" providerId="AD" clId="Web-{7A92B716-3958-B2DF-7333-4C2C65B5EDD1}" dt="2023-05-22T14:46:57.443" v="1"/>
          <pc:sldLayoutMkLst>
            <pc:docMk/>
            <pc:sldMasterMk cId="4285315335" sldId="2147483648"/>
            <pc:sldLayoutMk cId="2566949685" sldId="2147483654"/>
          </pc:sldLayoutMkLst>
        </pc:sldLayoutChg>
        <pc:sldLayoutChg chg="mod">
          <pc:chgData name="Euan Morrison" userId="S::gw22morrisoneuan@glowmail.org.uk::1c1239fc-f294-48eb-89e6-d05184854051" providerId="AD" clId="Web-{7A92B716-3958-B2DF-7333-4C2C65B5EDD1}" dt="2023-05-22T14:46:57.443" v="1"/>
          <pc:sldLayoutMkLst>
            <pc:docMk/>
            <pc:sldMasterMk cId="4285315335" sldId="2147483648"/>
            <pc:sldLayoutMk cId="3447846331" sldId="2147483655"/>
          </pc:sldLayoutMkLst>
        </pc:sldLayoutChg>
        <pc:sldLayoutChg chg="mod">
          <pc:chgData name="Euan Morrison" userId="S::gw22morrisoneuan@glowmail.org.uk::1c1239fc-f294-48eb-89e6-d05184854051" providerId="AD" clId="Web-{7A92B716-3958-B2DF-7333-4C2C65B5EDD1}" dt="2023-05-22T14:46:57.443" v="1"/>
          <pc:sldLayoutMkLst>
            <pc:docMk/>
            <pc:sldMasterMk cId="4285315335" sldId="2147483648"/>
            <pc:sldLayoutMk cId="2803241194" sldId="2147483656"/>
          </pc:sldLayoutMkLst>
        </pc:sldLayoutChg>
        <pc:sldLayoutChg chg="mod">
          <pc:chgData name="Euan Morrison" userId="S::gw22morrisoneuan@glowmail.org.uk::1c1239fc-f294-48eb-89e6-d05184854051" providerId="AD" clId="Web-{7A92B716-3958-B2DF-7333-4C2C65B5EDD1}" dt="2023-05-22T14:46:57.443" v="1"/>
          <pc:sldLayoutMkLst>
            <pc:docMk/>
            <pc:sldMasterMk cId="4285315335" sldId="2147483648"/>
            <pc:sldLayoutMk cId="1433713188" sldId="2147483657"/>
          </pc:sldLayoutMkLst>
        </pc:sldLayoutChg>
        <pc:sldLayoutChg chg="mod">
          <pc:chgData name="Euan Morrison" userId="S::gw22morrisoneuan@glowmail.org.uk::1c1239fc-f294-48eb-89e6-d05184854051" providerId="AD" clId="Web-{7A92B716-3958-B2DF-7333-4C2C65B5EDD1}" dt="2023-05-22T14:46:57.443" v="1"/>
          <pc:sldLayoutMkLst>
            <pc:docMk/>
            <pc:sldMasterMk cId="4285315335" sldId="2147483648"/>
            <pc:sldLayoutMk cId="3476565490" sldId="2147483658"/>
          </pc:sldLayoutMkLst>
        </pc:sldLayoutChg>
        <pc:sldLayoutChg chg="mod">
          <pc:chgData name="Euan Morrison" userId="S::gw22morrisoneuan@glowmail.org.uk::1c1239fc-f294-48eb-89e6-d05184854051" providerId="AD" clId="Web-{7A92B716-3958-B2DF-7333-4C2C65B5EDD1}" dt="2023-05-22T14:46:57.443" v="1"/>
          <pc:sldLayoutMkLst>
            <pc:docMk/>
            <pc:sldMasterMk cId="4285315335" sldId="2147483648"/>
            <pc:sldLayoutMk cId="581406677" sldId="2147483659"/>
          </pc:sldLayoutMkLst>
        </pc:sldLayoutChg>
      </pc:sldMasterChg>
    </pc:docChg>
  </pc:docChgLst>
  <pc:docChgLst>
    <pc:chgData name="Euan Morrison" userId="S::gw22morrisoneuan@glowmail.org.uk::1c1239fc-f294-48eb-89e6-d05184854051" providerId="AD" clId="Web-{D9005D5A-87AC-828B-F562-AE3430B1DB04}"/>
    <pc:docChg chg="modSld">
      <pc:chgData name="Euan Morrison" userId="S::gw22morrisoneuan@glowmail.org.uk::1c1239fc-f294-48eb-89e6-d05184854051" providerId="AD" clId="Web-{D9005D5A-87AC-828B-F562-AE3430B1DB04}" dt="2022-10-26T11:19:34.409" v="15" actId="14100"/>
      <pc:docMkLst>
        <pc:docMk/>
      </pc:docMkLst>
      <pc:sldChg chg="addSp delSp modSp">
        <pc:chgData name="Euan Morrison" userId="S::gw22morrisoneuan@glowmail.org.uk::1c1239fc-f294-48eb-89e6-d05184854051" providerId="AD" clId="Web-{D9005D5A-87AC-828B-F562-AE3430B1DB04}" dt="2022-10-26T11:19:34.409" v="15" actId="14100"/>
        <pc:sldMkLst>
          <pc:docMk/>
          <pc:sldMk cId="3026585500" sldId="1349"/>
        </pc:sldMkLst>
        <pc:spChg chg="del">
          <ac:chgData name="Euan Morrison" userId="S::gw22morrisoneuan@glowmail.org.uk::1c1239fc-f294-48eb-89e6-d05184854051" providerId="AD" clId="Web-{D9005D5A-87AC-828B-F562-AE3430B1DB04}" dt="2022-10-26T11:19:18.190" v="10"/>
          <ac:spMkLst>
            <pc:docMk/>
            <pc:sldMk cId="3026585500" sldId="1349"/>
            <ac:spMk id="5" creationId="{00000000-0000-0000-0000-000000000000}"/>
          </ac:spMkLst>
        </pc:spChg>
        <pc:picChg chg="add mod">
          <ac:chgData name="Euan Morrison" userId="S::gw22morrisoneuan@glowmail.org.uk::1c1239fc-f294-48eb-89e6-d05184854051" providerId="AD" clId="Web-{D9005D5A-87AC-828B-F562-AE3430B1DB04}" dt="2022-10-26T11:19:34.409" v="15" actId="14100"/>
          <ac:picMkLst>
            <pc:docMk/>
            <pc:sldMk cId="3026585500" sldId="1349"/>
            <ac:picMk id="2" creationId="{B54800D7-9DC2-C64C-B109-D58EA5891FDC}"/>
          </ac:picMkLst>
        </pc:picChg>
      </pc:sldChg>
      <pc:sldChg chg="addSp delSp modSp">
        <pc:chgData name="Euan Morrison" userId="S::gw22morrisoneuan@glowmail.org.uk::1c1239fc-f294-48eb-89e6-d05184854051" providerId="AD" clId="Web-{D9005D5A-87AC-828B-F562-AE3430B1DB04}" dt="2022-10-26T11:19:02.814" v="9"/>
        <pc:sldMkLst>
          <pc:docMk/>
          <pc:sldMk cId="115400012" sldId="1357"/>
        </pc:sldMkLst>
        <pc:spChg chg="del">
          <ac:chgData name="Euan Morrison" userId="S::gw22morrisoneuan@glowmail.org.uk::1c1239fc-f294-48eb-89e6-d05184854051" providerId="AD" clId="Web-{D9005D5A-87AC-828B-F562-AE3430B1DB04}" dt="2022-10-26T11:14:55.401" v="0"/>
          <ac:spMkLst>
            <pc:docMk/>
            <pc:sldMk cId="115400012" sldId="1357"/>
            <ac:spMk id="2" creationId="{00000000-0000-0000-0000-000000000000}"/>
          </ac:spMkLst>
        </pc:spChg>
        <pc:spChg chg="add mod">
          <ac:chgData name="Euan Morrison" userId="S::gw22morrisoneuan@glowmail.org.uk::1c1239fc-f294-48eb-89e6-d05184854051" providerId="AD" clId="Web-{D9005D5A-87AC-828B-F562-AE3430B1DB04}" dt="2022-10-26T11:18:46.158" v="7" actId="1076"/>
          <ac:spMkLst>
            <pc:docMk/>
            <pc:sldMk cId="115400012" sldId="1357"/>
            <ac:spMk id="3" creationId="{1921F375-DCAA-D5D9-6981-56CF76B9E4C8}"/>
          </ac:spMkLst>
        </pc:spChg>
        <pc:picChg chg="add mod">
          <ac:chgData name="Euan Morrison" userId="S::gw22morrisoneuan@glowmail.org.uk::1c1239fc-f294-48eb-89e6-d05184854051" providerId="AD" clId="Web-{D9005D5A-87AC-828B-F562-AE3430B1DB04}" dt="2022-10-26T11:19:02.814" v="9"/>
          <ac:picMkLst>
            <pc:docMk/>
            <pc:sldMk cId="115400012" sldId="1357"/>
            <ac:picMk id="4" creationId="{401ACE63-90E2-8298-9338-B2F40AB07BA5}"/>
          </ac:picMkLst>
        </pc:picChg>
      </pc:sldChg>
    </pc:docChg>
  </pc:docChgLst>
  <pc:docChgLst>
    <pc:chgData name="Euan Morrison" userId="S::gw22morrisoneuan@glowmail.org.uk::1c1239fc-f294-48eb-89e6-d05184854051" providerId="AD" clId="Web-{39823117-6AF5-312F-5836-D9A301159190}"/>
    <pc:docChg chg="modSld">
      <pc:chgData name="Euan Morrison" userId="S::gw22morrisoneuan@glowmail.org.uk::1c1239fc-f294-48eb-89e6-d05184854051" providerId="AD" clId="Web-{39823117-6AF5-312F-5836-D9A301159190}" dt="2023-08-25T11:54:14.784" v="9" actId="1076"/>
      <pc:docMkLst>
        <pc:docMk/>
      </pc:docMkLst>
      <pc:sldChg chg="addSp delSp modSp">
        <pc:chgData name="Euan Morrison" userId="S::gw22morrisoneuan@glowmail.org.uk::1c1239fc-f294-48eb-89e6-d05184854051" providerId="AD" clId="Web-{39823117-6AF5-312F-5836-D9A301159190}" dt="2023-08-25T11:54:14.784" v="9" actId="1076"/>
        <pc:sldMkLst>
          <pc:docMk/>
          <pc:sldMk cId="115400012" sldId="1357"/>
        </pc:sldMkLst>
        <pc:spChg chg="add del mod">
          <ac:chgData name="Euan Morrison" userId="S::gw22morrisoneuan@glowmail.org.uk::1c1239fc-f294-48eb-89e6-d05184854051" providerId="AD" clId="Web-{39823117-6AF5-312F-5836-D9A301159190}" dt="2023-08-25T11:53:49.220" v="5"/>
          <ac:spMkLst>
            <pc:docMk/>
            <pc:sldMk cId="115400012" sldId="1357"/>
            <ac:spMk id="2" creationId="{47E89B7C-AC43-C884-9C3C-99422909A9A1}"/>
          </ac:spMkLst>
        </pc:spChg>
        <pc:spChg chg="del">
          <ac:chgData name="Euan Morrison" userId="S::gw22morrisoneuan@glowmail.org.uk::1c1239fc-f294-48eb-89e6-d05184854051" providerId="AD" clId="Web-{39823117-6AF5-312F-5836-D9A301159190}" dt="2023-08-25T11:53:45.392" v="1"/>
          <ac:spMkLst>
            <pc:docMk/>
            <pc:sldMk cId="115400012" sldId="1357"/>
            <ac:spMk id="3" creationId="{1921F375-DCAA-D5D9-6981-56CF76B9E4C8}"/>
          </ac:spMkLst>
        </pc:spChg>
        <pc:picChg chg="del">
          <ac:chgData name="Euan Morrison" userId="S::gw22morrisoneuan@glowmail.org.uk::1c1239fc-f294-48eb-89e6-d05184854051" providerId="AD" clId="Web-{39823117-6AF5-312F-5836-D9A301159190}" dt="2023-08-25T11:53:42.533" v="0"/>
          <ac:picMkLst>
            <pc:docMk/>
            <pc:sldMk cId="115400012" sldId="1357"/>
            <ac:picMk id="4" creationId="{401ACE63-90E2-8298-9338-B2F40AB07BA5}"/>
          </ac:picMkLst>
        </pc:picChg>
        <pc:picChg chg="add mod">
          <ac:chgData name="Euan Morrison" userId="S::gw22morrisoneuan@glowmail.org.uk::1c1239fc-f294-48eb-89e6-d05184854051" providerId="AD" clId="Web-{39823117-6AF5-312F-5836-D9A301159190}" dt="2023-08-25T11:54:14.784" v="9" actId="1076"/>
          <ac:picMkLst>
            <pc:docMk/>
            <pc:sldMk cId="115400012" sldId="1357"/>
            <ac:picMk id="5" creationId="{944EA1C0-F962-7368-3425-2CE67BAC045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9AB13029-3F0E-4C31-9083-D32194ED30C5}" type="datetimeFigureOut">
              <a:rPr lang="en-GB" smtClean="0"/>
              <a:t>25/08/2023</a:t>
            </a:fld>
            <a:endParaRPr lang="en-GB" dirty="0"/>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28F6FE74-E7E4-42D6-808F-7A5FA52798F4}" type="slidenum">
              <a:rPr lang="en-GB" smtClean="0"/>
              <a:t>‹#›</a:t>
            </a:fld>
            <a:endParaRPr lang="en-GB" dirty="0"/>
          </a:p>
        </p:txBody>
      </p:sp>
    </p:spTree>
    <p:extLst>
      <p:ext uri="{BB962C8B-B14F-4D97-AF65-F5344CB8AC3E}">
        <p14:creationId xmlns:p14="http://schemas.microsoft.com/office/powerpoint/2010/main" val="261786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7356D-ECDC-4CBF-A77B-AC03973639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CE7209-E9A4-4850-A28E-1546A25D71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BE02DC3-BDEC-4001-B512-828A81330246}"/>
              </a:ext>
            </a:extLst>
          </p:cNvPr>
          <p:cNvSpPr>
            <a:spLocks noGrp="1"/>
          </p:cNvSpPr>
          <p:nvPr>
            <p:ph type="dt" sz="half" idx="10"/>
          </p:nvPr>
        </p:nvSpPr>
        <p:spPr/>
        <p:txBody>
          <a:bodyPr/>
          <a:lstStyle/>
          <a:p>
            <a:fld id="{816FF8D7-E22E-4AB6-AE53-1412753D5539}" type="datetimeFigureOut">
              <a:rPr lang="en-GB" smtClean="0"/>
              <a:t>25/08/2023</a:t>
            </a:fld>
            <a:endParaRPr lang="en-GB" dirty="0"/>
          </a:p>
        </p:txBody>
      </p:sp>
      <p:sp>
        <p:nvSpPr>
          <p:cNvPr id="5" name="Footer Placeholder 4">
            <a:extLst>
              <a:ext uri="{FF2B5EF4-FFF2-40B4-BE49-F238E27FC236}">
                <a16:creationId xmlns:a16="http://schemas.microsoft.com/office/drawing/2014/main" id="{7EFA28EC-2598-499D-B38D-442C17DE300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17E3E94-18AE-4F64-8370-66713D9415A2}"/>
              </a:ext>
            </a:extLst>
          </p:cNvPr>
          <p:cNvSpPr>
            <a:spLocks noGrp="1"/>
          </p:cNvSpPr>
          <p:nvPr>
            <p:ph type="sldNum" sz="quarter" idx="12"/>
          </p:nvPr>
        </p:nvSpPr>
        <p:spPr/>
        <p:txBody>
          <a:bodyPr/>
          <a:lstStyle/>
          <a:p>
            <a:fld id="{CCE2E7F4-FDA9-402A-9804-19831C9442A1}" type="slidenum">
              <a:rPr lang="en-GB" smtClean="0"/>
              <a:t>‹#›</a:t>
            </a:fld>
            <a:endParaRPr lang="en-GB" dirty="0"/>
          </a:p>
        </p:txBody>
      </p:sp>
    </p:spTree>
    <p:extLst>
      <p:ext uri="{BB962C8B-B14F-4D97-AF65-F5344CB8AC3E}">
        <p14:creationId xmlns:p14="http://schemas.microsoft.com/office/powerpoint/2010/main" val="2648612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F7B4-962A-4AED-99F1-6090B28420F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9BBAB-8216-40B4-A7C6-46253748E2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DEF65B-C0FF-460A-AB93-2650AC064EDB}"/>
              </a:ext>
            </a:extLst>
          </p:cNvPr>
          <p:cNvSpPr>
            <a:spLocks noGrp="1"/>
          </p:cNvSpPr>
          <p:nvPr>
            <p:ph type="dt" sz="half" idx="10"/>
          </p:nvPr>
        </p:nvSpPr>
        <p:spPr/>
        <p:txBody>
          <a:bodyPr/>
          <a:lstStyle/>
          <a:p>
            <a:fld id="{816FF8D7-E22E-4AB6-AE53-1412753D5539}" type="datetimeFigureOut">
              <a:rPr lang="en-GB" smtClean="0"/>
              <a:t>25/08/2023</a:t>
            </a:fld>
            <a:endParaRPr lang="en-GB" dirty="0"/>
          </a:p>
        </p:txBody>
      </p:sp>
      <p:sp>
        <p:nvSpPr>
          <p:cNvPr id="5" name="Footer Placeholder 4">
            <a:extLst>
              <a:ext uri="{FF2B5EF4-FFF2-40B4-BE49-F238E27FC236}">
                <a16:creationId xmlns:a16="http://schemas.microsoft.com/office/drawing/2014/main" id="{C32D07C7-C575-4D72-9116-BDF3AE09A28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C86474C-2FC4-4889-B5E2-5275D37574CE}"/>
              </a:ext>
            </a:extLst>
          </p:cNvPr>
          <p:cNvSpPr>
            <a:spLocks noGrp="1"/>
          </p:cNvSpPr>
          <p:nvPr>
            <p:ph type="sldNum" sz="quarter" idx="12"/>
          </p:nvPr>
        </p:nvSpPr>
        <p:spPr/>
        <p:txBody>
          <a:bodyPr/>
          <a:lstStyle/>
          <a:p>
            <a:fld id="{CCE2E7F4-FDA9-402A-9804-19831C9442A1}" type="slidenum">
              <a:rPr lang="en-GB" smtClean="0"/>
              <a:t>‹#›</a:t>
            </a:fld>
            <a:endParaRPr lang="en-GB" dirty="0"/>
          </a:p>
        </p:txBody>
      </p:sp>
    </p:spTree>
    <p:extLst>
      <p:ext uri="{BB962C8B-B14F-4D97-AF65-F5344CB8AC3E}">
        <p14:creationId xmlns:p14="http://schemas.microsoft.com/office/powerpoint/2010/main" val="3476565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CDEB1B-2593-45DC-AB6B-A0C3FD5FAD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A3A35B-62FD-4FD6-B261-5309CDA79C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D36C31-059B-4EF7-BEBB-7D1EA1A5E618}"/>
              </a:ext>
            </a:extLst>
          </p:cNvPr>
          <p:cNvSpPr>
            <a:spLocks noGrp="1"/>
          </p:cNvSpPr>
          <p:nvPr>
            <p:ph type="dt" sz="half" idx="10"/>
          </p:nvPr>
        </p:nvSpPr>
        <p:spPr/>
        <p:txBody>
          <a:bodyPr/>
          <a:lstStyle/>
          <a:p>
            <a:fld id="{816FF8D7-E22E-4AB6-AE53-1412753D5539}" type="datetimeFigureOut">
              <a:rPr lang="en-GB" smtClean="0"/>
              <a:t>25/08/2023</a:t>
            </a:fld>
            <a:endParaRPr lang="en-GB" dirty="0"/>
          </a:p>
        </p:txBody>
      </p:sp>
      <p:sp>
        <p:nvSpPr>
          <p:cNvPr id="5" name="Footer Placeholder 4">
            <a:extLst>
              <a:ext uri="{FF2B5EF4-FFF2-40B4-BE49-F238E27FC236}">
                <a16:creationId xmlns:a16="http://schemas.microsoft.com/office/drawing/2014/main" id="{8E82F031-4982-4431-AE3F-88E23B4C853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DE63974-F516-4988-AB04-78ABA25339AA}"/>
              </a:ext>
            </a:extLst>
          </p:cNvPr>
          <p:cNvSpPr>
            <a:spLocks noGrp="1"/>
          </p:cNvSpPr>
          <p:nvPr>
            <p:ph type="sldNum" sz="quarter" idx="12"/>
          </p:nvPr>
        </p:nvSpPr>
        <p:spPr/>
        <p:txBody>
          <a:bodyPr/>
          <a:lstStyle/>
          <a:p>
            <a:fld id="{CCE2E7F4-FDA9-402A-9804-19831C9442A1}" type="slidenum">
              <a:rPr lang="en-GB" smtClean="0"/>
              <a:t>‹#›</a:t>
            </a:fld>
            <a:endParaRPr lang="en-GB" dirty="0"/>
          </a:p>
        </p:txBody>
      </p:sp>
    </p:spTree>
    <p:extLst>
      <p:ext uri="{BB962C8B-B14F-4D97-AF65-F5344CB8AC3E}">
        <p14:creationId xmlns:p14="http://schemas.microsoft.com/office/powerpoint/2010/main" val="581406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C1A81-4FBE-46AD-B3DA-BC7A5C8F52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9BD059-4BEB-4477-8400-B55DD9C147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7FF083-7975-43BC-AA9E-6B44709C9E8E}"/>
              </a:ext>
            </a:extLst>
          </p:cNvPr>
          <p:cNvSpPr>
            <a:spLocks noGrp="1"/>
          </p:cNvSpPr>
          <p:nvPr>
            <p:ph type="dt" sz="half" idx="10"/>
          </p:nvPr>
        </p:nvSpPr>
        <p:spPr/>
        <p:txBody>
          <a:bodyPr/>
          <a:lstStyle/>
          <a:p>
            <a:fld id="{816FF8D7-E22E-4AB6-AE53-1412753D5539}" type="datetimeFigureOut">
              <a:rPr lang="en-GB" smtClean="0"/>
              <a:t>25/08/2023</a:t>
            </a:fld>
            <a:endParaRPr lang="en-GB" dirty="0"/>
          </a:p>
        </p:txBody>
      </p:sp>
      <p:sp>
        <p:nvSpPr>
          <p:cNvPr id="5" name="Footer Placeholder 4">
            <a:extLst>
              <a:ext uri="{FF2B5EF4-FFF2-40B4-BE49-F238E27FC236}">
                <a16:creationId xmlns:a16="http://schemas.microsoft.com/office/drawing/2014/main" id="{E318F5D3-4406-460B-BC95-633439E7FF0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1547E80-0871-4E25-95B0-D24C2C9A5D75}"/>
              </a:ext>
            </a:extLst>
          </p:cNvPr>
          <p:cNvSpPr>
            <a:spLocks noGrp="1"/>
          </p:cNvSpPr>
          <p:nvPr>
            <p:ph type="sldNum" sz="quarter" idx="12"/>
          </p:nvPr>
        </p:nvSpPr>
        <p:spPr/>
        <p:txBody>
          <a:bodyPr/>
          <a:lstStyle/>
          <a:p>
            <a:fld id="{CCE2E7F4-FDA9-402A-9804-19831C9442A1}" type="slidenum">
              <a:rPr lang="en-GB" smtClean="0"/>
              <a:t>‹#›</a:t>
            </a:fld>
            <a:endParaRPr lang="en-GB" dirty="0"/>
          </a:p>
        </p:txBody>
      </p:sp>
    </p:spTree>
    <p:extLst>
      <p:ext uri="{BB962C8B-B14F-4D97-AF65-F5344CB8AC3E}">
        <p14:creationId xmlns:p14="http://schemas.microsoft.com/office/powerpoint/2010/main" val="3043782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069CF-D0AF-4AA2-ADA2-49D68B17E8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567E462-A9D9-4623-9635-D66DB399ED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18EC85-A04E-4D18-8EFA-3AEA86F5807F}"/>
              </a:ext>
            </a:extLst>
          </p:cNvPr>
          <p:cNvSpPr>
            <a:spLocks noGrp="1"/>
          </p:cNvSpPr>
          <p:nvPr>
            <p:ph type="dt" sz="half" idx="10"/>
          </p:nvPr>
        </p:nvSpPr>
        <p:spPr/>
        <p:txBody>
          <a:bodyPr/>
          <a:lstStyle/>
          <a:p>
            <a:fld id="{816FF8D7-E22E-4AB6-AE53-1412753D5539}" type="datetimeFigureOut">
              <a:rPr lang="en-GB" smtClean="0"/>
              <a:t>25/08/2023</a:t>
            </a:fld>
            <a:endParaRPr lang="en-GB" dirty="0"/>
          </a:p>
        </p:txBody>
      </p:sp>
      <p:sp>
        <p:nvSpPr>
          <p:cNvPr id="5" name="Footer Placeholder 4">
            <a:extLst>
              <a:ext uri="{FF2B5EF4-FFF2-40B4-BE49-F238E27FC236}">
                <a16:creationId xmlns:a16="http://schemas.microsoft.com/office/drawing/2014/main" id="{BBE3B316-C1E7-4433-8A1B-24073C0A080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B88C73B-2338-4969-9FE3-9D9F27DB5833}"/>
              </a:ext>
            </a:extLst>
          </p:cNvPr>
          <p:cNvSpPr>
            <a:spLocks noGrp="1"/>
          </p:cNvSpPr>
          <p:nvPr>
            <p:ph type="sldNum" sz="quarter" idx="12"/>
          </p:nvPr>
        </p:nvSpPr>
        <p:spPr/>
        <p:txBody>
          <a:bodyPr/>
          <a:lstStyle/>
          <a:p>
            <a:fld id="{CCE2E7F4-FDA9-402A-9804-19831C9442A1}" type="slidenum">
              <a:rPr lang="en-GB" smtClean="0"/>
              <a:t>‹#›</a:t>
            </a:fld>
            <a:endParaRPr lang="en-GB" dirty="0"/>
          </a:p>
        </p:txBody>
      </p:sp>
    </p:spTree>
    <p:extLst>
      <p:ext uri="{BB962C8B-B14F-4D97-AF65-F5344CB8AC3E}">
        <p14:creationId xmlns:p14="http://schemas.microsoft.com/office/powerpoint/2010/main" val="2000749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B802C-D795-412B-BD1D-7F81007006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E1623A-BA39-4624-83B7-C87F724A81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6625F65-8AF3-4E08-B3BA-C8CDAF285B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B4D202D-D2DE-42EF-A3EA-0EAF0EC44360}"/>
              </a:ext>
            </a:extLst>
          </p:cNvPr>
          <p:cNvSpPr>
            <a:spLocks noGrp="1"/>
          </p:cNvSpPr>
          <p:nvPr>
            <p:ph type="dt" sz="half" idx="10"/>
          </p:nvPr>
        </p:nvSpPr>
        <p:spPr/>
        <p:txBody>
          <a:bodyPr/>
          <a:lstStyle/>
          <a:p>
            <a:fld id="{816FF8D7-E22E-4AB6-AE53-1412753D5539}" type="datetimeFigureOut">
              <a:rPr lang="en-GB" smtClean="0"/>
              <a:t>25/08/2023</a:t>
            </a:fld>
            <a:endParaRPr lang="en-GB" dirty="0"/>
          </a:p>
        </p:txBody>
      </p:sp>
      <p:sp>
        <p:nvSpPr>
          <p:cNvPr id="6" name="Footer Placeholder 5">
            <a:extLst>
              <a:ext uri="{FF2B5EF4-FFF2-40B4-BE49-F238E27FC236}">
                <a16:creationId xmlns:a16="http://schemas.microsoft.com/office/drawing/2014/main" id="{CEB28824-BE7A-43E3-9607-2807E32931D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E566A19-C4DD-414B-9409-B5CB3DB8FA86}"/>
              </a:ext>
            </a:extLst>
          </p:cNvPr>
          <p:cNvSpPr>
            <a:spLocks noGrp="1"/>
          </p:cNvSpPr>
          <p:nvPr>
            <p:ph type="sldNum" sz="quarter" idx="12"/>
          </p:nvPr>
        </p:nvSpPr>
        <p:spPr/>
        <p:txBody>
          <a:bodyPr/>
          <a:lstStyle/>
          <a:p>
            <a:fld id="{CCE2E7F4-FDA9-402A-9804-19831C9442A1}" type="slidenum">
              <a:rPr lang="en-GB" smtClean="0"/>
              <a:t>‹#›</a:t>
            </a:fld>
            <a:endParaRPr lang="en-GB" dirty="0"/>
          </a:p>
        </p:txBody>
      </p:sp>
    </p:spTree>
    <p:extLst>
      <p:ext uri="{BB962C8B-B14F-4D97-AF65-F5344CB8AC3E}">
        <p14:creationId xmlns:p14="http://schemas.microsoft.com/office/powerpoint/2010/main" val="3438005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85285-ACA5-4B79-B25E-1A8DF95590E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9E2B10-E937-4243-BE0B-5A6EEE17B1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513834-04C4-4533-B3BF-BACFAAD2CA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4B3F3DD-E633-4C3A-B427-E75FB3661A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B8FD0B-5D2F-40E8-A243-1BD2F4D588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5F57793-5975-4D91-A26B-2953A172031A}"/>
              </a:ext>
            </a:extLst>
          </p:cNvPr>
          <p:cNvSpPr>
            <a:spLocks noGrp="1"/>
          </p:cNvSpPr>
          <p:nvPr>
            <p:ph type="dt" sz="half" idx="10"/>
          </p:nvPr>
        </p:nvSpPr>
        <p:spPr/>
        <p:txBody>
          <a:bodyPr/>
          <a:lstStyle/>
          <a:p>
            <a:fld id="{816FF8D7-E22E-4AB6-AE53-1412753D5539}" type="datetimeFigureOut">
              <a:rPr lang="en-GB" smtClean="0"/>
              <a:t>25/08/2023</a:t>
            </a:fld>
            <a:endParaRPr lang="en-GB" dirty="0"/>
          </a:p>
        </p:txBody>
      </p:sp>
      <p:sp>
        <p:nvSpPr>
          <p:cNvPr id="8" name="Footer Placeholder 7">
            <a:extLst>
              <a:ext uri="{FF2B5EF4-FFF2-40B4-BE49-F238E27FC236}">
                <a16:creationId xmlns:a16="http://schemas.microsoft.com/office/drawing/2014/main" id="{7C2DFE07-85D6-48D7-9EF4-B96354939434}"/>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97DEB514-4285-4DDD-B0C6-157882EE3AF6}"/>
              </a:ext>
            </a:extLst>
          </p:cNvPr>
          <p:cNvSpPr>
            <a:spLocks noGrp="1"/>
          </p:cNvSpPr>
          <p:nvPr>
            <p:ph type="sldNum" sz="quarter" idx="12"/>
          </p:nvPr>
        </p:nvSpPr>
        <p:spPr/>
        <p:txBody>
          <a:bodyPr/>
          <a:lstStyle/>
          <a:p>
            <a:fld id="{CCE2E7F4-FDA9-402A-9804-19831C9442A1}" type="slidenum">
              <a:rPr lang="en-GB" smtClean="0"/>
              <a:t>‹#›</a:t>
            </a:fld>
            <a:endParaRPr lang="en-GB" dirty="0"/>
          </a:p>
        </p:txBody>
      </p:sp>
    </p:spTree>
    <p:extLst>
      <p:ext uri="{BB962C8B-B14F-4D97-AF65-F5344CB8AC3E}">
        <p14:creationId xmlns:p14="http://schemas.microsoft.com/office/powerpoint/2010/main" val="1610597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31354-7EB3-444D-84E9-A798DA6BA24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F6F3661-08F5-4263-BB8C-FD094378C667}"/>
              </a:ext>
            </a:extLst>
          </p:cNvPr>
          <p:cNvSpPr>
            <a:spLocks noGrp="1"/>
          </p:cNvSpPr>
          <p:nvPr>
            <p:ph type="dt" sz="half" idx="10"/>
          </p:nvPr>
        </p:nvSpPr>
        <p:spPr/>
        <p:txBody>
          <a:bodyPr/>
          <a:lstStyle/>
          <a:p>
            <a:fld id="{816FF8D7-E22E-4AB6-AE53-1412753D5539}" type="datetimeFigureOut">
              <a:rPr lang="en-GB" smtClean="0"/>
              <a:t>25/08/2023</a:t>
            </a:fld>
            <a:endParaRPr lang="en-GB" dirty="0"/>
          </a:p>
        </p:txBody>
      </p:sp>
      <p:sp>
        <p:nvSpPr>
          <p:cNvPr id="4" name="Footer Placeholder 3">
            <a:extLst>
              <a:ext uri="{FF2B5EF4-FFF2-40B4-BE49-F238E27FC236}">
                <a16:creationId xmlns:a16="http://schemas.microsoft.com/office/drawing/2014/main" id="{1F194242-E40C-427B-8A68-115F642EF4E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69C1AF7B-E911-408D-A388-2BA0E7541FC4}"/>
              </a:ext>
            </a:extLst>
          </p:cNvPr>
          <p:cNvSpPr>
            <a:spLocks noGrp="1"/>
          </p:cNvSpPr>
          <p:nvPr>
            <p:ph type="sldNum" sz="quarter" idx="12"/>
          </p:nvPr>
        </p:nvSpPr>
        <p:spPr/>
        <p:txBody>
          <a:bodyPr/>
          <a:lstStyle/>
          <a:p>
            <a:fld id="{CCE2E7F4-FDA9-402A-9804-19831C9442A1}" type="slidenum">
              <a:rPr lang="en-GB" smtClean="0"/>
              <a:t>‹#›</a:t>
            </a:fld>
            <a:endParaRPr lang="en-GB" dirty="0"/>
          </a:p>
        </p:txBody>
      </p:sp>
    </p:spTree>
    <p:extLst>
      <p:ext uri="{BB962C8B-B14F-4D97-AF65-F5344CB8AC3E}">
        <p14:creationId xmlns:p14="http://schemas.microsoft.com/office/powerpoint/2010/main" val="2566949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9A4411-1E4A-4B34-B271-97700F351ABF}"/>
              </a:ext>
            </a:extLst>
          </p:cNvPr>
          <p:cNvSpPr>
            <a:spLocks noGrp="1"/>
          </p:cNvSpPr>
          <p:nvPr>
            <p:ph type="dt" sz="half" idx="10"/>
          </p:nvPr>
        </p:nvSpPr>
        <p:spPr/>
        <p:txBody>
          <a:bodyPr/>
          <a:lstStyle/>
          <a:p>
            <a:fld id="{816FF8D7-E22E-4AB6-AE53-1412753D5539}" type="datetimeFigureOut">
              <a:rPr lang="en-GB" smtClean="0"/>
              <a:t>25/08/2023</a:t>
            </a:fld>
            <a:endParaRPr lang="en-GB" dirty="0"/>
          </a:p>
        </p:txBody>
      </p:sp>
      <p:sp>
        <p:nvSpPr>
          <p:cNvPr id="3" name="Footer Placeholder 2">
            <a:extLst>
              <a:ext uri="{FF2B5EF4-FFF2-40B4-BE49-F238E27FC236}">
                <a16:creationId xmlns:a16="http://schemas.microsoft.com/office/drawing/2014/main" id="{FB18473E-5DE8-4CF4-9947-F6B8CD9D54AF}"/>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7EAA09A-FA62-440C-BAD7-A62B480F586D}"/>
              </a:ext>
            </a:extLst>
          </p:cNvPr>
          <p:cNvSpPr>
            <a:spLocks noGrp="1"/>
          </p:cNvSpPr>
          <p:nvPr>
            <p:ph type="sldNum" sz="quarter" idx="12"/>
          </p:nvPr>
        </p:nvSpPr>
        <p:spPr/>
        <p:txBody>
          <a:bodyPr/>
          <a:lstStyle/>
          <a:p>
            <a:fld id="{CCE2E7F4-FDA9-402A-9804-19831C9442A1}" type="slidenum">
              <a:rPr lang="en-GB" smtClean="0"/>
              <a:t>‹#›</a:t>
            </a:fld>
            <a:endParaRPr lang="en-GB" dirty="0"/>
          </a:p>
        </p:txBody>
      </p:sp>
    </p:spTree>
    <p:extLst>
      <p:ext uri="{BB962C8B-B14F-4D97-AF65-F5344CB8AC3E}">
        <p14:creationId xmlns:p14="http://schemas.microsoft.com/office/powerpoint/2010/main" val="3447846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57BB9-6768-4445-BF1E-AD6E1FF2B1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A87238-6567-47D8-8B69-47C326C54C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6CF764-50DD-42C1-9EEF-0D30AD1F19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690913-142A-4CF5-A47E-0379B7D853FC}"/>
              </a:ext>
            </a:extLst>
          </p:cNvPr>
          <p:cNvSpPr>
            <a:spLocks noGrp="1"/>
          </p:cNvSpPr>
          <p:nvPr>
            <p:ph type="dt" sz="half" idx="10"/>
          </p:nvPr>
        </p:nvSpPr>
        <p:spPr/>
        <p:txBody>
          <a:bodyPr/>
          <a:lstStyle/>
          <a:p>
            <a:fld id="{816FF8D7-E22E-4AB6-AE53-1412753D5539}" type="datetimeFigureOut">
              <a:rPr lang="en-GB" smtClean="0"/>
              <a:t>25/08/2023</a:t>
            </a:fld>
            <a:endParaRPr lang="en-GB" dirty="0"/>
          </a:p>
        </p:txBody>
      </p:sp>
      <p:sp>
        <p:nvSpPr>
          <p:cNvPr id="6" name="Footer Placeholder 5">
            <a:extLst>
              <a:ext uri="{FF2B5EF4-FFF2-40B4-BE49-F238E27FC236}">
                <a16:creationId xmlns:a16="http://schemas.microsoft.com/office/drawing/2014/main" id="{E0B24B0D-988A-43E9-BE3F-AAA9CECFDC1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487D781-5D36-4867-90C0-5E273B35776C}"/>
              </a:ext>
            </a:extLst>
          </p:cNvPr>
          <p:cNvSpPr>
            <a:spLocks noGrp="1"/>
          </p:cNvSpPr>
          <p:nvPr>
            <p:ph type="sldNum" sz="quarter" idx="12"/>
          </p:nvPr>
        </p:nvSpPr>
        <p:spPr/>
        <p:txBody>
          <a:bodyPr/>
          <a:lstStyle/>
          <a:p>
            <a:fld id="{CCE2E7F4-FDA9-402A-9804-19831C9442A1}" type="slidenum">
              <a:rPr lang="en-GB" smtClean="0"/>
              <a:t>‹#›</a:t>
            </a:fld>
            <a:endParaRPr lang="en-GB" dirty="0"/>
          </a:p>
        </p:txBody>
      </p:sp>
    </p:spTree>
    <p:extLst>
      <p:ext uri="{BB962C8B-B14F-4D97-AF65-F5344CB8AC3E}">
        <p14:creationId xmlns:p14="http://schemas.microsoft.com/office/powerpoint/2010/main" val="2803241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B7B2E-22DF-44DC-A9E4-CD4ACFA9DD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B63C5DC-9549-42EA-9B8C-22742D82A0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A5D4E6D-482F-4DA1-A493-00F5BF116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EE8922-A90F-4C2E-92C3-EB0C6A698BD1}"/>
              </a:ext>
            </a:extLst>
          </p:cNvPr>
          <p:cNvSpPr>
            <a:spLocks noGrp="1"/>
          </p:cNvSpPr>
          <p:nvPr>
            <p:ph type="dt" sz="half" idx="10"/>
          </p:nvPr>
        </p:nvSpPr>
        <p:spPr/>
        <p:txBody>
          <a:bodyPr/>
          <a:lstStyle/>
          <a:p>
            <a:fld id="{816FF8D7-E22E-4AB6-AE53-1412753D5539}" type="datetimeFigureOut">
              <a:rPr lang="en-GB" smtClean="0"/>
              <a:t>25/08/2023</a:t>
            </a:fld>
            <a:endParaRPr lang="en-GB" dirty="0"/>
          </a:p>
        </p:txBody>
      </p:sp>
      <p:sp>
        <p:nvSpPr>
          <p:cNvPr id="6" name="Footer Placeholder 5">
            <a:extLst>
              <a:ext uri="{FF2B5EF4-FFF2-40B4-BE49-F238E27FC236}">
                <a16:creationId xmlns:a16="http://schemas.microsoft.com/office/drawing/2014/main" id="{651E03A3-E859-499D-A102-D968BAF5918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890BAD2-BAE8-4695-A48E-B26AB5F7177C}"/>
              </a:ext>
            </a:extLst>
          </p:cNvPr>
          <p:cNvSpPr>
            <a:spLocks noGrp="1"/>
          </p:cNvSpPr>
          <p:nvPr>
            <p:ph type="sldNum" sz="quarter" idx="12"/>
          </p:nvPr>
        </p:nvSpPr>
        <p:spPr/>
        <p:txBody>
          <a:bodyPr/>
          <a:lstStyle/>
          <a:p>
            <a:fld id="{CCE2E7F4-FDA9-402A-9804-19831C9442A1}" type="slidenum">
              <a:rPr lang="en-GB" smtClean="0"/>
              <a:t>‹#›</a:t>
            </a:fld>
            <a:endParaRPr lang="en-GB" dirty="0"/>
          </a:p>
        </p:txBody>
      </p:sp>
    </p:spTree>
    <p:extLst>
      <p:ext uri="{BB962C8B-B14F-4D97-AF65-F5344CB8AC3E}">
        <p14:creationId xmlns:p14="http://schemas.microsoft.com/office/powerpoint/2010/main" val="1433713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115B43-FFD1-4B78-90D3-DD8C0850D4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09E976-217C-4FA5-B0D7-36F6FC865C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FA3D56-3882-4625-AC9A-0A50A9F51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FF8D7-E22E-4AB6-AE53-1412753D5539}" type="datetimeFigureOut">
              <a:rPr lang="en-GB" smtClean="0"/>
              <a:t>25/08/2023</a:t>
            </a:fld>
            <a:endParaRPr lang="en-GB" dirty="0"/>
          </a:p>
        </p:txBody>
      </p:sp>
      <p:sp>
        <p:nvSpPr>
          <p:cNvPr id="5" name="Footer Placeholder 4">
            <a:extLst>
              <a:ext uri="{FF2B5EF4-FFF2-40B4-BE49-F238E27FC236}">
                <a16:creationId xmlns:a16="http://schemas.microsoft.com/office/drawing/2014/main" id="{5FED2EF6-3221-4E81-9F41-CBCB635A27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F31C8A42-184F-4F8C-98BD-DD9270FD84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2E7F4-FDA9-402A-9804-19831C9442A1}" type="slidenum">
              <a:rPr lang="en-GB" smtClean="0"/>
              <a:t>‹#›</a:t>
            </a:fld>
            <a:endParaRPr lang="en-GB" dirty="0"/>
          </a:p>
        </p:txBody>
      </p:sp>
    </p:spTree>
    <p:extLst>
      <p:ext uri="{BB962C8B-B14F-4D97-AF65-F5344CB8AC3E}">
        <p14:creationId xmlns:p14="http://schemas.microsoft.com/office/powerpoint/2010/main" val="4285315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ideo" Target="https://www.youtube.com/embed/uMA0_OWXeW0?feature=oembed"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ideo" Target="https://www.youtube.com/embed/eazGGlPdj3s?feature=oembed" TargetMode="External"/><Relationship Id="rId5" Type="http://schemas.openxmlformats.org/officeDocument/2006/relationships/image" Target="../media/image12.jpeg"/><Relationship Id="rId4" Type="http://schemas.openxmlformats.org/officeDocument/2006/relationships/hyperlink" Target="https://www.youtube.com/watch?v=eazGGlPdj3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hqprint">
            <a:extLst>
              <a:ext uri="{28A0092B-C50C-407E-A947-70E740481C1C}">
                <a14:useLocalDpi xmlns:a14="http://schemas.microsoft.com/office/drawing/2010/main" val="0"/>
              </a:ext>
            </a:extLst>
          </a:blip>
          <a:srcRect l="24102" r="31453"/>
          <a:stretch/>
        </p:blipFill>
        <p:spPr>
          <a:xfrm rot="16200000">
            <a:off x="4572001" y="-2625970"/>
            <a:ext cx="3047999" cy="1219199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09575"/>
            <a:ext cx="4267728" cy="1899138"/>
          </a:xfrm>
          <a:prstGeom prst="rect">
            <a:avLst/>
          </a:prstGeom>
        </p:spPr>
      </p:pic>
      <p:sp>
        <p:nvSpPr>
          <p:cNvPr id="8" name="Rectangle 7"/>
          <p:cNvSpPr/>
          <p:nvPr/>
        </p:nvSpPr>
        <p:spPr>
          <a:xfrm>
            <a:off x="931985" y="5568462"/>
            <a:ext cx="10328030" cy="646331"/>
          </a:xfrm>
          <a:prstGeom prst="rect">
            <a:avLst/>
          </a:prstGeom>
          <a:noFill/>
        </p:spPr>
        <p:txBody>
          <a:bodyPr wrap="square" lIns="91440" tIns="45720" rIns="91440" bIns="45720">
            <a:spAutoFit/>
          </a:bodyPr>
          <a:lstStyle/>
          <a:p>
            <a:pPr algn="ctr"/>
            <a:r>
              <a:rPr lang="en-US" sz="3600" b="1" cap="none" spc="0" dirty="0">
                <a:ln w="10160">
                  <a:solidFill>
                    <a:srgbClr val="FFFFFF"/>
                  </a:solidFill>
                  <a:prstDash val="solid"/>
                </a:ln>
                <a:solidFill>
                  <a:schemeClr val="bg1"/>
                </a:solidFill>
                <a:effectLst>
                  <a:outerShdw blurRad="50800" dist="38100" dir="2700000" algn="tl" rotWithShape="0">
                    <a:prstClr val="black">
                      <a:alpha val="40000"/>
                    </a:prstClr>
                  </a:outerShdw>
                </a:effectLst>
                <a:latin typeface="Century Gothic" panose="020B0502020202020204" pitchFamily="34" charset="0"/>
              </a:rPr>
              <a:t>Lesson </a:t>
            </a:r>
            <a:r>
              <a:rPr lang="en-US" sz="3600" b="1" dirty="0">
                <a:ln w="10160">
                  <a:solidFill>
                    <a:srgbClr val="FFFFFF"/>
                  </a:solidFill>
                  <a:prstDash val="solid"/>
                </a:ln>
                <a:solidFill>
                  <a:schemeClr val="bg1"/>
                </a:solidFill>
                <a:effectLst>
                  <a:outerShdw blurRad="50800" dist="38100" dir="2700000" algn="tl" rotWithShape="0">
                    <a:prstClr val="black">
                      <a:alpha val="40000"/>
                    </a:prstClr>
                  </a:outerShdw>
                </a:effectLst>
                <a:latin typeface="Century Gothic" panose="020B0502020202020204" pitchFamily="34" charset="0"/>
              </a:rPr>
              <a:t>3</a:t>
            </a:r>
            <a:r>
              <a:rPr lang="en-US" sz="3600" b="1" cap="none" spc="0" dirty="0">
                <a:ln w="10160">
                  <a:solidFill>
                    <a:srgbClr val="FFFFFF"/>
                  </a:solidFill>
                  <a:prstDash val="solid"/>
                </a:ln>
                <a:solidFill>
                  <a:schemeClr val="bg1"/>
                </a:solidFill>
                <a:effectLst>
                  <a:outerShdw blurRad="50800" dist="38100" dir="2700000" algn="tl" rotWithShape="0">
                    <a:prstClr val="black">
                      <a:alpha val="40000"/>
                    </a:prstClr>
                  </a:outerShdw>
                </a:effectLst>
                <a:latin typeface="Century Gothic" panose="020B0502020202020204" pitchFamily="34" charset="0"/>
              </a:rPr>
              <a:t> – Light and Temperature Sensors</a:t>
            </a:r>
          </a:p>
        </p:txBody>
      </p:sp>
      <p:sp>
        <p:nvSpPr>
          <p:cNvPr id="4" name="Rectangle 3">
            <a:extLst>
              <a:ext uri="{FF2B5EF4-FFF2-40B4-BE49-F238E27FC236}">
                <a16:creationId xmlns:a16="http://schemas.microsoft.com/office/drawing/2014/main" id="{D7E2B7A4-0C74-C327-BAC4-9B90CF100EF3}"/>
              </a:ext>
            </a:extLst>
          </p:cNvPr>
          <p:cNvSpPr/>
          <p:nvPr/>
        </p:nvSpPr>
        <p:spPr>
          <a:xfrm>
            <a:off x="7713785" y="2093875"/>
            <a:ext cx="4478215" cy="2862322"/>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b="1" err="1">
                <a:ln w="10160">
                  <a:solidFill>
                    <a:srgbClr val="FFFFFF"/>
                  </a:solidFill>
                  <a:prstDash val="solid"/>
                </a:ln>
                <a:solidFill>
                  <a:schemeClr val="bg1"/>
                </a:solidFill>
                <a:effectLst>
                  <a:outerShdw blurRad="50800" dist="38100" dir="2700000" algn="tl" rotWithShape="0">
                    <a:prstClr val="black">
                      <a:alpha val="40000"/>
                    </a:prstClr>
                  </a:outerShdw>
                </a:effectLst>
                <a:latin typeface="Century Gothic"/>
              </a:rPr>
              <a:t>Micro</a:t>
            </a:r>
            <a:r>
              <a:rPr lang="en-US" sz="6000" b="1" cap="none" spc="0" err="1">
                <a:ln w="10160">
                  <a:solidFill>
                    <a:srgbClr val="FFFFFF"/>
                  </a:solidFill>
                  <a:prstDash val="solid"/>
                </a:ln>
                <a:solidFill>
                  <a:schemeClr val="bg1"/>
                </a:solidFill>
                <a:effectLst>
                  <a:outerShdw blurRad="50800" dist="38100" dir="2700000" algn="tl" rotWithShape="0">
                    <a:prstClr val="black">
                      <a:alpha val="40000"/>
                    </a:prstClr>
                  </a:outerShdw>
                </a:effectLst>
                <a:latin typeface="Century Gothic"/>
              </a:rPr>
              <a:t>:bit</a:t>
            </a:r>
            <a:r>
              <a:rPr lang="en-US" sz="6000" b="1" dirty="0">
                <a:ln w="10160">
                  <a:solidFill>
                    <a:srgbClr val="FFFFFF"/>
                  </a:solidFill>
                  <a:prstDash val="solid"/>
                </a:ln>
                <a:solidFill>
                  <a:schemeClr val="bg1"/>
                </a:solidFill>
                <a:effectLst>
                  <a:outerShdw blurRad="50800" dist="38100" dir="2700000" algn="tl" rotWithShape="0">
                    <a:prstClr val="black">
                      <a:alpha val="40000"/>
                    </a:prstClr>
                  </a:outerShdw>
                </a:effectLst>
                <a:latin typeface="Century Gothic"/>
              </a:rPr>
              <a:t> Starter</a:t>
            </a:r>
            <a:endParaRPr lang="en-US" sz="6000" dirty="0">
              <a:solidFill>
                <a:schemeClr val="bg1"/>
              </a:solidFill>
              <a:latin typeface="Century Gothic"/>
            </a:endParaRPr>
          </a:p>
          <a:p>
            <a:pPr algn="ctr"/>
            <a:r>
              <a:rPr lang="en-US" sz="6000" b="1" dirty="0">
                <a:ln w="10160">
                  <a:solidFill>
                    <a:srgbClr val="FFFFFF"/>
                  </a:solidFill>
                  <a:prstDash val="solid"/>
                </a:ln>
                <a:solidFill>
                  <a:schemeClr val="bg1"/>
                </a:solidFill>
                <a:effectLst>
                  <a:outerShdw blurRad="50800" dist="38100" dir="2700000" algn="tl" rotWithShape="0">
                    <a:prstClr val="black">
                      <a:alpha val="40000"/>
                    </a:prstClr>
                  </a:outerShdw>
                </a:effectLst>
                <a:latin typeface="Century Gothic"/>
              </a:rPr>
              <a:t>Lessons</a:t>
            </a:r>
            <a:endParaRPr lang="en-US" sz="6000" b="1" cap="none" spc="0" dirty="0">
              <a:ln w="10160">
                <a:solidFill>
                  <a:srgbClr val="FFFFFF"/>
                </a:solidFill>
                <a:prstDash val="solid"/>
              </a:ln>
              <a:solidFill>
                <a:schemeClr val="bg1"/>
              </a:solidFill>
              <a:effectLst>
                <a:outerShdw blurRad="50800" dist="38100" dir="2700000" algn="tl" rotWithShape="0">
                  <a:prstClr val="black">
                    <a:alpha val="40000"/>
                  </a:prstClr>
                </a:outerShdw>
              </a:effectLst>
              <a:latin typeface="Century Gothic"/>
            </a:endParaRPr>
          </a:p>
        </p:txBody>
      </p:sp>
    </p:spTree>
    <p:extLst>
      <p:ext uri="{BB962C8B-B14F-4D97-AF65-F5344CB8AC3E}">
        <p14:creationId xmlns:p14="http://schemas.microsoft.com/office/powerpoint/2010/main" val="3959300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nchor="t">
            <a:spAutoFit/>
          </a:bodyPr>
          <a:lstStyle/>
          <a:p>
            <a:pPr algn="ctr"/>
            <a:r>
              <a:rPr lang="en-US" sz="3600" b="1" dirty="0">
                <a:solidFill>
                  <a:srgbClr val="0070C0"/>
                </a:solidFill>
                <a:latin typeface="Century Gothic"/>
              </a:rPr>
              <a:t>Plenary Discussion Questions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sp>
        <p:nvSpPr>
          <p:cNvPr id="7" name="TextBox 6"/>
          <p:cNvSpPr txBox="1"/>
          <p:nvPr/>
        </p:nvSpPr>
        <p:spPr>
          <a:xfrm>
            <a:off x="762001" y="1187158"/>
            <a:ext cx="10700656" cy="3046988"/>
          </a:xfrm>
          <a:prstGeom prst="rect">
            <a:avLst/>
          </a:prstGeom>
          <a:noFill/>
        </p:spPr>
        <p:txBody>
          <a:bodyPr wrap="square" lIns="91440" tIns="45720" rIns="91440" bIns="45720" rtlCol="0" anchor="t">
            <a:spAutoFit/>
          </a:bodyPr>
          <a:lstStyle/>
          <a:p>
            <a:pPr marL="514350" indent="-514350">
              <a:buAutoNum type="arabicPeriod"/>
            </a:pPr>
            <a:r>
              <a:rPr lang="en-GB" sz="3200" b="1" dirty="0">
                <a:solidFill>
                  <a:srgbClr val="000000"/>
                </a:solidFill>
                <a:latin typeface="Century Gothic"/>
              </a:rPr>
              <a:t>Why may you need to find out light and temperature of a location?</a:t>
            </a:r>
          </a:p>
          <a:p>
            <a:pPr marL="514350" indent="-514350">
              <a:buAutoNum type="arabicPeriod"/>
            </a:pPr>
            <a:r>
              <a:rPr lang="en-GB" sz="3200" b="1" dirty="0">
                <a:solidFill>
                  <a:srgbClr val="000000"/>
                </a:solidFill>
                <a:latin typeface="Century Gothic"/>
              </a:rPr>
              <a:t>What was the highest temperature in the room?</a:t>
            </a:r>
          </a:p>
          <a:p>
            <a:pPr marL="514350" indent="-514350">
              <a:buAutoNum type="arabicPeriod"/>
            </a:pPr>
            <a:endParaRPr lang="en-GB" sz="3200" b="1" dirty="0">
              <a:solidFill>
                <a:srgbClr val="FFFF00"/>
              </a:solidFill>
              <a:latin typeface="Century Gothic" panose="020B0502020202020204" pitchFamily="34" charset="0"/>
            </a:endParaRPr>
          </a:p>
          <a:p>
            <a:pPr marL="514350" indent="-514350">
              <a:buAutoNum type="arabicPeriod"/>
            </a:pPr>
            <a:endParaRPr lang="en-GB" sz="3200" b="1" dirty="0">
              <a:solidFill>
                <a:srgbClr val="FFFF00"/>
              </a:solidFill>
              <a:latin typeface="Century Gothic" panose="020B0502020202020204" pitchFamily="34" charset="0"/>
            </a:endParaRPr>
          </a:p>
          <a:p>
            <a:pPr marL="971550" lvl="1" indent="-514350">
              <a:buAutoNum type="alphaLcParenR"/>
            </a:pPr>
            <a:endParaRPr lang="en-GB" sz="3200" b="1" dirty="0">
              <a:solidFill>
                <a:srgbClr val="FFFF00"/>
              </a:solidFill>
              <a:latin typeface="Century Gothic" panose="020B0502020202020204" pitchFamily="34" charset="0"/>
            </a:endParaRPr>
          </a:p>
        </p:txBody>
      </p:sp>
    </p:spTree>
    <p:extLst>
      <p:ext uri="{BB962C8B-B14F-4D97-AF65-F5344CB8AC3E}">
        <p14:creationId xmlns:p14="http://schemas.microsoft.com/office/powerpoint/2010/main" val="94325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89858" y="352475"/>
            <a:ext cx="10328030" cy="646331"/>
          </a:xfrm>
          <a:prstGeom prst="rect">
            <a:avLst/>
          </a:prstGeom>
          <a:noFill/>
        </p:spPr>
        <p:txBody>
          <a:bodyPr wrap="square" lIns="91440" tIns="45720" rIns="91440" bIns="45720" anchor="t">
            <a:spAutoFit/>
          </a:bodyPr>
          <a:lstStyle/>
          <a:p>
            <a:pPr algn="ctr"/>
            <a:r>
              <a:rPr lang="en-US" sz="3600" b="1" dirty="0">
                <a:solidFill>
                  <a:srgbClr val="0070C0"/>
                </a:solidFill>
                <a:latin typeface="Century Gothic"/>
              </a:rPr>
              <a:t>Lesson 3: Light and Temperature Sensors</a:t>
            </a:r>
            <a:endParaRPr lang="en-US" sz="3600" b="1" cap="none" spc="0" dirty="0">
              <a:ln w="10160">
                <a:solidFill>
                  <a:srgbClr val="FFFFFF"/>
                </a:solidFill>
                <a:prstDash val="solid"/>
              </a:ln>
              <a:solidFill>
                <a:srgbClr val="0070C0"/>
              </a:solidFill>
              <a:effectLst>
                <a:outerShdw blurRad="50800" dist="38100" dir="2700000" algn="tl" rotWithShape="0">
                  <a:prstClr val="black">
                    <a:alpha val="40000"/>
                  </a:prstClr>
                </a:outerShdw>
              </a:effectLst>
              <a:latin typeface="Century Gothic"/>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sp>
        <p:nvSpPr>
          <p:cNvPr id="2" name="TextBox 1"/>
          <p:cNvSpPr txBox="1"/>
          <p:nvPr/>
        </p:nvSpPr>
        <p:spPr>
          <a:xfrm>
            <a:off x="1154723" y="1383322"/>
            <a:ext cx="9542585" cy="4093428"/>
          </a:xfrm>
          <a:prstGeom prst="rect">
            <a:avLst/>
          </a:prstGeom>
          <a:noFill/>
        </p:spPr>
        <p:txBody>
          <a:bodyPr wrap="square" lIns="91440" tIns="45720" rIns="91440" bIns="45720" rtlCol="0" anchor="t">
            <a:spAutoFit/>
          </a:bodyPr>
          <a:lstStyle/>
          <a:p>
            <a:r>
              <a:rPr lang="en-GB" sz="4000" b="1" dirty="0">
                <a:solidFill>
                  <a:srgbClr val="000000"/>
                </a:solidFill>
                <a:latin typeface="Century Gothic"/>
              </a:rPr>
              <a:t>We are learning to use the light and temperature sensors on the micro:bit. </a:t>
            </a:r>
            <a:endParaRPr lang="en-GB" sz="4000" b="1" dirty="0">
              <a:solidFill>
                <a:srgbClr val="000000"/>
              </a:solidFill>
              <a:latin typeface="Century Gothic" panose="020B0502020202020204" pitchFamily="34" charset="0"/>
            </a:endParaRPr>
          </a:p>
          <a:p>
            <a:endParaRPr lang="en-GB" sz="4000" b="1" dirty="0">
              <a:solidFill>
                <a:srgbClr val="000000"/>
              </a:solidFill>
              <a:latin typeface="Century Gothic" panose="020B0502020202020204" pitchFamily="34" charset="0"/>
            </a:endParaRPr>
          </a:p>
          <a:p>
            <a:pPr marL="457200" lvl="0" indent="-457200">
              <a:buFont typeface="Arial" panose="020B0604020202020204" pitchFamily="34" charset="0"/>
              <a:buChar char="•"/>
            </a:pPr>
            <a:r>
              <a:rPr lang="en-GB" sz="2800" b="1" dirty="0">
                <a:solidFill>
                  <a:srgbClr val="000000"/>
                </a:solidFill>
                <a:latin typeface="Century Gothic"/>
              </a:rPr>
              <a:t>I can recognise why recording light and temperature may be important.</a:t>
            </a:r>
          </a:p>
          <a:p>
            <a:pPr marL="457200" lvl="0" indent="-457200">
              <a:buFont typeface="Arial" panose="020B0604020202020204" pitchFamily="34" charset="0"/>
              <a:buChar char="•"/>
            </a:pPr>
            <a:r>
              <a:rPr lang="en-GB" sz="2800" b="1" dirty="0">
                <a:solidFill>
                  <a:srgbClr val="000000"/>
                </a:solidFill>
                <a:latin typeface="Century Gothic"/>
              </a:rPr>
              <a:t>I can create code which uses the light sensor</a:t>
            </a:r>
          </a:p>
          <a:p>
            <a:pPr marL="457200" indent="-457200">
              <a:buFont typeface="Arial" panose="020B0604020202020204" pitchFamily="34" charset="0"/>
              <a:buChar char="•"/>
            </a:pPr>
            <a:r>
              <a:rPr lang="en-GB" sz="2800" b="1" dirty="0">
                <a:solidFill>
                  <a:srgbClr val="000000"/>
                </a:solidFill>
                <a:latin typeface="Century Gothic"/>
              </a:rPr>
              <a:t>I can create code which uses the temperature sensor. </a:t>
            </a:r>
            <a:endParaRPr lang="en-GB" sz="2800" b="1"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3559678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nchor="t">
            <a:spAutoFit/>
          </a:bodyPr>
          <a:lstStyle/>
          <a:p>
            <a:pPr algn="ctr"/>
            <a:r>
              <a:rPr lang="en-US" sz="3600" b="1" dirty="0">
                <a:solidFill>
                  <a:srgbClr val="0070C0"/>
                </a:solidFill>
                <a:latin typeface="Century Gothic"/>
              </a:rPr>
              <a:t>Light and Temperature Sensors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pic>
        <p:nvPicPr>
          <p:cNvPr id="7" name="Picture 2" descr="thermometers isolated two thermometers.3d render. thermometer stock pictures, royalty-free photos &amp;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81" y="1265557"/>
            <a:ext cx="5289841" cy="528984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Light bulb with rays. Lighting Electric lamp. Creative idea, solution, thinking concept Light bulb with rays. Lighting Electric lamp. Creative idea, solution, thinking concept light bulb stock illustr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3441" y="1265557"/>
            <a:ext cx="5829300" cy="416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955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nchor="t">
            <a:spAutoFit/>
          </a:bodyPr>
          <a:lstStyle/>
          <a:p>
            <a:pPr algn="ctr"/>
            <a:r>
              <a:rPr lang="en-US" sz="3600" b="1" dirty="0">
                <a:solidFill>
                  <a:srgbClr val="0070C0"/>
                </a:solidFill>
                <a:latin typeface="Century Gothic"/>
              </a:rPr>
              <a:t>Video</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pic>
        <p:nvPicPr>
          <p:cNvPr id="5" name="Online Media 4" title="Micro:bit Starter Lesson 3 - Light and Temperature">
            <a:hlinkClick r:id="" action="ppaction://media"/>
            <a:extLst>
              <a:ext uri="{FF2B5EF4-FFF2-40B4-BE49-F238E27FC236}">
                <a16:creationId xmlns:a16="http://schemas.microsoft.com/office/drawing/2014/main" id="{944EA1C0-F962-7368-3425-2CE67BAC0457}"/>
              </a:ext>
            </a:extLst>
          </p:cNvPr>
          <p:cNvPicPr>
            <a:picLocks noRot="1" noChangeAspect="1"/>
          </p:cNvPicPr>
          <p:nvPr>
            <a:videoFile r:link="rId1"/>
          </p:nvPr>
        </p:nvPicPr>
        <p:blipFill>
          <a:blip r:embed="rId4"/>
          <a:stretch>
            <a:fillRect/>
          </a:stretch>
        </p:blipFill>
        <p:spPr>
          <a:xfrm>
            <a:off x="1706113" y="1187450"/>
            <a:ext cx="8779773" cy="5000684"/>
          </a:xfrm>
          <a:prstGeom prst="rect">
            <a:avLst/>
          </a:prstGeom>
        </p:spPr>
      </p:pic>
    </p:spTree>
    <p:extLst>
      <p:ext uri="{BB962C8B-B14F-4D97-AF65-F5344CB8AC3E}">
        <p14:creationId xmlns:p14="http://schemas.microsoft.com/office/powerpoint/2010/main" val="115400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1200329"/>
          </a:xfrm>
          <a:prstGeom prst="rect">
            <a:avLst/>
          </a:prstGeom>
          <a:noFill/>
        </p:spPr>
        <p:txBody>
          <a:bodyPr wrap="square" lIns="91440" tIns="45720" rIns="91440" bIns="45720" anchor="t">
            <a:spAutoFit/>
          </a:bodyPr>
          <a:lstStyle/>
          <a:p>
            <a:pPr algn="ctr"/>
            <a:r>
              <a:rPr lang="en-US" sz="3600" b="1" dirty="0">
                <a:solidFill>
                  <a:srgbClr val="0070C0"/>
                </a:solidFill>
                <a:latin typeface="Century Gothic"/>
              </a:rPr>
              <a:t>Real Life Uses of Light and Temperature</a:t>
            </a:r>
          </a:p>
          <a:p>
            <a:pPr algn="ctr"/>
            <a:r>
              <a:rPr lang="en-US" sz="3600" b="1" dirty="0">
                <a:solidFill>
                  <a:srgbClr val="0070C0"/>
                </a:solidFill>
                <a:latin typeface="Century Gothic"/>
              </a:rPr>
              <a:t>Sensors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sp>
        <p:nvSpPr>
          <p:cNvPr id="4" name="AutoShape 14" descr="619,099 Warm Clothing Stock Photos, Pictures &amp; Royalty-Free Images - i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8" name="Picture 16" descr="bussiness growth:new life growing before blackboard stock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3570514"/>
            <a:ext cx="4216512" cy="2811009"/>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modern streetlights with LED technology at night, empty modern road transportation, night, illumination, road street light stock pictures, royalty-free photos &amp;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6342" y="1899778"/>
            <a:ext cx="4255477" cy="2836985"/>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Knitted and crochet scarf, socks, mittens, sweater, hat, vest Knitted and crochet scarf, socks, mittens, sweater, hat, vest. Wool handmade clothes. Set of flat isolated vector illustrations warm clothes stock illustra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75" y="1615563"/>
            <a:ext cx="2675528" cy="2675529"/>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Conserving Eletricity Energy by Turning Off Light Switches Horizontal Hand on light switch turning off light to conserve electricity. light switch stock pictures, royalty-free photos &amp; imag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0844" y="4204832"/>
            <a:ext cx="3443362" cy="2295575"/>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Polar Bear with Cubs A female polar bear sits in a snow bank with her two cubs. Manitoba, Canada. polar bear stock pictures, royalty-free photos &amp; imag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2260" y="1871064"/>
            <a:ext cx="3493059" cy="2420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841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nchor="t">
            <a:spAutoFit/>
          </a:bodyPr>
          <a:lstStyle/>
          <a:p>
            <a:pPr algn="ctr"/>
            <a:r>
              <a:rPr lang="en-US" sz="3600" b="1" dirty="0">
                <a:solidFill>
                  <a:srgbClr val="0070C0"/>
                </a:solidFill>
                <a:latin typeface="Century Gothic"/>
              </a:rPr>
              <a:t>Temperature Sensor Code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sp>
        <p:nvSpPr>
          <p:cNvPr id="5" name="TextBox 4"/>
          <p:cNvSpPr txBox="1"/>
          <p:nvPr/>
        </p:nvSpPr>
        <p:spPr>
          <a:xfrm>
            <a:off x="1231761" y="3767294"/>
            <a:ext cx="9542585" cy="2246769"/>
          </a:xfrm>
          <a:prstGeom prst="rect">
            <a:avLst/>
          </a:prstGeom>
          <a:noFill/>
        </p:spPr>
        <p:txBody>
          <a:bodyPr wrap="square" lIns="91440" tIns="45720" rIns="91440" bIns="45720" rtlCol="0" anchor="t">
            <a:spAutoFit/>
          </a:bodyPr>
          <a:lstStyle/>
          <a:p>
            <a:r>
              <a:rPr lang="en-GB" sz="2800" b="1" dirty="0">
                <a:solidFill>
                  <a:srgbClr val="000000"/>
                </a:solidFill>
                <a:latin typeface="Century Gothic"/>
              </a:rPr>
              <a:t>Compare the temperature you get with the rest of the class.</a:t>
            </a:r>
          </a:p>
          <a:p>
            <a:endParaRPr lang="en-GB" sz="2800" b="1" dirty="0">
              <a:solidFill>
                <a:srgbClr val="000000"/>
              </a:solidFill>
              <a:latin typeface="Century Gothic" panose="020B0502020202020204" pitchFamily="34" charset="0"/>
            </a:endParaRPr>
          </a:p>
          <a:p>
            <a:r>
              <a:rPr lang="en-GB" sz="2800" b="1" dirty="0">
                <a:solidFill>
                  <a:srgbClr val="000000"/>
                </a:solidFill>
                <a:latin typeface="Century Gothic"/>
              </a:rPr>
              <a:t>Can you find the coldest and hottest part of the classroom?</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446" y="1187158"/>
            <a:ext cx="5167992" cy="2197684"/>
          </a:xfrm>
          <a:prstGeom prst="rect">
            <a:avLst/>
          </a:prstGeom>
        </p:spPr>
      </p:pic>
    </p:spTree>
    <p:extLst>
      <p:ext uri="{BB962C8B-B14F-4D97-AF65-F5344CB8AC3E}">
        <p14:creationId xmlns:p14="http://schemas.microsoft.com/office/powerpoint/2010/main" val="2898073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nchor="t">
            <a:spAutoFit/>
          </a:bodyPr>
          <a:lstStyle/>
          <a:p>
            <a:pPr algn="ctr"/>
            <a:r>
              <a:rPr lang="en-US" sz="3600" b="1" dirty="0">
                <a:solidFill>
                  <a:srgbClr val="0070C0"/>
                </a:solidFill>
                <a:latin typeface="Century Gothic"/>
              </a:rPr>
              <a:t>Video – Night Light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sp>
        <p:nvSpPr>
          <p:cNvPr id="4" name="Rectangle 3"/>
          <p:cNvSpPr/>
          <p:nvPr/>
        </p:nvSpPr>
        <p:spPr>
          <a:xfrm>
            <a:off x="7164056" y="6303219"/>
            <a:ext cx="4874219" cy="369332"/>
          </a:xfrm>
          <a:prstGeom prst="rect">
            <a:avLst/>
          </a:prstGeom>
        </p:spPr>
        <p:txBody>
          <a:bodyPr wrap="none">
            <a:spAutoFit/>
          </a:bodyPr>
          <a:lstStyle/>
          <a:p>
            <a:r>
              <a:rPr lang="en-GB" dirty="0">
                <a:hlinkClick r:id="rId4"/>
              </a:rPr>
              <a:t>https://www.youtube.com/watch?v=eazGGlPdj3s</a:t>
            </a:r>
            <a:r>
              <a:rPr lang="en-GB" dirty="0"/>
              <a:t> </a:t>
            </a:r>
          </a:p>
        </p:txBody>
      </p:sp>
      <p:pic>
        <p:nvPicPr>
          <p:cNvPr id="2" name="Online Media 1" title="Night light - step-by-step coding video">
            <a:hlinkClick r:id="" action="ppaction://media"/>
            <a:extLst>
              <a:ext uri="{FF2B5EF4-FFF2-40B4-BE49-F238E27FC236}">
                <a16:creationId xmlns:a16="http://schemas.microsoft.com/office/drawing/2014/main" id="{B54800D7-9DC2-C64C-B109-D58EA5891FDC}"/>
              </a:ext>
            </a:extLst>
          </p:cNvPr>
          <p:cNvPicPr>
            <a:picLocks noRot="1" noChangeAspect="1"/>
          </p:cNvPicPr>
          <p:nvPr>
            <a:videoFile r:link="rId1"/>
          </p:nvPr>
        </p:nvPicPr>
        <p:blipFill>
          <a:blip r:embed="rId5"/>
          <a:stretch>
            <a:fillRect/>
          </a:stretch>
        </p:blipFill>
        <p:spPr>
          <a:xfrm>
            <a:off x="1302871" y="1169521"/>
            <a:ext cx="9129058" cy="4689288"/>
          </a:xfrm>
          <a:prstGeom prst="rect">
            <a:avLst/>
          </a:prstGeom>
        </p:spPr>
      </p:pic>
    </p:spTree>
    <p:extLst>
      <p:ext uri="{BB962C8B-B14F-4D97-AF65-F5344CB8AC3E}">
        <p14:creationId xmlns:p14="http://schemas.microsoft.com/office/powerpoint/2010/main" val="3026585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nchor="t">
            <a:spAutoFit/>
          </a:bodyPr>
          <a:lstStyle/>
          <a:p>
            <a:pPr algn="ctr"/>
            <a:r>
              <a:rPr lang="en-US" sz="3600" b="1" dirty="0">
                <a:solidFill>
                  <a:srgbClr val="0070C0"/>
                </a:solidFill>
                <a:latin typeface="Century Gothic"/>
              </a:rPr>
              <a:t>Night Light Code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sp>
        <p:nvSpPr>
          <p:cNvPr id="5" name="TextBox 4"/>
          <p:cNvSpPr txBox="1"/>
          <p:nvPr/>
        </p:nvSpPr>
        <p:spPr>
          <a:xfrm>
            <a:off x="5118798" y="1775209"/>
            <a:ext cx="5734260" cy="3108543"/>
          </a:xfrm>
          <a:prstGeom prst="rect">
            <a:avLst/>
          </a:prstGeom>
          <a:noFill/>
        </p:spPr>
        <p:txBody>
          <a:bodyPr wrap="square" lIns="91440" tIns="45720" rIns="91440" bIns="45720" rtlCol="0" anchor="t">
            <a:spAutoFit/>
          </a:bodyPr>
          <a:lstStyle/>
          <a:p>
            <a:r>
              <a:rPr lang="en-GB" sz="2800" b="1" dirty="0">
                <a:solidFill>
                  <a:srgbClr val="000000"/>
                </a:solidFill>
                <a:latin typeface="Century Gothic"/>
              </a:rPr>
              <a:t>Test your code by putting it somewhere dark or covering it.</a:t>
            </a:r>
          </a:p>
          <a:p>
            <a:endParaRPr lang="en-GB" sz="2800" b="1" dirty="0">
              <a:solidFill>
                <a:srgbClr val="000000"/>
              </a:solidFill>
              <a:latin typeface="Century Gothic" panose="020B0502020202020204" pitchFamily="34" charset="0"/>
            </a:endParaRPr>
          </a:p>
          <a:p>
            <a:r>
              <a:rPr lang="en-GB" sz="2800" b="1" dirty="0">
                <a:solidFill>
                  <a:srgbClr val="000000"/>
                </a:solidFill>
                <a:latin typeface="Century Gothic"/>
              </a:rPr>
              <a:t>You may have to change the number in the top of the code. This will change how much light will make it go dark!</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485" y="1109595"/>
            <a:ext cx="4051222" cy="5040834"/>
          </a:xfrm>
          <a:prstGeom prst="rect">
            <a:avLst/>
          </a:prstGeom>
        </p:spPr>
      </p:pic>
    </p:spTree>
    <p:extLst>
      <p:ext uri="{BB962C8B-B14F-4D97-AF65-F5344CB8AC3E}">
        <p14:creationId xmlns:p14="http://schemas.microsoft.com/office/powerpoint/2010/main" val="231336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nchor="t">
            <a:spAutoFit/>
          </a:bodyPr>
          <a:lstStyle/>
          <a:p>
            <a:pPr algn="ctr"/>
            <a:r>
              <a:rPr lang="en-US" sz="3600" b="1" dirty="0">
                <a:solidFill>
                  <a:srgbClr val="0070C0"/>
                </a:solidFill>
                <a:latin typeface="Century Gothic"/>
              </a:rPr>
              <a:t>Clear all</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1" y="1856546"/>
            <a:ext cx="4891873" cy="3913498"/>
          </a:xfrm>
          <a:prstGeom prst="rect">
            <a:avLst/>
          </a:prstGeom>
        </p:spPr>
      </p:pic>
      <p:sp>
        <p:nvSpPr>
          <p:cNvPr id="5" name="TextBox 4"/>
          <p:cNvSpPr txBox="1"/>
          <p:nvPr/>
        </p:nvSpPr>
        <p:spPr>
          <a:xfrm>
            <a:off x="6270171" y="2412911"/>
            <a:ext cx="5096608" cy="2800767"/>
          </a:xfrm>
          <a:prstGeom prst="rect">
            <a:avLst/>
          </a:prstGeom>
          <a:noFill/>
        </p:spPr>
        <p:txBody>
          <a:bodyPr wrap="square" lIns="91440" tIns="45720" rIns="91440" bIns="45720" rtlCol="0" anchor="t">
            <a:spAutoFit/>
          </a:bodyPr>
          <a:lstStyle/>
          <a:p>
            <a:r>
              <a:rPr lang="en-GB" sz="4400" b="1" dirty="0">
                <a:solidFill>
                  <a:srgbClr val="000000"/>
                </a:solidFill>
                <a:latin typeface="Century Gothic"/>
              </a:rPr>
              <a:t>To make sure your micro:bit is ready for the next class/time.</a:t>
            </a:r>
            <a:endParaRPr lang="en-GB" sz="3600" b="1" dirty="0">
              <a:solidFill>
                <a:srgbClr val="000000"/>
              </a:solidFill>
              <a:latin typeface="Century Gothic"/>
            </a:endParaRPr>
          </a:p>
        </p:txBody>
      </p:sp>
    </p:spTree>
    <p:extLst>
      <p:ext uri="{BB962C8B-B14F-4D97-AF65-F5344CB8AC3E}">
        <p14:creationId xmlns:p14="http://schemas.microsoft.com/office/powerpoint/2010/main" val="1064144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3665F36FB565458E4BF014D15906C0" ma:contentTypeVersion="2" ma:contentTypeDescription="Create a new document." ma:contentTypeScope="" ma:versionID="f6833c6c734d46caada3abf0b95e6ca3">
  <xsd:schema xmlns:xsd="http://www.w3.org/2001/XMLSchema" xmlns:xs="http://www.w3.org/2001/XMLSchema" xmlns:p="http://schemas.microsoft.com/office/2006/metadata/properties" xmlns:ns2="26040a27-bda7-437c-9f79-9881132db20d" targetNamespace="http://schemas.microsoft.com/office/2006/metadata/properties" ma:root="true" ma:fieldsID="57fca8654334af309737759910dd1215" ns2:_="">
    <xsd:import namespace="26040a27-bda7-437c-9f79-9881132db20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040a27-bda7-437c-9f79-9881132db2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F50FB8-797F-42AE-A0A2-18D50FFF10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040a27-bda7-437c-9f79-9881132db2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56FE07-93D0-4409-A625-2630AABF19B7}">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2b05a89-08a9-4309-b0d7-7f75b14e0243"/>
    <ds:schemaRef ds:uri="http://purl.org/dc/terms/"/>
    <ds:schemaRef ds:uri="59b59318-af10-4d48-87d2-cb409db0fa70"/>
    <ds:schemaRef ds:uri="http://www.w3.org/XML/1998/namespace"/>
    <ds:schemaRef ds:uri="http://purl.org/dc/dcmitype/"/>
  </ds:schemaRefs>
</ds:datastoreItem>
</file>

<file path=customXml/itemProps3.xml><?xml version="1.0" encoding="utf-8"?>
<ds:datastoreItem xmlns:ds="http://schemas.openxmlformats.org/officeDocument/2006/customXml" ds:itemID="{8E6A8116-85BB-4F25-9BD2-683C424FF5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28137</TotalTime>
  <Words>195</Words>
  <Application>Microsoft Office PowerPoint</Application>
  <PresentationFormat>Widescreen</PresentationFormat>
  <Paragraphs>31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Euan Morrison</dc:creator>
  <cp:lastModifiedBy>Euan Morrison</cp:lastModifiedBy>
  <cp:revision>279</cp:revision>
  <cp:lastPrinted>2021-12-03T08:42:07Z</cp:lastPrinted>
  <dcterms:created xsi:type="dcterms:W3CDTF">2021-08-29T20:45:46Z</dcterms:created>
  <dcterms:modified xsi:type="dcterms:W3CDTF">2023-08-25T11:54:17Z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0x010100D03665F36FB565458E4BF014D15906C0</vt:lpwstr>
  </property>
</Properties>
</file>