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347" r:id="rId5"/>
    <p:sldId id="1330" r:id="rId6"/>
    <p:sldId id="1357" r:id="rId7"/>
    <p:sldId id="1331" r:id="rId8"/>
    <p:sldId id="1350" r:id="rId9"/>
    <p:sldId id="1349" r:id="rId10"/>
    <p:sldId id="1354" r:id="rId11"/>
    <p:sldId id="1344" r:id="rId12"/>
    <p:sldId id="1348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B505B-4135-E897-8D6E-D54F566F7DE2}" v="46" dt="2023-05-22T14:51:12.327"/>
    <p1510:client id="{C664A116-34B8-DDDD-D09C-4146E4E7281C}" v="27" dt="2022-10-26T11:29:36.374"/>
    <p1510:client id="{CEE13C1F-2F0F-342B-E848-9FF1C163BD81}" v="6" dt="2023-08-25T11:58:42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1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C664A116-34B8-DDDD-D09C-4146E4E7281C}"/>
    <pc:docChg chg="modSld">
      <pc:chgData name="Euan Morrison" userId="S::gw22morrisoneuan@glowmail.org.uk::1c1239fc-f294-48eb-89e6-d05184854051" providerId="AD" clId="Web-{C664A116-34B8-DDDD-D09C-4146E4E7281C}" dt="2022-10-26T11:29:36.374" v="22" actId="1076"/>
      <pc:docMkLst>
        <pc:docMk/>
      </pc:docMkLst>
      <pc:sldChg chg="addSp delSp modSp">
        <pc:chgData name="Euan Morrison" userId="S::gw22morrisoneuan@glowmail.org.uk::1c1239fc-f294-48eb-89e6-d05184854051" providerId="AD" clId="Web-{C664A116-34B8-DDDD-D09C-4146E4E7281C}" dt="2022-10-26T11:29:36.374" v="22" actId="1076"/>
        <pc:sldMkLst>
          <pc:docMk/>
          <pc:sldMk cId="3026585500" sldId="1349"/>
        </pc:sldMkLst>
        <pc:spChg chg="del">
          <ac:chgData name="Euan Morrison" userId="S::gw22morrisoneuan@glowmail.org.uk::1c1239fc-f294-48eb-89e6-d05184854051" providerId="AD" clId="Web-{C664A116-34B8-DDDD-D09C-4146E4E7281C}" dt="2022-10-26T11:29:17.685" v="18"/>
          <ac:spMkLst>
            <pc:docMk/>
            <pc:sldMk cId="3026585500" sldId="1349"/>
            <ac:spMk id="5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664A116-34B8-DDDD-D09C-4146E4E7281C}" dt="2022-10-26T11:29:36.374" v="22" actId="1076"/>
          <ac:picMkLst>
            <pc:docMk/>
            <pc:sldMk cId="3026585500" sldId="1349"/>
            <ac:picMk id="2" creationId="{86924EE8-6E56-6ECE-CBDD-1F2EB47A732B}"/>
          </ac:picMkLst>
        </pc:picChg>
      </pc:sldChg>
      <pc:sldChg chg="addSp delSp modSp">
        <pc:chgData name="Euan Morrison" userId="S::gw22morrisoneuan@glowmail.org.uk::1c1239fc-f294-48eb-89e6-d05184854051" providerId="AD" clId="Web-{C664A116-34B8-DDDD-D09C-4146E4E7281C}" dt="2022-10-26T11:29:06.669" v="17"/>
        <pc:sldMkLst>
          <pc:docMk/>
          <pc:sldMk cId="115400012" sldId="1357"/>
        </pc:sldMkLst>
        <pc:spChg chg="del">
          <ac:chgData name="Euan Morrison" userId="S::gw22morrisoneuan@glowmail.org.uk::1c1239fc-f294-48eb-89e6-d05184854051" providerId="AD" clId="Web-{C664A116-34B8-DDDD-D09C-4146E4E7281C}" dt="2022-10-26T11:28:28.682" v="0"/>
          <ac:spMkLst>
            <pc:docMk/>
            <pc:sldMk cId="115400012" sldId="1357"/>
            <ac:spMk id="2" creationId="{00000000-0000-0000-0000-000000000000}"/>
          </ac:spMkLst>
        </pc:spChg>
        <pc:spChg chg="add mod">
          <ac:chgData name="Euan Morrison" userId="S::gw22morrisoneuan@glowmail.org.uk::1c1239fc-f294-48eb-89e6-d05184854051" providerId="AD" clId="Web-{C664A116-34B8-DDDD-D09C-4146E4E7281C}" dt="2022-10-26T11:28:52.606" v="15" actId="1076"/>
          <ac:spMkLst>
            <pc:docMk/>
            <pc:sldMk cId="115400012" sldId="1357"/>
            <ac:spMk id="3" creationId="{0CFEE339-6A7F-64C8-F715-85DFF2381FBF}"/>
          </ac:spMkLst>
        </pc:spChg>
        <pc:spChg chg="add del mod">
          <ac:chgData name="Euan Morrison" userId="S::gw22morrisoneuan@glowmail.org.uk::1c1239fc-f294-48eb-89e6-d05184854051" providerId="AD" clId="Web-{C664A116-34B8-DDDD-D09C-4146E4E7281C}" dt="2022-10-26T11:28:44.277" v="11"/>
          <ac:spMkLst>
            <pc:docMk/>
            <pc:sldMk cId="115400012" sldId="1357"/>
            <ac:spMk id="4" creationId="{15D247F0-DB8B-DC28-0270-C8A302FF0B3A}"/>
          </ac:spMkLst>
        </pc:spChg>
        <pc:picChg chg="add mod">
          <ac:chgData name="Euan Morrison" userId="S::gw22morrisoneuan@glowmail.org.uk::1c1239fc-f294-48eb-89e6-d05184854051" providerId="AD" clId="Web-{C664A116-34B8-DDDD-D09C-4146E4E7281C}" dt="2022-10-26T11:29:06.669" v="17"/>
          <ac:picMkLst>
            <pc:docMk/>
            <pc:sldMk cId="115400012" sldId="1357"/>
            <ac:picMk id="5" creationId="{157F9FEB-3F20-1499-3657-A6012D23CD83}"/>
          </ac:picMkLst>
        </pc:picChg>
      </pc:sldChg>
    </pc:docChg>
  </pc:docChgLst>
  <pc:docChgLst>
    <pc:chgData name="Euan Morrison" userId="S::gw22morrisoneuan@glowmail.org.uk::1c1239fc-f294-48eb-89e6-d05184854051" providerId="AD" clId="Web-{87BB505B-4135-E897-8D6E-D54F566F7DE2}"/>
    <pc:docChg chg="modSld modMainMaster">
      <pc:chgData name="Euan Morrison" userId="S::gw22morrisoneuan@glowmail.org.uk::1c1239fc-f294-48eb-89e6-d05184854051" providerId="AD" clId="Web-{87BB505B-4135-E897-8D6E-D54F566F7DE2}" dt="2023-05-22T14:51:12.327" v="22"/>
      <pc:docMkLst>
        <pc:docMk/>
      </pc:docMkLst>
      <pc:sldChg chg="modSp mod">
        <pc:chgData name="Euan Morrison" userId="S::gw22morrisoneuan@glowmail.org.uk::1c1239fc-f294-48eb-89e6-d05184854051" providerId="AD" clId="Web-{87BB505B-4135-E897-8D6E-D54F566F7DE2}" dt="2023-05-22T14:49:55.793" v="8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87BB505B-4135-E897-8D6E-D54F566F7DE2}" dt="2023-05-22T14:49:55.793" v="8" actId="20577"/>
          <ac:spMkLst>
            <pc:docMk/>
            <pc:sldMk cId="3559678198" sldId="1330"/>
            <ac:spMk id="2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7BB505B-4135-E897-8D6E-D54F566F7DE2}" dt="2023-05-22T14:49:48.824" v="7" actId="20577"/>
          <ac:spMkLst>
            <pc:docMk/>
            <pc:sldMk cId="3559678198" sldId="133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37.810" v="16" actId="20577"/>
        <pc:sldMkLst>
          <pc:docMk/>
          <pc:sldMk cId="3485955057" sldId="1331"/>
        </pc:sldMkLst>
        <pc:spChg chg="mod">
          <ac:chgData name="Euan Morrison" userId="S::gw22morrisoneuan@glowmail.org.uk::1c1239fc-f294-48eb-89e6-d05184854051" providerId="AD" clId="Web-{87BB505B-4135-E897-8D6E-D54F566F7DE2}" dt="2023-05-22T14:50:12.122" v="10"/>
          <ac:spMkLst>
            <pc:docMk/>
            <pc:sldMk cId="3485955057" sldId="1331"/>
            <ac:spMk id="8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7BB505B-4135-E897-8D6E-D54F566F7DE2}" dt="2023-05-22T14:50:37.810" v="16" actId="20577"/>
          <ac:spMkLst>
            <pc:docMk/>
            <pc:sldMk cId="3485955057" sldId="1331"/>
            <ac:spMk id="10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51.233" v="19" actId="20577"/>
        <pc:sldMkLst>
          <pc:docMk/>
          <pc:sldMk cId="1064144701" sldId="1344"/>
        </pc:sldMkLst>
        <pc:spChg chg="mod">
          <ac:chgData name="Euan Morrison" userId="S::gw22morrisoneuan@glowmail.org.uk::1c1239fc-f294-48eb-89e6-d05184854051" providerId="AD" clId="Web-{87BB505B-4135-E897-8D6E-D54F566F7DE2}" dt="2023-05-22T14:50:51.233" v="19" actId="20577"/>
          <ac:spMkLst>
            <pc:docMk/>
            <pc:sldMk cId="1064144701" sldId="1344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7BB505B-4135-E897-8D6E-D54F566F7DE2}" dt="2023-05-22T14:50:29.310" v="14"/>
          <ac:spMkLst>
            <pc:docMk/>
            <pc:sldMk cId="1064144701" sldId="1344"/>
            <ac:spMk id="8" creationId="{00000000-0000-0000-0000-000000000000}"/>
          </ac:spMkLst>
        </pc:spChg>
      </pc:sldChg>
      <pc:sldChg chg="addSp delSp mod setBg">
        <pc:chgData name="Euan Morrison" userId="S::gw22morrisoneuan@glowmail.org.uk::1c1239fc-f294-48eb-89e6-d05184854051" providerId="AD" clId="Web-{87BB505B-4135-E897-8D6E-D54F566F7DE2}" dt="2023-05-22T14:51:12.327" v="22"/>
        <pc:sldMkLst>
          <pc:docMk/>
          <pc:sldMk cId="3959300040" sldId="1347"/>
        </pc:sldMkLst>
        <pc:spChg chg="add">
          <ac:chgData name="Euan Morrison" userId="S::gw22morrisoneuan@glowmail.org.uk::1c1239fc-f294-48eb-89e6-d05184854051" providerId="AD" clId="Web-{87BB505B-4135-E897-8D6E-D54F566F7DE2}" dt="2023-05-22T14:51:12.327" v="22"/>
          <ac:spMkLst>
            <pc:docMk/>
            <pc:sldMk cId="3959300040" sldId="1347"/>
            <ac:spMk id="4" creationId="{937D0B57-CED3-E67F-1FAA-4F9005DA6A69}"/>
          </ac:spMkLst>
        </pc:spChg>
        <pc:spChg chg="del">
          <ac:chgData name="Euan Morrison" userId="S::gw22morrisoneuan@glowmail.org.uk::1c1239fc-f294-48eb-89e6-d05184854051" providerId="AD" clId="Web-{87BB505B-4135-E897-8D6E-D54F566F7DE2}" dt="2023-05-22T14:51:03.280" v="21"/>
          <ac:spMkLst>
            <pc:docMk/>
            <pc:sldMk cId="3959300040" sldId="1347"/>
            <ac:spMk id="7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55.842" v="20" actId="20577"/>
        <pc:sldMkLst>
          <pc:docMk/>
          <pc:sldMk cId="94325374" sldId="1348"/>
        </pc:sldMkLst>
        <pc:spChg chg="mod">
          <ac:chgData name="Euan Morrison" userId="S::gw22morrisoneuan@glowmail.org.uk::1c1239fc-f294-48eb-89e6-d05184854051" providerId="AD" clId="Web-{87BB505B-4135-E897-8D6E-D54F566F7DE2}" dt="2023-05-22T14:50:55.842" v="20" actId="20577"/>
          <ac:spMkLst>
            <pc:docMk/>
            <pc:sldMk cId="94325374" sldId="1348"/>
            <ac:spMk id="7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7BB505B-4135-E897-8D6E-D54F566F7DE2}" dt="2023-05-22T14:50:32.732" v="15"/>
          <ac:spMkLst>
            <pc:docMk/>
            <pc:sldMk cId="94325374" sldId="1348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21.622" v="12"/>
        <pc:sldMkLst>
          <pc:docMk/>
          <pc:sldMk cId="3026585500" sldId="1349"/>
        </pc:sldMkLst>
        <pc:spChg chg="mod">
          <ac:chgData name="Euan Morrison" userId="S::gw22morrisoneuan@glowmail.org.uk::1c1239fc-f294-48eb-89e6-d05184854051" providerId="AD" clId="Web-{87BB505B-4135-E897-8D6E-D54F566F7DE2}" dt="2023-05-22T14:50:21.622" v="12"/>
          <ac:spMkLst>
            <pc:docMk/>
            <pc:sldMk cId="3026585500" sldId="1349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42.029" v="17" actId="20577"/>
        <pc:sldMkLst>
          <pc:docMk/>
          <pc:sldMk cId="2898073494" sldId="1350"/>
        </pc:sldMkLst>
        <pc:spChg chg="mod">
          <ac:chgData name="Euan Morrison" userId="S::gw22morrisoneuan@glowmail.org.uk::1c1239fc-f294-48eb-89e6-d05184854051" providerId="AD" clId="Web-{87BB505B-4135-E897-8D6E-D54F566F7DE2}" dt="2023-05-22T14:50:42.029" v="17" actId="20577"/>
          <ac:spMkLst>
            <pc:docMk/>
            <pc:sldMk cId="2898073494" sldId="1350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7BB505B-4135-E897-8D6E-D54F566F7DE2}" dt="2023-05-22T14:50:16.903" v="11"/>
          <ac:spMkLst>
            <pc:docMk/>
            <pc:sldMk cId="2898073494" sldId="1350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46.701" v="18" actId="20577"/>
        <pc:sldMkLst>
          <pc:docMk/>
          <pc:sldMk cId="231336126" sldId="1354"/>
        </pc:sldMkLst>
        <pc:spChg chg="mod">
          <ac:chgData name="Euan Morrison" userId="S::gw22morrisoneuan@glowmail.org.uk::1c1239fc-f294-48eb-89e6-d05184854051" providerId="AD" clId="Web-{87BB505B-4135-E897-8D6E-D54F566F7DE2}" dt="2023-05-22T14:50:46.701" v="18" actId="20577"/>
          <ac:spMkLst>
            <pc:docMk/>
            <pc:sldMk cId="231336126" sldId="1354"/>
            <ac:spMk id="5" creationId="{00000000-0000-0000-0000-000000000000}"/>
          </ac:spMkLst>
        </pc:spChg>
        <pc:spChg chg="mod">
          <ac:chgData name="Euan Morrison" userId="S::gw22morrisoneuan@glowmail.org.uk::1c1239fc-f294-48eb-89e6-d05184854051" providerId="AD" clId="Web-{87BB505B-4135-E897-8D6E-D54F566F7DE2}" dt="2023-05-22T14:50:25.466" v="13"/>
          <ac:spMkLst>
            <pc:docMk/>
            <pc:sldMk cId="231336126" sldId="1354"/>
            <ac:spMk id="8" creationId="{00000000-0000-0000-0000-000000000000}"/>
          </ac:spMkLst>
        </pc:spChg>
      </pc:sldChg>
      <pc:sldChg chg="modSp mod">
        <pc:chgData name="Euan Morrison" userId="S::gw22morrisoneuan@glowmail.org.uk::1c1239fc-f294-48eb-89e6-d05184854051" providerId="AD" clId="Web-{87BB505B-4135-E897-8D6E-D54F566F7DE2}" dt="2023-05-22T14:50:07.669" v="9"/>
        <pc:sldMkLst>
          <pc:docMk/>
          <pc:sldMk cId="115400012" sldId="1357"/>
        </pc:sldMkLst>
        <pc:spChg chg="mod">
          <ac:chgData name="Euan Morrison" userId="S::gw22morrisoneuan@glowmail.org.uk::1c1239fc-f294-48eb-89e6-d05184854051" providerId="AD" clId="Web-{87BB505B-4135-E897-8D6E-D54F566F7DE2}" dt="2023-05-22T14:50:07.669" v="9"/>
          <ac:spMkLst>
            <pc:docMk/>
            <pc:sldMk cId="115400012" sldId="1357"/>
            <ac:spMk id="8" creationId="{00000000-0000-0000-0000-000000000000}"/>
          </ac:spMkLst>
        </pc:spChg>
      </pc:sldChg>
      <pc:sldMasterChg chg="mod setBg modSldLayout">
        <pc:chgData name="Euan Morrison" userId="S::gw22morrisoneuan@glowmail.org.uk::1c1239fc-f294-48eb-89e6-d05184854051" providerId="AD" clId="Web-{87BB505B-4135-E897-8D6E-D54F566F7DE2}" dt="2023-05-22T14:49:25.699" v="1"/>
        <pc:sldMasterMkLst>
          <pc:docMk/>
          <pc:sldMasterMk cId="4285315335" sldId="2147483648"/>
        </pc:sldMasterMkLst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2648612487" sldId="2147483649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3043782718" sldId="2147483650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2000749825" sldId="2147483651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3438005322" sldId="2147483652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1610597088" sldId="2147483653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2566949685" sldId="2147483654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3447846331" sldId="2147483655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2803241194" sldId="2147483656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1433713188" sldId="2147483657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3476565490" sldId="2147483658"/>
          </pc:sldLayoutMkLst>
        </pc:sldLayoutChg>
        <pc:sldLayoutChg chg="mod">
          <pc:chgData name="Euan Morrison" userId="S::gw22morrisoneuan@glowmail.org.uk::1c1239fc-f294-48eb-89e6-d05184854051" providerId="AD" clId="Web-{87BB505B-4135-E897-8D6E-D54F566F7DE2}" dt="2023-05-22T14:49:25.699" v="1"/>
          <pc:sldLayoutMkLst>
            <pc:docMk/>
            <pc:sldMasterMk cId="4285315335" sldId="2147483648"/>
            <pc:sldLayoutMk cId="581406677" sldId="2147483659"/>
          </pc:sldLayoutMkLst>
        </pc:sldLayoutChg>
      </pc:sldMasterChg>
    </pc:docChg>
  </pc:docChgLst>
  <pc:docChgLst>
    <pc:chgData name="Euan Morrison" userId="S::gw22morrisoneuan@glowmail.org.uk::1c1239fc-f294-48eb-89e6-d05184854051" providerId="AD" clId="Web-{CEE13C1F-2F0F-342B-E848-9FF1C163BD81}"/>
    <pc:docChg chg="modSld">
      <pc:chgData name="Euan Morrison" userId="S::gw22morrisoneuan@glowmail.org.uk::1c1239fc-f294-48eb-89e6-d05184854051" providerId="AD" clId="Web-{CEE13C1F-2F0F-342B-E848-9FF1C163BD81}" dt="2023-08-25T11:58:42.555" v="5" actId="1076"/>
      <pc:docMkLst>
        <pc:docMk/>
      </pc:docMkLst>
      <pc:sldChg chg="addSp delSp modSp">
        <pc:chgData name="Euan Morrison" userId="S::gw22morrisoneuan@glowmail.org.uk::1c1239fc-f294-48eb-89e6-d05184854051" providerId="AD" clId="Web-{CEE13C1F-2F0F-342B-E848-9FF1C163BD81}" dt="2023-08-25T11:58:42.555" v="5" actId="1076"/>
        <pc:sldMkLst>
          <pc:docMk/>
          <pc:sldMk cId="115400012" sldId="1357"/>
        </pc:sldMkLst>
        <pc:spChg chg="del">
          <ac:chgData name="Euan Morrison" userId="S::gw22morrisoneuan@glowmail.org.uk::1c1239fc-f294-48eb-89e6-d05184854051" providerId="AD" clId="Web-{CEE13C1F-2F0F-342B-E848-9FF1C163BD81}" dt="2023-08-25T11:58:17.773" v="1"/>
          <ac:spMkLst>
            <pc:docMk/>
            <pc:sldMk cId="115400012" sldId="1357"/>
            <ac:spMk id="3" creationId="{0CFEE339-6A7F-64C8-F715-85DFF2381FBF}"/>
          </ac:spMkLst>
        </pc:spChg>
        <pc:picChg chg="add mod">
          <ac:chgData name="Euan Morrison" userId="S::gw22morrisoneuan@glowmail.org.uk::1c1239fc-f294-48eb-89e6-d05184854051" providerId="AD" clId="Web-{CEE13C1F-2F0F-342B-E848-9FF1C163BD81}" dt="2023-08-25T11:58:42.555" v="5" actId="1076"/>
          <ac:picMkLst>
            <pc:docMk/>
            <pc:sldMk cId="115400012" sldId="1357"/>
            <ac:picMk id="2" creationId="{C456A13B-7719-A031-0385-49A5E090242F}"/>
          </ac:picMkLst>
        </pc:picChg>
        <pc:picChg chg="del">
          <ac:chgData name="Euan Morrison" userId="S::gw22morrisoneuan@glowmail.org.uk::1c1239fc-f294-48eb-89e6-d05184854051" providerId="AD" clId="Web-{CEE13C1F-2F0F-342B-E848-9FF1C163BD81}" dt="2023-08-25T11:58:13.398" v="0"/>
          <ac:picMkLst>
            <pc:docMk/>
            <pc:sldMk cId="115400012" sldId="1357"/>
            <ac:picMk id="5" creationId="{157F9FEB-3F20-1499-3657-A6012D23CD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25/08/2023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LAx0ivKhgc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k8wD50En88?feature=oembed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gk8wD50En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</a:t>
            </a:r>
            <a:r>
              <a:rPr lang="en-US" sz="3600" b="1" cap="none" spc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– Pins and Conductivity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7D0B57-CED3-E67F-1FAA-4F9005DA6A69}"/>
              </a:ext>
            </a:extLst>
          </p:cNvPr>
          <p:cNvSpPr/>
          <p:nvPr/>
        </p:nvSpPr>
        <p:spPr>
          <a:xfrm>
            <a:off x="7713785" y="20938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Micro</a:t>
            </a:r>
            <a:r>
              <a:rPr lang="en-US" sz="6000" b="1" cap="none" spc="0" err="1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:bit</a:t>
            </a:r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 Starter</a:t>
            </a:r>
            <a:endParaRPr lang="en-US" sz="6000" dirty="0">
              <a:solidFill>
                <a:schemeClr val="bg1"/>
              </a:solidFill>
              <a:latin typeface="Century Gothic"/>
            </a:endParaRPr>
          </a:p>
          <a:p>
            <a:pPr algn="ctr"/>
            <a:r>
              <a:rPr lang="en-US" sz="6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Lessons</a:t>
            </a:r>
            <a:endParaRPr lang="en-US" sz="6000" b="1" cap="none" spc="0" dirty="0">
              <a:ln w="10160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5930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9858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Lesson 4: Pins and Conductivity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latin typeface="Century Gothic"/>
              </a:rPr>
              <a:t>We are learning to make use of the pins on the micro:bit. </a:t>
            </a:r>
            <a:endParaRPr lang="en-GB" sz="4000" b="1" dirty="0">
              <a:latin typeface="Century Gothic" panose="020B0502020202020204" pitchFamily="34" charset="0"/>
            </a:endParaRPr>
          </a:p>
          <a:p>
            <a:endParaRPr lang="en-GB" sz="4000" b="1" dirty="0"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locate the pins on the micro:bit and explain what they do.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create code which uses the pins on the micro:bit.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 can investigate conductivity using the micro:bit. 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Video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Online Media 1" title="Micro:bit Starter Lesson 4 - Pins and Conductivity">
            <a:hlinkClick r:id="" action="ppaction://media"/>
            <a:extLst>
              <a:ext uri="{FF2B5EF4-FFF2-40B4-BE49-F238E27FC236}">
                <a16:creationId xmlns:a16="http://schemas.microsoft.com/office/drawing/2014/main" id="{C456A13B-7719-A031-0385-49A5E09024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2943" y="1259337"/>
            <a:ext cx="9326113" cy="49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Conductivity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1318" y="1187158"/>
            <a:ext cx="668436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Electricity can only move through some materials, mainly metals. 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If something allows electricity to flow it is a conductor. </a:t>
            </a:r>
            <a:endParaRPr lang="en-GB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/>
              </a:rPr>
              <a:t>If it doesn’t allow electricity to flow it is an insulator.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>
              <a:latin typeface="Century Gothic" panose="020B0502020202020204" pitchFamily="34" charset="0"/>
            </a:endParaRPr>
          </a:p>
          <a:p>
            <a:r>
              <a:rPr lang="en-GB" sz="2800" b="1" dirty="0">
                <a:latin typeface="Century Gothic"/>
              </a:rPr>
              <a:t>Metal in wires are conductors.</a:t>
            </a:r>
          </a:p>
          <a:p>
            <a:r>
              <a:rPr lang="en-GB" sz="2800" b="1" dirty="0">
                <a:latin typeface="Century Gothic"/>
              </a:rPr>
              <a:t>Plastic outside are insulators so you don’t get hurt!</a:t>
            </a:r>
          </a:p>
        </p:txBody>
      </p:sp>
      <p:pic>
        <p:nvPicPr>
          <p:cNvPr id="6148" name="Picture 4" descr="Conductors and Insulators (Information + Facts) - Science4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1187158"/>
            <a:ext cx="4146974" cy="36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95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Heartbeat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1318" y="1187158"/>
            <a:ext cx="668436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Remember to have one finger on GND and the other on Pin 0 to make this work.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7" y="998806"/>
            <a:ext cx="3887416" cy="5401994"/>
          </a:xfrm>
          <a:prstGeom prst="rect">
            <a:avLst/>
          </a:prstGeom>
        </p:spPr>
      </p:pic>
      <p:pic>
        <p:nvPicPr>
          <p:cNvPr id="11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378" y="2760505"/>
            <a:ext cx="3324245" cy="2706078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6753628" y="5366657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9325394" y="5366657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7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Video – Pin Alarm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4056" y="6324991"/>
            <a:ext cx="505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https://www.youtube.com/watch?v=gk8wD50En88</a:t>
            </a:r>
            <a:r>
              <a:rPr lang="en-GB" dirty="0"/>
              <a:t> </a:t>
            </a:r>
          </a:p>
        </p:txBody>
      </p:sp>
      <p:pic>
        <p:nvPicPr>
          <p:cNvPr id="2" name="Online Media 1" title="Pin alarm / circuit tester - step-by-step coding video">
            <a:hlinkClick r:id="" action="ppaction://media"/>
            <a:extLst>
              <a:ext uri="{FF2B5EF4-FFF2-40B4-BE49-F238E27FC236}">
                <a16:creationId xmlns:a16="http://schemas.microsoft.com/office/drawing/2014/main" id="{86924EE8-6E56-6ECE-CBDD-1F2EB47A73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8729" y="1124697"/>
            <a:ext cx="9568329" cy="48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Pin Alarm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0685" y="1078524"/>
            <a:ext cx="4876801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b="1" dirty="0">
                <a:latin typeface="Century Gothic"/>
              </a:rPr>
              <a:t>Now test the conductivity of some items using the worksheet your teacher has given you.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0" y="879721"/>
            <a:ext cx="5142986" cy="4824393"/>
          </a:xfrm>
          <a:prstGeom prst="rect">
            <a:avLst/>
          </a:prstGeom>
        </p:spPr>
      </p:pic>
      <p:pic>
        <p:nvPicPr>
          <p:cNvPr id="11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971" y="2894406"/>
            <a:ext cx="2228025" cy="1813708"/>
          </a:xfrm>
          <a:prstGeom prst="rect">
            <a:avLst/>
          </a:prstGeom>
        </p:spPr>
      </p:pic>
      <p:sp>
        <p:nvSpPr>
          <p:cNvPr id="12" name="Up Arrow 11"/>
          <p:cNvSpPr/>
          <p:nvPr/>
        </p:nvSpPr>
        <p:spPr>
          <a:xfrm>
            <a:off x="8030110" y="4669971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Up Arrow 12"/>
          <p:cNvSpPr/>
          <p:nvPr/>
        </p:nvSpPr>
        <p:spPr>
          <a:xfrm>
            <a:off x="9281967" y="4669970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24412" y="5562600"/>
            <a:ext cx="1727282" cy="7837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OBJECT TO TEST</a:t>
            </a:r>
          </a:p>
        </p:txBody>
      </p:sp>
    </p:spTree>
    <p:extLst>
      <p:ext uri="{BB962C8B-B14F-4D97-AF65-F5344CB8AC3E}">
        <p14:creationId xmlns:p14="http://schemas.microsoft.com/office/powerpoint/2010/main" val="23133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Clear all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56546"/>
            <a:ext cx="4891873" cy="391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0171" y="2412911"/>
            <a:ext cx="509660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latin typeface="Century Gothic"/>
              </a:rPr>
              <a:t>To make sure your micro:bit is ready for the next class/time.</a:t>
            </a:r>
            <a:endParaRPr lang="en-GB" sz="3600" b="1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6414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entury Gothic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What were you most surprised conducted electricity?</a:t>
            </a:r>
          </a:p>
          <a:p>
            <a:pPr marL="514350" indent="-514350">
              <a:buAutoNum type="arabicPeriod"/>
            </a:pPr>
            <a:r>
              <a:rPr lang="en-GB" sz="3200" b="1" dirty="0">
                <a:latin typeface="Century Gothic"/>
              </a:rPr>
              <a:t>What uses could you see for a tin</a:t>
            </a: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971550" lvl="1" indent="-514350">
              <a:buAutoNum type="alphaLcParenR"/>
            </a:pPr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665F36FB565458E4BF014D15906C0" ma:contentTypeVersion="2" ma:contentTypeDescription="Create a new document." ma:contentTypeScope="" ma:versionID="f6833c6c734d46caada3abf0b95e6ca3">
  <xsd:schema xmlns:xsd="http://www.w3.org/2001/XMLSchema" xmlns:xs="http://www.w3.org/2001/XMLSchema" xmlns:p="http://schemas.microsoft.com/office/2006/metadata/properties" xmlns:ns2="26040a27-bda7-437c-9f79-9881132db20d" targetNamespace="http://schemas.microsoft.com/office/2006/metadata/properties" ma:root="true" ma:fieldsID="57fca8654334af309737759910dd1215" ns2:_="">
    <xsd:import namespace="26040a27-bda7-437c-9f79-9881132db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0a27-bda7-437c-9f79-9881132db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EBB2B-6D9F-45A1-9078-539DE24461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40a27-bda7-437c-9f79-9881132db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56FE07-93D0-4409-A625-2630AABF19B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59b59318-af10-4d48-87d2-cb409db0fa70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72b05a89-08a9-4309-b0d7-7f75b14e024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28214</TotalTime>
  <Words>201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284</cp:revision>
  <cp:lastPrinted>2021-12-03T08:42:07Z</cp:lastPrinted>
  <dcterms:created xsi:type="dcterms:W3CDTF">2021-08-29T20:45:46Z</dcterms:created>
  <dcterms:modified xsi:type="dcterms:W3CDTF">2023-08-25T11:58:44Z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0x010100D03665F36FB565458E4BF014D15906C0</vt:lpwstr>
  </property>
</Properties>
</file>