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1347" r:id="rId5"/>
    <p:sldId id="1330" r:id="rId6"/>
    <p:sldId id="1364" r:id="rId7"/>
    <p:sldId id="1357" r:id="rId8"/>
    <p:sldId id="1331" r:id="rId9"/>
    <p:sldId id="1350" r:id="rId10"/>
    <p:sldId id="1365" r:id="rId11"/>
    <p:sldId id="1358" r:id="rId12"/>
    <p:sldId id="1362" r:id="rId13"/>
    <p:sldId id="1363" r:id="rId14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1ECB5-EC35-61AF-B988-D19A0D18407F}" v="71" dt="2023-05-22T14:55:23.958"/>
    <p1510:client id="{C36EB9CA-F5D5-E91E-8683-E8996DA58C0A}" v="49" dt="2023-08-25T12:05:58.072"/>
    <p1510:client id="{C41FEEC1-FABC-45CE-5979-0530F865F02E}" v="25" dt="2022-10-26T11:48:28.433"/>
    <p1510:client id="{CCC10AAE-30E8-E573-3DA0-8616C4DD23CB}" v="29" dt="2022-11-11T16:24:40.414"/>
    <p1510:client id="{E9173BA0-6B1A-2232-306C-B917A486E0CE}" v="32" dt="2023-02-09T17:55:5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3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C41FEEC1-FABC-45CE-5979-0530F865F02E}"/>
    <pc:docChg chg="addSld modSld">
      <pc:chgData name="Euan Morrison" userId="S::gw22morrisoneuan@glowmail.org.uk::1c1239fc-f294-48eb-89e6-d05184854051" providerId="AD" clId="Web-{C41FEEC1-FABC-45CE-5979-0530F865F02E}" dt="2022-10-26T11:48:27.777" v="14" actId="20577"/>
      <pc:docMkLst>
        <pc:docMk/>
      </pc:docMkLst>
      <pc:sldChg chg="modSp">
        <pc:chgData name="Euan Morrison" userId="S::gw22morrisoneuan@glowmail.org.uk::1c1239fc-f294-48eb-89e6-d05184854051" providerId="AD" clId="Web-{C41FEEC1-FABC-45CE-5979-0530F865F02E}" dt="2022-10-26T11:48:27.777" v="14" actId="20577"/>
        <pc:sldMkLst>
          <pc:docMk/>
          <pc:sldMk cId="3786271255" sldId="1363"/>
        </pc:sldMkLst>
        <pc:spChg chg="mod">
          <ac:chgData name="Euan Morrison" userId="S::gw22morrisoneuan@glowmail.org.uk::1c1239fc-f294-48eb-89e6-d05184854051" providerId="AD" clId="Web-{C41FEEC1-FABC-45CE-5979-0530F865F02E}" dt="2022-10-26T11:48:27.777" v="14" actId="20577"/>
          <ac:spMkLst>
            <pc:docMk/>
            <pc:sldMk cId="3786271255" sldId="1363"/>
            <ac:spMk id="5" creationId="{00000000-0000-0000-0000-000000000000}"/>
          </ac:spMkLst>
        </pc:spChg>
      </pc:sldChg>
      <pc:sldChg chg="addSp delSp modSp add replId">
        <pc:chgData name="Euan Morrison" userId="S::gw22morrisoneuan@glowmail.org.uk::1c1239fc-f294-48eb-89e6-d05184854051" providerId="AD" clId="Web-{C41FEEC1-FABC-45CE-5979-0530F865F02E}" dt="2022-10-26T11:48:11.605" v="11"/>
        <pc:sldMkLst>
          <pc:docMk/>
          <pc:sldMk cId="1097043870" sldId="1364"/>
        </pc:sldMkLst>
        <pc:spChg chg="del">
          <ac:chgData name="Euan Morrison" userId="S::gw22morrisoneuan@glowmail.org.uk::1c1239fc-f294-48eb-89e6-d05184854051" providerId="AD" clId="Web-{C41FEEC1-FABC-45CE-5979-0530F865F02E}" dt="2022-10-26T11:47:42.432" v="1"/>
          <ac:spMkLst>
            <pc:docMk/>
            <pc:sldMk cId="1097043870" sldId="1364"/>
            <ac:spMk id="2" creationId="{00000000-0000-0000-0000-000000000000}"/>
          </ac:spMkLst>
        </pc:spChg>
        <pc:spChg chg="add mod">
          <ac:chgData name="Euan Morrison" userId="S::gw22morrisoneuan@glowmail.org.uk::1c1239fc-f294-48eb-89e6-d05184854051" providerId="AD" clId="Web-{C41FEEC1-FABC-45CE-5979-0530F865F02E}" dt="2022-10-26T11:47:56.401" v="9" actId="1076"/>
          <ac:spMkLst>
            <pc:docMk/>
            <pc:sldMk cId="1097043870" sldId="1364"/>
            <ac:spMk id="3" creationId="{E005C765-AC02-19B1-F967-A5471F0E688E}"/>
          </ac:spMkLst>
        </pc:spChg>
        <pc:spChg chg="mod">
          <ac:chgData name="Euan Morrison" userId="S::gw22morrisoneuan@glowmail.org.uk::1c1239fc-f294-48eb-89e6-d05184854051" providerId="AD" clId="Web-{C41FEEC1-FABC-45CE-5979-0530F865F02E}" dt="2022-10-26T11:47:46.307" v="2" actId="20577"/>
          <ac:spMkLst>
            <pc:docMk/>
            <pc:sldMk cId="1097043870" sldId="1364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41FEEC1-FABC-45CE-5979-0530F865F02E}" dt="2022-10-26T11:48:11.605" v="11"/>
          <ac:picMkLst>
            <pc:docMk/>
            <pc:sldMk cId="1097043870" sldId="1364"/>
            <ac:picMk id="4" creationId="{9965955E-A73A-8128-826F-BB2E8040B6DE}"/>
          </ac:picMkLst>
        </pc:picChg>
      </pc:sldChg>
    </pc:docChg>
  </pc:docChgLst>
  <pc:docChgLst>
    <pc:chgData name="Euan Morrison" userId="S::gw22morrisoneuan@glowmail.org.uk::1c1239fc-f294-48eb-89e6-d05184854051" providerId="AD" clId="Web-{E9173BA0-6B1A-2232-306C-B917A486E0CE}"/>
    <pc:docChg chg="addSld delSld modSld">
      <pc:chgData name="Euan Morrison" userId="S::gw22morrisoneuan@glowmail.org.uk::1c1239fc-f294-48eb-89e6-d05184854051" providerId="AD" clId="Web-{E9173BA0-6B1A-2232-306C-B917A486E0CE}" dt="2023-02-09T17:55:54.056" v="22" actId="1076"/>
      <pc:docMkLst>
        <pc:docMk/>
      </pc:docMkLst>
      <pc:sldChg chg="addSp delSp modSp mod setBg">
        <pc:chgData name="Euan Morrison" userId="S::gw22morrisoneuan@glowmail.org.uk::1c1239fc-f294-48eb-89e6-d05184854051" providerId="AD" clId="Web-{E9173BA0-6B1A-2232-306C-B917A486E0CE}" dt="2023-02-09T17:55:54.056" v="22" actId="1076"/>
        <pc:sldMkLst>
          <pc:docMk/>
          <pc:sldMk cId="2898073494" sldId="1350"/>
        </pc:sldMkLst>
        <pc:spChg chg="del">
          <ac:chgData name="Euan Morrison" userId="S::gw22morrisoneuan@glowmail.org.uk::1c1239fc-f294-48eb-89e6-d05184854051" providerId="AD" clId="Web-{E9173BA0-6B1A-2232-306C-B917A486E0CE}" dt="2023-02-09T17:54:59.445" v="13"/>
          <ac:spMkLst>
            <pc:docMk/>
            <pc:sldMk cId="2898073494" sldId="1350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E9173BA0-6B1A-2232-306C-B917A486E0CE}" dt="2023-02-09T17:55:47.853" v="21"/>
          <ac:spMkLst>
            <pc:docMk/>
            <pc:sldMk cId="2898073494" sldId="1350"/>
            <ac:spMk id="8" creationId="{00000000-0000-0000-0000-000000000000}"/>
          </ac:spMkLst>
        </pc:spChg>
        <pc:spChg chg="add del">
          <ac:chgData name="Euan Morrison" userId="S::gw22morrisoneuan@glowmail.org.uk::1c1239fc-f294-48eb-89e6-d05184854051" providerId="AD" clId="Web-{E9173BA0-6B1A-2232-306C-B917A486E0CE}" dt="2023-02-09T17:55:47.853" v="21"/>
          <ac:spMkLst>
            <pc:docMk/>
            <pc:sldMk cId="2898073494" sldId="1350"/>
            <ac:spMk id="14" creationId="{37C89E4B-3C9F-44B9-8B86-D9E3D112D8EC}"/>
          </ac:spMkLst>
        </pc:spChg>
        <pc:picChg chg="del">
          <ac:chgData name="Euan Morrison" userId="S::gw22morrisoneuan@glowmail.org.uk::1c1239fc-f294-48eb-89e6-d05184854051" providerId="AD" clId="Web-{E9173BA0-6B1A-2232-306C-B917A486E0CE}" dt="2023-02-09T17:54:56.539" v="10"/>
          <ac:picMkLst>
            <pc:docMk/>
            <pc:sldMk cId="2898073494" sldId="1350"/>
            <ac:picMk id="2" creationId="{00000000-0000-0000-0000-000000000000}"/>
          </ac:picMkLst>
        </pc:picChg>
        <pc:picChg chg="del">
          <ac:chgData name="Euan Morrison" userId="S::gw22morrisoneuan@glowmail.org.uk::1c1239fc-f294-48eb-89e6-d05184854051" providerId="AD" clId="Web-{E9173BA0-6B1A-2232-306C-B917A486E0CE}" dt="2023-02-09T17:54:57.195" v="11"/>
          <ac:picMkLst>
            <pc:docMk/>
            <pc:sldMk cId="2898073494" sldId="1350"/>
            <ac:picMk id="3" creationId="{00000000-0000-0000-0000-000000000000}"/>
          </ac:picMkLst>
        </pc:picChg>
        <pc:picChg chg="del">
          <ac:chgData name="Euan Morrison" userId="S::gw22morrisoneuan@glowmail.org.uk::1c1239fc-f294-48eb-89e6-d05184854051" providerId="AD" clId="Web-{E9173BA0-6B1A-2232-306C-B917A486E0CE}" dt="2023-02-09T17:54:57.836" v="12"/>
          <ac:picMkLst>
            <pc:docMk/>
            <pc:sldMk cId="2898073494" sldId="1350"/>
            <ac:picMk id="4" creationId="{00000000-0000-0000-0000-000000000000}"/>
          </ac:picMkLst>
        </pc:picChg>
        <pc:picChg chg="add del mod">
          <ac:chgData name="Euan Morrison" userId="S::gw22morrisoneuan@glowmail.org.uk::1c1239fc-f294-48eb-89e6-d05184854051" providerId="AD" clId="Web-{E9173BA0-6B1A-2232-306C-B917A486E0CE}" dt="2023-02-09T17:54:32.038" v="8"/>
          <ac:picMkLst>
            <pc:docMk/>
            <pc:sldMk cId="2898073494" sldId="1350"/>
            <ac:picMk id="6" creationId="{C8BEAE32-CA29-4AF0-64F8-69D76F7EC3D9}"/>
          </ac:picMkLst>
        </pc:picChg>
        <pc:picChg chg="add mod ord">
          <ac:chgData name="Euan Morrison" userId="S::gw22morrisoneuan@glowmail.org.uk::1c1239fc-f294-48eb-89e6-d05184854051" providerId="AD" clId="Web-{E9173BA0-6B1A-2232-306C-B917A486E0CE}" dt="2023-02-09T17:55:54.056" v="22" actId="1076"/>
          <ac:picMkLst>
            <pc:docMk/>
            <pc:sldMk cId="2898073494" sldId="1350"/>
            <ac:picMk id="7" creationId="{AA773B7E-81F4-F8CF-C938-E6806E08559C}"/>
          </ac:picMkLst>
        </pc:picChg>
        <pc:cxnChg chg="add del">
          <ac:chgData name="Euan Morrison" userId="S::gw22morrisoneuan@glowmail.org.uk::1c1239fc-f294-48eb-89e6-d05184854051" providerId="AD" clId="Web-{E9173BA0-6B1A-2232-306C-B917A486E0CE}" dt="2023-02-09T17:55:47.853" v="21"/>
          <ac:cxnSpMkLst>
            <pc:docMk/>
            <pc:sldMk cId="2898073494" sldId="1350"/>
            <ac:cxnSpMk id="16" creationId="{AA2EAA10-076F-46BD-8F0F-B9A2FB77A85C}"/>
          </ac:cxnSpMkLst>
        </pc:cxnChg>
        <pc:cxnChg chg="add del">
          <ac:chgData name="Euan Morrison" userId="S::gw22morrisoneuan@glowmail.org.uk::1c1239fc-f294-48eb-89e6-d05184854051" providerId="AD" clId="Web-{E9173BA0-6B1A-2232-306C-B917A486E0CE}" dt="2023-02-09T17:55:47.853" v="21"/>
          <ac:cxnSpMkLst>
            <pc:docMk/>
            <pc:sldMk cId="2898073494" sldId="1350"/>
            <ac:cxnSpMk id="18" creationId="{D891E407-403B-4764-86C9-33A56D3BCAA3}"/>
          </ac:cxnSpMkLst>
        </pc:cxnChg>
      </pc:sldChg>
      <pc:sldChg chg="modSp">
        <pc:chgData name="Euan Morrison" userId="S::gw22morrisoneuan@glowmail.org.uk::1c1239fc-f294-48eb-89e6-d05184854051" providerId="AD" clId="Web-{E9173BA0-6B1A-2232-306C-B917A486E0CE}" dt="2023-02-09T17:53:56.615" v="4" actId="20577"/>
        <pc:sldMkLst>
          <pc:docMk/>
          <pc:sldMk cId="115400012" sldId="1357"/>
        </pc:sldMkLst>
        <pc:spChg chg="mod">
          <ac:chgData name="Euan Morrison" userId="S::gw22morrisoneuan@glowmail.org.uk::1c1239fc-f294-48eb-89e6-d05184854051" providerId="AD" clId="Web-{E9173BA0-6B1A-2232-306C-B917A486E0CE}" dt="2023-02-09T17:53:56.615" v="4" actId="20577"/>
          <ac:spMkLst>
            <pc:docMk/>
            <pc:sldMk cId="115400012" sldId="1357"/>
            <ac:spMk id="11" creationId="{00000000-0000-0000-0000-000000000000}"/>
          </ac:spMkLst>
        </pc:spChg>
      </pc:sldChg>
      <pc:sldChg chg="add replId">
        <pc:chgData name="Euan Morrison" userId="S::gw22morrisoneuan@glowmail.org.uk::1c1239fc-f294-48eb-89e6-d05184854051" providerId="AD" clId="Web-{E9173BA0-6B1A-2232-306C-B917A486E0CE}" dt="2023-02-09T17:54:51.882" v="9"/>
        <pc:sldMkLst>
          <pc:docMk/>
          <pc:sldMk cId="1497098567" sldId="1365"/>
        </pc:sldMkLst>
      </pc:sldChg>
      <pc:sldChg chg="add del replId">
        <pc:chgData name="Euan Morrison" userId="S::gw22morrisoneuan@glowmail.org.uk::1c1239fc-f294-48eb-89e6-d05184854051" providerId="AD" clId="Web-{E9173BA0-6B1A-2232-306C-B917A486E0CE}" dt="2023-02-09T17:54:12.194" v="6"/>
        <pc:sldMkLst>
          <pc:docMk/>
          <pc:sldMk cId="1530106990" sldId="1365"/>
        </pc:sldMkLst>
      </pc:sldChg>
    </pc:docChg>
  </pc:docChgLst>
  <pc:docChgLst>
    <pc:chgData name="Euan Morrison" userId="S::gw22morrisoneuan@glowmail.org.uk::1c1239fc-f294-48eb-89e6-d05184854051" providerId="AD" clId="Web-{8D41ECB5-EC35-61AF-B988-D19A0D18407F}"/>
    <pc:docChg chg="modSld modMainMaster">
      <pc:chgData name="Euan Morrison" userId="S::gw22morrisoneuan@glowmail.org.uk::1c1239fc-f294-48eb-89e6-d05184854051" providerId="AD" clId="Web-{8D41ECB5-EC35-61AF-B988-D19A0D18407F}" dt="2023-05-22T14:55:23.958" v="38"/>
      <pc:docMkLst>
        <pc:docMk/>
      </pc:docMkLst>
      <pc:sldChg chg="modSp mod">
        <pc:chgData name="Euan Morrison" userId="S::gw22morrisoneuan@glowmail.org.uk::1c1239fc-f294-48eb-89e6-d05184854051" providerId="AD" clId="Web-{8D41ECB5-EC35-61AF-B988-D19A0D18407F}" dt="2023-05-22T14:53:07.514" v="17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8D41ECB5-EC35-61AF-B988-D19A0D18407F}" dt="2023-05-22T14:53:07.514" v="17" actId="20577"/>
          <ac:spMkLst>
            <pc:docMk/>
            <pc:sldMk cId="3559678198" sldId="1330"/>
            <ac:spMk id="2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D41ECB5-EC35-61AF-B988-D19A0D18407F}" dt="2023-05-22T14:52:13.262" v="7" actId="20577"/>
          <ac:spMkLst>
            <pc:docMk/>
            <pc:sldMk cId="3559678198" sldId="1330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D41ECB5-EC35-61AF-B988-D19A0D18407F}" dt="2023-05-22T14:53:18.296" v="21" actId="20577"/>
        <pc:sldMkLst>
          <pc:docMk/>
          <pc:sldMk cId="3485955057" sldId="1331"/>
        </pc:sldMkLst>
        <pc:spChg chg="mod">
          <ac:chgData name="Euan Morrison" userId="S::gw22morrisoneuan@glowmail.org.uk::1c1239fc-f294-48eb-89e6-d05184854051" providerId="AD" clId="Web-{8D41ECB5-EC35-61AF-B988-D19A0D18407F}" dt="2023-05-22T14:52:36.107" v="11"/>
          <ac:spMkLst>
            <pc:docMk/>
            <pc:sldMk cId="3485955057" sldId="1331"/>
            <ac:spMk id="8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D41ECB5-EC35-61AF-B988-D19A0D18407F}" dt="2023-05-22T14:53:18.296" v="21" actId="20577"/>
          <ac:spMkLst>
            <pc:docMk/>
            <pc:sldMk cId="3485955057" sldId="1331"/>
            <ac:spMk id="10" creationId="{00000000-0000-0000-0000-000000000000}"/>
          </ac:spMkLst>
        </pc:spChg>
      </pc:sldChg>
      <pc:sldChg chg="addSp delSp mod setBg">
        <pc:chgData name="Euan Morrison" userId="S::gw22morrisoneuan@glowmail.org.uk::1c1239fc-f294-48eb-89e6-d05184854051" providerId="AD" clId="Web-{8D41ECB5-EC35-61AF-B988-D19A0D18407F}" dt="2023-05-22T14:55:23.958" v="38"/>
        <pc:sldMkLst>
          <pc:docMk/>
          <pc:sldMk cId="3959300040" sldId="1347"/>
        </pc:sldMkLst>
        <pc:spChg chg="add">
          <ac:chgData name="Euan Morrison" userId="S::gw22morrisoneuan@glowmail.org.uk::1c1239fc-f294-48eb-89e6-d05184854051" providerId="AD" clId="Web-{8D41ECB5-EC35-61AF-B988-D19A0D18407F}" dt="2023-05-22T14:55:23.958" v="38"/>
          <ac:spMkLst>
            <pc:docMk/>
            <pc:sldMk cId="3959300040" sldId="1347"/>
            <ac:spMk id="4" creationId="{397A74E9-E5CF-0CC1-5CCD-8BB7A3495210}"/>
          </ac:spMkLst>
        </pc:spChg>
        <pc:spChg chg="del">
          <ac:chgData name="Euan Morrison" userId="S::gw22morrisoneuan@glowmail.org.uk::1c1239fc-f294-48eb-89e6-d05184854051" providerId="AD" clId="Web-{8D41ECB5-EC35-61AF-B988-D19A0D18407F}" dt="2023-05-22T14:55:22.754" v="37"/>
          <ac:spMkLst>
            <pc:docMk/>
            <pc:sldMk cId="3959300040" sldId="1347"/>
            <ac:spMk id="7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D41ECB5-EC35-61AF-B988-D19A0D18407F}" dt="2023-05-22T14:52:40.154" v="12"/>
        <pc:sldMkLst>
          <pc:docMk/>
          <pc:sldMk cId="2898073494" sldId="1350"/>
        </pc:sldMkLst>
        <pc:spChg chg="mod">
          <ac:chgData name="Euan Morrison" userId="S::gw22morrisoneuan@glowmail.org.uk::1c1239fc-f294-48eb-89e6-d05184854051" providerId="AD" clId="Web-{8D41ECB5-EC35-61AF-B988-D19A0D18407F}" dt="2023-05-22T14:52:40.154" v="12"/>
          <ac:spMkLst>
            <pc:docMk/>
            <pc:sldMk cId="2898073494" sldId="1350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D41ECB5-EC35-61AF-B988-D19A0D18407F}" dt="2023-05-22T14:53:13.968" v="20" actId="20577"/>
        <pc:sldMkLst>
          <pc:docMk/>
          <pc:sldMk cId="115400012" sldId="1357"/>
        </pc:sldMkLst>
        <pc:spChg chg="mod">
          <ac:chgData name="Euan Morrison" userId="S::gw22morrisoneuan@glowmail.org.uk::1c1239fc-f294-48eb-89e6-d05184854051" providerId="AD" clId="Web-{8D41ECB5-EC35-61AF-B988-D19A0D18407F}" dt="2023-05-22T14:53:13.968" v="20" actId="20577"/>
          <ac:spMkLst>
            <pc:docMk/>
            <pc:sldMk cId="115400012" sldId="1357"/>
            <ac:spMk id="11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D41ECB5-EC35-61AF-B988-D19A0D18407F}" dt="2023-05-22T14:53:26.468" v="23" actId="20577"/>
        <pc:sldMkLst>
          <pc:docMk/>
          <pc:sldMk cId="2836969140" sldId="1358"/>
        </pc:sldMkLst>
        <pc:spChg chg="mod">
          <ac:chgData name="Euan Morrison" userId="S::gw22morrisoneuan@glowmail.org.uk::1c1239fc-f294-48eb-89e6-d05184854051" providerId="AD" clId="Web-{8D41ECB5-EC35-61AF-B988-D19A0D18407F}" dt="2023-05-22T14:53:26.468" v="23" actId="20577"/>
          <ac:spMkLst>
            <pc:docMk/>
            <pc:sldMk cId="2836969140" sldId="1358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D41ECB5-EC35-61AF-B988-D19A0D18407F}" dt="2023-05-22T14:52:49.170" v="14"/>
          <ac:spMkLst>
            <pc:docMk/>
            <pc:sldMk cId="2836969140" sldId="1358"/>
            <ac:spMk id="8" creationId="{00000000-0000-0000-0000-000000000000}"/>
          </ac:spMkLst>
        </pc:spChg>
      </pc:sldChg>
      <pc:sldChg chg="addSp delSp modSp mod">
        <pc:chgData name="Euan Morrison" userId="S::gw22morrisoneuan@glowmail.org.uk::1c1239fc-f294-48eb-89e6-d05184854051" providerId="AD" clId="Web-{8D41ECB5-EC35-61AF-B988-D19A0D18407F}" dt="2023-05-22T14:55:05.597" v="36"/>
        <pc:sldMkLst>
          <pc:docMk/>
          <pc:sldMk cId="3014868485" sldId="1362"/>
        </pc:sldMkLst>
        <pc:spChg chg="mod">
          <ac:chgData name="Euan Morrison" userId="S::gw22morrisoneuan@glowmail.org.uk::1c1239fc-f294-48eb-89e6-d05184854051" providerId="AD" clId="Web-{8D41ECB5-EC35-61AF-B988-D19A0D18407F}" dt="2023-05-22T14:53:31.984" v="25" actId="20577"/>
          <ac:spMkLst>
            <pc:docMk/>
            <pc:sldMk cId="3014868485" sldId="1362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D41ECB5-EC35-61AF-B988-D19A0D18407F}" dt="2023-05-22T14:52:53.545" v="15"/>
          <ac:spMkLst>
            <pc:docMk/>
            <pc:sldMk cId="3014868485" sldId="1362"/>
            <ac:spMk id="8" creationId="{00000000-0000-0000-0000-000000000000}"/>
          </ac:spMkLst>
        </pc:spChg>
        <pc:picChg chg="del">
          <ac:chgData name="Euan Morrison" userId="S::gw22morrisoneuan@glowmail.org.uk::1c1239fc-f294-48eb-89e6-d05184854051" providerId="AD" clId="Web-{8D41ECB5-EC35-61AF-B988-D19A0D18407F}" dt="2023-05-22T14:54:51.706" v="29"/>
          <ac:picMkLst>
            <pc:docMk/>
            <pc:sldMk cId="3014868485" sldId="1362"/>
            <ac:picMk id="2" creationId="{00000000-0000-0000-0000-000000000000}"/>
          </ac:picMkLst>
        </pc:picChg>
        <pc:picChg chg="add mod">
          <ac:chgData name="Euan Morrison" userId="S::gw22morrisoneuan@glowmail.org.uk::1c1239fc-f294-48eb-89e6-d05184854051" providerId="AD" clId="Web-{8D41ECB5-EC35-61AF-B988-D19A0D18407F}" dt="2023-05-22T14:55:05.597" v="36"/>
          <ac:picMkLst>
            <pc:docMk/>
            <pc:sldMk cId="3014868485" sldId="1362"/>
            <ac:picMk id="3" creationId="{FE306217-18E3-0AED-FBA8-8C77886AD99F}"/>
          </ac:picMkLst>
        </pc:picChg>
      </pc:sldChg>
      <pc:sldChg chg="modSp mod">
        <pc:chgData name="Euan Morrison" userId="S::gw22morrisoneuan@glowmail.org.uk::1c1239fc-f294-48eb-89e6-d05184854051" providerId="AD" clId="Web-{8D41ECB5-EC35-61AF-B988-D19A0D18407F}" dt="2023-05-22T14:53:43.656" v="28" actId="20577"/>
        <pc:sldMkLst>
          <pc:docMk/>
          <pc:sldMk cId="3786271255" sldId="1363"/>
        </pc:sldMkLst>
        <pc:spChg chg="mod">
          <ac:chgData name="Euan Morrison" userId="S::gw22morrisoneuan@glowmail.org.uk::1c1239fc-f294-48eb-89e6-d05184854051" providerId="AD" clId="Web-{8D41ECB5-EC35-61AF-B988-D19A0D18407F}" dt="2023-05-22T14:53:43.656" v="28" actId="20577"/>
          <ac:spMkLst>
            <pc:docMk/>
            <pc:sldMk cId="3786271255" sldId="1363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D41ECB5-EC35-61AF-B988-D19A0D18407F}" dt="2023-05-22T14:52:58.811" v="16"/>
          <ac:spMkLst>
            <pc:docMk/>
            <pc:sldMk cId="3786271255" sldId="1363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D41ECB5-EC35-61AF-B988-D19A0D18407F}" dt="2023-05-22T14:52:18.247" v="9" actId="20577"/>
        <pc:sldMkLst>
          <pc:docMk/>
          <pc:sldMk cId="1097043870" sldId="1364"/>
        </pc:sldMkLst>
        <pc:spChg chg="mod">
          <ac:chgData name="Euan Morrison" userId="S::gw22morrisoneuan@glowmail.org.uk::1c1239fc-f294-48eb-89e6-d05184854051" providerId="AD" clId="Web-{8D41ECB5-EC35-61AF-B988-D19A0D18407F}" dt="2023-05-22T14:52:18.247" v="9" actId="20577"/>
          <ac:spMkLst>
            <pc:docMk/>
            <pc:sldMk cId="1097043870" sldId="1364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D41ECB5-EC35-61AF-B988-D19A0D18407F}" dt="2023-05-22T14:53:22.671" v="22" actId="20577"/>
        <pc:sldMkLst>
          <pc:docMk/>
          <pc:sldMk cId="1497098567" sldId="1365"/>
        </pc:sldMkLst>
        <pc:spChg chg="mod">
          <ac:chgData name="Euan Morrison" userId="S::gw22morrisoneuan@glowmail.org.uk::1c1239fc-f294-48eb-89e6-d05184854051" providerId="AD" clId="Web-{8D41ECB5-EC35-61AF-B988-D19A0D18407F}" dt="2023-05-22T14:53:22.671" v="22" actId="20577"/>
          <ac:spMkLst>
            <pc:docMk/>
            <pc:sldMk cId="1497098567" sldId="1365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D41ECB5-EC35-61AF-B988-D19A0D18407F}" dt="2023-05-22T14:52:44.638" v="13"/>
          <ac:spMkLst>
            <pc:docMk/>
            <pc:sldMk cId="1497098567" sldId="1365"/>
            <ac:spMk id="8" creationId="{00000000-0000-0000-0000-000000000000}"/>
          </ac:spMkLst>
        </pc:spChg>
      </pc:sldChg>
      <pc:sldMasterChg chg="mod setBg modSldLayout">
        <pc:chgData name="Euan Morrison" userId="S::gw22morrisoneuan@glowmail.org.uk::1c1239fc-f294-48eb-89e6-d05184854051" providerId="AD" clId="Web-{8D41ECB5-EC35-61AF-B988-D19A0D18407F}" dt="2023-05-22T14:51:57.371" v="1"/>
        <pc:sldMasterMkLst>
          <pc:docMk/>
          <pc:sldMasterMk cId="4285315335" sldId="2147483648"/>
        </pc:sldMasterMkLst>
        <pc:sldLayoutChg chg="mod">
          <pc:chgData name="Euan Morrison" userId="S::gw22morrisoneuan@glowmail.org.uk::1c1239fc-f294-48eb-89e6-d05184854051" providerId="AD" clId="Web-{8D41ECB5-EC35-61AF-B988-D19A0D18407F}" dt="2023-05-22T14:51:57.371" v="1"/>
          <pc:sldLayoutMkLst>
            <pc:docMk/>
            <pc:sldMasterMk cId="4285315335" sldId="2147483648"/>
            <pc:sldLayoutMk cId="2648612487" sldId="2147483649"/>
          </pc:sldLayoutMkLst>
        </pc:sldLayoutChg>
        <pc:sldLayoutChg chg="mod">
          <pc:chgData name="Euan Morrison" userId="S::gw22morrisoneuan@glowmail.org.uk::1c1239fc-f294-48eb-89e6-d05184854051" providerId="AD" clId="Web-{8D41ECB5-EC35-61AF-B988-D19A0D18407F}" dt="2023-05-22T14:51:57.371" v="1"/>
          <pc:sldLayoutMkLst>
            <pc:docMk/>
            <pc:sldMasterMk cId="4285315335" sldId="2147483648"/>
            <pc:sldLayoutMk cId="3043782718" sldId="2147483650"/>
          </pc:sldLayoutMkLst>
        </pc:sldLayoutChg>
        <pc:sldLayoutChg chg="mod">
          <pc:chgData name="Euan Morrison" userId="S::gw22morrisoneuan@glowmail.org.uk::1c1239fc-f294-48eb-89e6-d05184854051" providerId="AD" clId="Web-{8D41ECB5-EC35-61AF-B988-D19A0D18407F}" dt="2023-05-22T14:51:57.371" v="1"/>
          <pc:sldLayoutMkLst>
            <pc:docMk/>
            <pc:sldMasterMk cId="4285315335" sldId="2147483648"/>
            <pc:sldLayoutMk cId="2000749825" sldId="2147483651"/>
          </pc:sldLayoutMkLst>
        </pc:sldLayoutChg>
        <pc:sldLayoutChg chg="mod">
          <pc:chgData name="Euan Morrison" userId="S::gw22morrisoneuan@glowmail.org.uk::1c1239fc-f294-48eb-89e6-d05184854051" providerId="AD" clId="Web-{8D41ECB5-EC35-61AF-B988-D19A0D18407F}" dt="2023-05-22T14:51:57.371" v="1"/>
          <pc:sldLayoutMkLst>
            <pc:docMk/>
            <pc:sldMasterMk cId="4285315335" sldId="2147483648"/>
            <pc:sldLayoutMk cId="3438005322" sldId="2147483652"/>
          </pc:sldLayoutMkLst>
        </pc:sldLayoutChg>
        <pc:sldLayoutChg chg="mod">
          <pc:chgData name="Euan Morrison" userId="S::gw22morrisoneuan@glowmail.org.uk::1c1239fc-f294-48eb-89e6-d05184854051" providerId="AD" clId="Web-{8D41ECB5-EC35-61AF-B988-D19A0D18407F}" dt="2023-05-22T14:51:57.371" v="1"/>
          <pc:sldLayoutMkLst>
            <pc:docMk/>
            <pc:sldMasterMk cId="4285315335" sldId="2147483648"/>
            <pc:sldLayoutMk cId="1610597088" sldId="2147483653"/>
          </pc:sldLayoutMkLst>
        </pc:sldLayoutChg>
        <pc:sldLayoutChg chg="mod">
          <pc:chgData name="Euan Morrison" userId="S::gw22morrisoneuan@glowmail.org.uk::1c1239fc-f294-48eb-89e6-d05184854051" providerId="AD" clId="Web-{8D41ECB5-EC35-61AF-B988-D19A0D18407F}" dt="2023-05-22T14:51:57.371" v="1"/>
          <pc:sldLayoutMkLst>
            <pc:docMk/>
            <pc:sldMasterMk cId="4285315335" sldId="2147483648"/>
            <pc:sldLayoutMk cId="2566949685" sldId="2147483654"/>
          </pc:sldLayoutMkLst>
        </pc:sldLayoutChg>
        <pc:sldLayoutChg chg="mod">
          <pc:chgData name="Euan Morrison" userId="S::gw22morrisoneuan@glowmail.org.uk::1c1239fc-f294-48eb-89e6-d05184854051" providerId="AD" clId="Web-{8D41ECB5-EC35-61AF-B988-D19A0D18407F}" dt="2023-05-22T14:51:57.371" v="1"/>
          <pc:sldLayoutMkLst>
            <pc:docMk/>
            <pc:sldMasterMk cId="4285315335" sldId="2147483648"/>
            <pc:sldLayoutMk cId="3447846331" sldId="2147483655"/>
          </pc:sldLayoutMkLst>
        </pc:sldLayoutChg>
        <pc:sldLayoutChg chg="mod">
          <pc:chgData name="Euan Morrison" userId="S::gw22morrisoneuan@glowmail.org.uk::1c1239fc-f294-48eb-89e6-d05184854051" providerId="AD" clId="Web-{8D41ECB5-EC35-61AF-B988-D19A0D18407F}" dt="2023-05-22T14:51:57.371" v="1"/>
          <pc:sldLayoutMkLst>
            <pc:docMk/>
            <pc:sldMasterMk cId="4285315335" sldId="2147483648"/>
            <pc:sldLayoutMk cId="2803241194" sldId="2147483656"/>
          </pc:sldLayoutMkLst>
        </pc:sldLayoutChg>
        <pc:sldLayoutChg chg="mod">
          <pc:chgData name="Euan Morrison" userId="S::gw22morrisoneuan@glowmail.org.uk::1c1239fc-f294-48eb-89e6-d05184854051" providerId="AD" clId="Web-{8D41ECB5-EC35-61AF-B988-D19A0D18407F}" dt="2023-05-22T14:51:57.371" v="1"/>
          <pc:sldLayoutMkLst>
            <pc:docMk/>
            <pc:sldMasterMk cId="4285315335" sldId="2147483648"/>
            <pc:sldLayoutMk cId="1433713188" sldId="2147483657"/>
          </pc:sldLayoutMkLst>
        </pc:sldLayoutChg>
        <pc:sldLayoutChg chg="mod">
          <pc:chgData name="Euan Morrison" userId="S::gw22morrisoneuan@glowmail.org.uk::1c1239fc-f294-48eb-89e6-d05184854051" providerId="AD" clId="Web-{8D41ECB5-EC35-61AF-B988-D19A0D18407F}" dt="2023-05-22T14:51:57.371" v="1"/>
          <pc:sldLayoutMkLst>
            <pc:docMk/>
            <pc:sldMasterMk cId="4285315335" sldId="2147483648"/>
            <pc:sldLayoutMk cId="3476565490" sldId="2147483658"/>
          </pc:sldLayoutMkLst>
        </pc:sldLayoutChg>
        <pc:sldLayoutChg chg="mod">
          <pc:chgData name="Euan Morrison" userId="S::gw22morrisoneuan@glowmail.org.uk::1c1239fc-f294-48eb-89e6-d05184854051" providerId="AD" clId="Web-{8D41ECB5-EC35-61AF-B988-D19A0D18407F}" dt="2023-05-22T14:51:57.371" v="1"/>
          <pc:sldLayoutMkLst>
            <pc:docMk/>
            <pc:sldMasterMk cId="4285315335" sldId="2147483648"/>
            <pc:sldLayoutMk cId="581406677" sldId="2147483659"/>
          </pc:sldLayoutMkLst>
        </pc:sldLayoutChg>
      </pc:sldMasterChg>
    </pc:docChg>
  </pc:docChgLst>
  <pc:docChgLst>
    <pc:chgData name="Euan Morrison" userId="S::gw22morrisoneuan@glowmail.org.uk::1c1239fc-f294-48eb-89e6-d05184854051" providerId="AD" clId="Web-{CCC10AAE-30E8-E573-3DA0-8616C4DD23CB}"/>
    <pc:docChg chg="modSld">
      <pc:chgData name="Euan Morrison" userId="S::gw22morrisoneuan@glowmail.org.uk::1c1239fc-f294-48eb-89e6-d05184854051" providerId="AD" clId="Web-{CCC10AAE-30E8-E573-3DA0-8616C4DD23CB}" dt="2022-11-11T16:24:39.852" v="13" actId="20577"/>
      <pc:docMkLst>
        <pc:docMk/>
      </pc:docMkLst>
      <pc:sldChg chg="modSp">
        <pc:chgData name="Euan Morrison" userId="S::gw22morrisoneuan@glowmail.org.uk::1c1239fc-f294-48eb-89e6-d05184854051" providerId="AD" clId="Web-{CCC10AAE-30E8-E573-3DA0-8616C4DD23CB}" dt="2022-11-11T16:23:58.679" v="11" actId="20577"/>
        <pc:sldMkLst>
          <pc:docMk/>
          <pc:sldMk cId="3014868485" sldId="1362"/>
        </pc:sldMkLst>
        <pc:spChg chg="mod">
          <ac:chgData name="Euan Morrison" userId="S::gw22morrisoneuan@glowmail.org.uk::1c1239fc-f294-48eb-89e6-d05184854051" providerId="AD" clId="Web-{CCC10AAE-30E8-E573-3DA0-8616C4DD23CB}" dt="2022-11-11T16:23:58.679" v="11" actId="20577"/>
          <ac:spMkLst>
            <pc:docMk/>
            <pc:sldMk cId="3014868485" sldId="1362"/>
            <ac:spMk id="5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CCC10AAE-30E8-E573-3DA0-8616C4DD23CB}" dt="2022-11-11T16:24:39.852" v="13" actId="20577"/>
        <pc:sldMkLst>
          <pc:docMk/>
          <pc:sldMk cId="3786271255" sldId="1363"/>
        </pc:sldMkLst>
        <pc:spChg chg="mod">
          <ac:chgData name="Euan Morrison" userId="S::gw22morrisoneuan@glowmail.org.uk::1c1239fc-f294-48eb-89e6-d05184854051" providerId="AD" clId="Web-{CCC10AAE-30E8-E573-3DA0-8616C4DD23CB}" dt="2022-11-11T16:24:39.852" v="13" actId="20577"/>
          <ac:spMkLst>
            <pc:docMk/>
            <pc:sldMk cId="3786271255" sldId="1363"/>
            <ac:spMk id="5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C36EB9CA-F5D5-E91E-8683-E8996DA58C0A}"/>
    <pc:docChg chg="modSld">
      <pc:chgData name="Euan Morrison" userId="S::gw22morrisoneuan@glowmail.org.uk::1c1239fc-f294-48eb-89e6-d05184854051" providerId="AD" clId="Web-{C36EB9CA-F5D5-E91E-8683-E8996DA58C0A}" dt="2023-08-25T12:05:57.712" v="26" actId="20577"/>
      <pc:docMkLst>
        <pc:docMk/>
      </pc:docMkLst>
      <pc:sldChg chg="modSp">
        <pc:chgData name="Euan Morrison" userId="S::gw22morrisoneuan@glowmail.org.uk::1c1239fc-f294-48eb-89e6-d05184854051" providerId="AD" clId="Web-{C36EB9CA-F5D5-E91E-8683-E8996DA58C0A}" dt="2023-08-25T12:05:03.350" v="8" actId="20577"/>
        <pc:sldMkLst>
          <pc:docMk/>
          <pc:sldMk cId="115400012" sldId="1357"/>
        </pc:sldMkLst>
        <pc:spChg chg="mod">
          <ac:chgData name="Euan Morrison" userId="S::gw22morrisoneuan@glowmail.org.uk::1c1239fc-f294-48eb-89e6-d05184854051" providerId="AD" clId="Web-{C36EB9CA-F5D5-E91E-8683-E8996DA58C0A}" dt="2023-08-25T12:05:03.350" v="8" actId="20577"/>
          <ac:spMkLst>
            <pc:docMk/>
            <pc:sldMk cId="115400012" sldId="1357"/>
            <ac:spMk id="11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C36EB9CA-F5D5-E91E-8683-E8996DA58C0A}" dt="2023-08-25T12:05:32.695" v="11" actId="20577"/>
        <pc:sldMkLst>
          <pc:docMk/>
          <pc:sldMk cId="3014868485" sldId="1362"/>
        </pc:sldMkLst>
        <pc:spChg chg="mod">
          <ac:chgData name="Euan Morrison" userId="S::gw22morrisoneuan@glowmail.org.uk::1c1239fc-f294-48eb-89e6-d05184854051" providerId="AD" clId="Web-{C36EB9CA-F5D5-E91E-8683-E8996DA58C0A}" dt="2023-08-25T12:05:32.695" v="11" actId="20577"/>
          <ac:spMkLst>
            <pc:docMk/>
            <pc:sldMk cId="3014868485" sldId="1362"/>
            <ac:spMk id="5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C36EB9CA-F5D5-E91E-8683-E8996DA58C0A}" dt="2023-08-25T12:05:57.712" v="26" actId="20577"/>
        <pc:sldMkLst>
          <pc:docMk/>
          <pc:sldMk cId="3786271255" sldId="1363"/>
        </pc:sldMkLst>
        <pc:spChg chg="mod">
          <ac:chgData name="Euan Morrison" userId="S::gw22morrisoneuan@glowmail.org.uk::1c1239fc-f294-48eb-89e6-d05184854051" providerId="AD" clId="Web-{C36EB9CA-F5D5-E91E-8683-E8996DA58C0A}" dt="2023-08-25T12:05:57.712" v="26" actId="20577"/>
          <ac:spMkLst>
            <pc:docMk/>
            <pc:sldMk cId="3786271255" sldId="1363"/>
            <ac:spMk id="5" creationId="{00000000-0000-0000-0000-000000000000}"/>
          </ac:spMkLst>
        </pc:spChg>
      </pc:sldChg>
      <pc:sldChg chg="addSp delSp modSp">
        <pc:chgData name="Euan Morrison" userId="S::gw22morrisoneuan@glowmail.org.uk::1c1239fc-f294-48eb-89e6-d05184854051" providerId="AD" clId="Web-{C36EB9CA-F5D5-E91E-8683-E8996DA58C0A}" dt="2023-08-25T12:04:48.521" v="5" actId="1076"/>
        <pc:sldMkLst>
          <pc:docMk/>
          <pc:sldMk cId="1097043870" sldId="1364"/>
        </pc:sldMkLst>
        <pc:spChg chg="del">
          <ac:chgData name="Euan Morrison" userId="S::gw22morrisoneuan@glowmail.org.uk::1c1239fc-f294-48eb-89e6-d05184854051" providerId="AD" clId="Web-{C36EB9CA-F5D5-E91E-8683-E8996DA58C0A}" dt="2023-08-25T12:04:21.848" v="1"/>
          <ac:spMkLst>
            <pc:docMk/>
            <pc:sldMk cId="1097043870" sldId="1364"/>
            <ac:spMk id="3" creationId="{E005C765-AC02-19B1-F967-A5471F0E688E}"/>
          </ac:spMkLst>
        </pc:spChg>
        <pc:picChg chg="add mod">
          <ac:chgData name="Euan Morrison" userId="S::gw22morrisoneuan@glowmail.org.uk::1c1239fc-f294-48eb-89e6-d05184854051" providerId="AD" clId="Web-{C36EB9CA-F5D5-E91E-8683-E8996DA58C0A}" dt="2023-08-25T12:04:48.521" v="5" actId="1076"/>
          <ac:picMkLst>
            <pc:docMk/>
            <pc:sldMk cId="1097043870" sldId="1364"/>
            <ac:picMk id="2" creationId="{210718B8-9FFB-3B1F-738E-DAA296ED3AA0}"/>
          </ac:picMkLst>
        </pc:picChg>
        <pc:picChg chg="del">
          <ac:chgData name="Euan Morrison" userId="S::gw22morrisoneuan@glowmail.org.uk::1c1239fc-f294-48eb-89e6-d05184854051" providerId="AD" clId="Web-{C36EB9CA-F5D5-E91E-8683-E8996DA58C0A}" dt="2023-08-25T12:04:20.551" v="0"/>
          <ac:picMkLst>
            <pc:docMk/>
            <pc:sldMk cId="1097043870" sldId="1364"/>
            <ac:picMk id="4" creationId="{9965955E-A73A-8128-826F-BB2E8040B6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9zl9k0A1y4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Lesson </a:t>
            </a:r>
            <a:r>
              <a:rPr lang="en-US" sz="36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5</a:t>
            </a:r>
            <a:r>
              <a:rPr lang="en-US" sz="36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en-US" sz="36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The Challenge</a:t>
            </a:r>
            <a:endParaRPr lang="en-US" sz="3600" b="1" cap="none" spc="0" dirty="0">
              <a:ln w="1016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7A74E9-E5CF-0CC1-5CCD-8BB7A3495210}"/>
              </a:ext>
            </a:extLst>
          </p:cNvPr>
          <p:cNvSpPr/>
          <p:nvPr/>
        </p:nvSpPr>
        <p:spPr>
          <a:xfrm>
            <a:off x="7713785" y="2093875"/>
            <a:ext cx="447821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Micro</a:t>
            </a:r>
            <a:r>
              <a:rPr lang="en-US" sz="6000" b="1" cap="none" spc="0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:bit</a:t>
            </a:r>
            <a:r>
              <a:rPr lang="en-US" sz="60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Starter</a:t>
            </a:r>
            <a:endParaRPr lang="en-US" sz="6000" dirty="0">
              <a:solidFill>
                <a:schemeClr val="bg1"/>
              </a:solidFill>
              <a:latin typeface="Century Gothic"/>
            </a:endParaRPr>
          </a:p>
          <a:p>
            <a:pPr algn="ctr"/>
            <a:r>
              <a:rPr lang="en-US" sz="60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Lessons</a:t>
            </a:r>
            <a:endParaRPr lang="en-US" sz="6000" b="1" cap="none" spc="0" dirty="0">
              <a:ln w="1016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930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Sharing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072" y="1187158"/>
            <a:ext cx="970461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Now share your challenge submissions with your teacher.</a:t>
            </a: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>
              <a:buChar char="-"/>
            </a:pP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Well done for taking part! </a:t>
            </a: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r="31454"/>
          <a:stretch/>
        </p:blipFill>
        <p:spPr>
          <a:xfrm rot="16200000">
            <a:off x="4601936" y="-732064"/>
            <a:ext cx="2988128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9858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Lesson 5: The Challenge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/>
              </a:rPr>
              <a:t>We are learning to adapt a micro:bit project to make it our own.</a:t>
            </a: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I can describe what an algorithm (code) does.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I can test and adapt a micro:bit project to make it my own.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I can build the micro:bit into something that can be used.</a:t>
            </a:r>
          </a:p>
        </p:txBody>
      </p: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9858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Video</a:t>
            </a:r>
            <a:endParaRPr lang="en-US" sz="3600" b="1" dirty="0">
              <a:ln w="10160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Micro:bit Starter Lesson 5 - The Challenge">
            <a:hlinkClick r:id="" action="ppaction://media"/>
            <a:extLst>
              <a:ext uri="{FF2B5EF4-FFF2-40B4-BE49-F238E27FC236}">
                <a16:creationId xmlns:a16="http://schemas.microsoft.com/office/drawing/2014/main" id="{210718B8-9FFB-3B1F-738E-DAA296ED3A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4793" y="1230582"/>
            <a:ext cx="9656792" cy="49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r="31454"/>
          <a:stretch/>
        </p:blipFill>
        <p:spPr>
          <a:xfrm rot="16200000">
            <a:off x="4814208" y="-4814207"/>
            <a:ext cx="2563586" cy="1219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4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462170"/>
            <a:ext cx="44782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 </a:t>
            </a:r>
          </a:p>
          <a:p>
            <a:pPr algn="ctr"/>
            <a:r>
              <a:rPr lang="en-US" sz="60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Challenge</a:t>
            </a:r>
            <a:endParaRPr lang="en-US" sz="6000" b="1" cap="none" spc="0" dirty="0">
              <a:ln w="1016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714" y="2563586"/>
            <a:ext cx="109836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Adapt a micro:bit project and make it your 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364387"/>
            <a:ext cx="10896600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Choose a micro:bit project someone has created.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Make changes to the project so it works for your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Build your project into something which can be used.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Share the code with us and tell us how it 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Share pictures/video your project working.</a:t>
            </a:r>
          </a:p>
          <a:p>
            <a:endParaRPr lang="en-GB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chemeClr val="accent2"/>
                </a:solidFill>
                <a:latin typeface="Century Gothic"/>
              </a:rPr>
              <a:t>DEADLINE...</a:t>
            </a:r>
            <a:endParaRPr lang="en-GB" sz="2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Discussion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1318" y="1187158"/>
            <a:ext cx="668436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What problems have we seen solved by the micro:bit in our lessons so far?</a:t>
            </a:r>
          </a:p>
        </p:txBody>
      </p:sp>
      <p:pic>
        <p:nvPicPr>
          <p:cNvPr id="6" name="Picture 2" descr="Sensitive step counter | micro: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" y="352475"/>
            <a:ext cx="4208742" cy="315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rmometers isolated two thermometers.3d render. thermometer stock pictures, royalty-free photos &amp;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" y="3641271"/>
            <a:ext cx="2914127" cy="29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5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Example Submissions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7" name="Picture 9" descr="A picture containing text, items, different, bunch&#10;&#10;Description automatically generated">
            <a:extLst>
              <a:ext uri="{FF2B5EF4-FFF2-40B4-BE49-F238E27FC236}">
                <a16:creationId xmlns:a16="http://schemas.microsoft.com/office/drawing/2014/main" id="{AA773B7E-81F4-F8CF-C938-E6806E08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15" y="1119097"/>
            <a:ext cx="9529313" cy="53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7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Finding code to make your own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072" y="1187158"/>
            <a:ext cx="970461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There are lots of really interesting code that you can adapt for your micro:bit challenge.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11" y="2329617"/>
            <a:ext cx="3537176" cy="4369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086" y="2329617"/>
            <a:ext cx="3549059" cy="4369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444" y="2329616"/>
            <a:ext cx="3601492" cy="43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9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Make Changes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072" y="1187158"/>
            <a:ext cx="970461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Test your code by downloading it to the micro:bit.</a:t>
            </a:r>
          </a:p>
          <a:p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Is there something that you could change to make it better?</a:t>
            </a:r>
          </a:p>
          <a:p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Can you make anything to put the micro:bit in or decorate the micro:bit?</a:t>
            </a:r>
          </a:p>
        </p:txBody>
      </p:sp>
      <p:pic>
        <p:nvPicPr>
          <p:cNvPr id="1026" name="Picture 2" descr="Project: micro:p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57" y="3864814"/>
            <a:ext cx="3597729" cy="26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ject: micro:p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81" y="3864815"/>
            <a:ext cx="3598800" cy="26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s it cold out there?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8" y="3864814"/>
            <a:ext cx="3572735" cy="26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6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Writing up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3709" y="1133345"/>
            <a:ext cx="970461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entury Gothic"/>
              </a:rPr>
              <a:t>To share your project fill out the template slide: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E306217-18E3-0AED-FBA8-8C77886AD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2057066"/>
            <a:ext cx="7553325" cy="4248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486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665F36FB565458E4BF014D15906C0" ma:contentTypeVersion="2" ma:contentTypeDescription="Create a new document." ma:contentTypeScope="" ma:versionID="f6833c6c734d46caada3abf0b95e6ca3">
  <xsd:schema xmlns:xsd="http://www.w3.org/2001/XMLSchema" xmlns:xs="http://www.w3.org/2001/XMLSchema" xmlns:p="http://schemas.microsoft.com/office/2006/metadata/properties" xmlns:ns2="26040a27-bda7-437c-9f79-9881132db20d" targetNamespace="http://schemas.microsoft.com/office/2006/metadata/properties" ma:root="true" ma:fieldsID="57fca8654334af309737759910dd1215" ns2:_="">
    <xsd:import namespace="26040a27-bda7-437c-9f79-9881132db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40a27-bda7-437c-9f79-9881132db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6FE07-93D0-4409-A625-2630AABF19B7}">
  <ds:schemaRefs>
    <ds:schemaRef ds:uri="http://purl.org/dc/elements/1.1/"/>
    <ds:schemaRef ds:uri="http://schemas.microsoft.com/office/2006/metadata/properties"/>
    <ds:schemaRef ds:uri="72b05a89-08a9-4309-b0d7-7f75b14e024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9b59318-af10-4d48-87d2-cb409db0fa7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050603-5BA5-47EB-91E3-537F634E5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40a27-bda7-437c-9f79-9881132db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29256</TotalTime>
  <Words>240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350</cp:revision>
  <cp:lastPrinted>2021-12-03T08:42:07Z</cp:lastPrinted>
  <dcterms:created xsi:type="dcterms:W3CDTF">2021-08-29T20:45:46Z</dcterms:created>
  <dcterms:modified xsi:type="dcterms:W3CDTF">2023-08-25T12:06:01Z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0x010100D03665F36FB565458E4BF014D15906C0</vt:lpwstr>
  </property>
</Properties>
</file>