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59" r:id="rId6"/>
    <p:sldId id="262" r:id="rId7"/>
    <p:sldId id="268" r:id="rId8"/>
    <p:sldId id="260" r:id="rId9"/>
    <p:sldId id="263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59E40-A151-2214-EB0B-9AC46F635E89}" v="1" dt="2024-04-05T14:42:53.229"/>
    <p1510:client id="{A76E7BE7-934E-1661-6CFF-FF8C004F21C4}" v="3" dt="2024-04-05T15:46:40.469"/>
    <p1510:client id="{BC0F77AB-26F8-D24F-0173-5B37D6EB3E75}" v="3" dt="2024-04-05T14:42:36.572"/>
    <p1510:client id="{C3DA7B67-FA28-9160-7692-D58619451A03}" v="1" dt="2024-04-05T15:46:52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A76E7BE7-934E-1661-6CFF-FF8C004F21C4}"/>
    <pc:docChg chg="modSld">
      <pc:chgData name="Euan Morrison" userId="S::gw22morrisoneuan@glowmail.org.uk::1c1239fc-f294-48eb-89e6-d05184854051" providerId="AD" clId="Web-{A76E7BE7-934E-1661-6CFF-FF8C004F21C4}" dt="2024-04-05T15:46:40.469" v="2"/>
      <pc:docMkLst>
        <pc:docMk/>
      </pc:docMkLst>
      <pc:sldChg chg="addSp delSp modSp">
        <pc:chgData name="Euan Morrison" userId="S::gw22morrisoneuan@glowmail.org.uk::1c1239fc-f294-48eb-89e6-d05184854051" providerId="AD" clId="Web-{A76E7BE7-934E-1661-6CFF-FF8C004F21C4}" dt="2024-04-05T15:46:40.469" v="2"/>
        <pc:sldMkLst>
          <pc:docMk/>
          <pc:sldMk cId="3263334296" sldId="260"/>
        </pc:sldMkLst>
        <pc:picChg chg="del">
          <ac:chgData name="Euan Morrison" userId="S::gw22morrisoneuan@glowmail.org.uk::1c1239fc-f294-48eb-89e6-d05184854051" providerId="AD" clId="Web-{A76E7BE7-934E-1661-6CFF-FF8C004F21C4}" dt="2024-04-05T15:46:28.828" v="0"/>
          <ac:picMkLst>
            <pc:docMk/>
            <pc:sldMk cId="3263334296" sldId="260"/>
            <ac:picMk id="2" creationId="{5FBD9609-17F7-DD67-A1C5-E35A98725358}"/>
          </ac:picMkLst>
        </pc:picChg>
        <pc:picChg chg="add mod">
          <ac:chgData name="Euan Morrison" userId="S::gw22morrisoneuan@glowmail.org.uk::1c1239fc-f294-48eb-89e6-d05184854051" providerId="AD" clId="Web-{A76E7BE7-934E-1661-6CFF-FF8C004F21C4}" dt="2024-04-05T15:46:40.469" v="2"/>
          <ac:picMkLst>
            <pc:docMk/>
            <pc:sldMk cId="3263334296" sldId="260"/>
            <ac:picMk id="3" creationId="{316A0CAB-151D-9B21-0DD2-169CC5DAF887}"/>
          </ac:picMkLst>
        </pc:picChg>
      </pc:sldChg>
    </pc:docChg>
  </pc:docChgLst>
  <pc:docChgLst>
    <pc:chgData name="Euan Morrison" userId="S::gw22morrisoneuan@glowmail.org.uk::1c1239fc-f294-48eb-89e6-d05184854051" providerId="AD" clId="Web-{C3DA7B67-FA28-9160-7692-D58619451A03}"/>
    <pc:docChg chg="modSld">
      <pc:chgData name="Euan Morrison" userId="S::gw22morrisoneuan@glowmail.org.uk::1c1239fc-f294-48eb-89e6-d05184854051" providerId="AD" clId="Web-{C3DA7B67-FA28-9160-7692-D58619451A03}" dt="2024-04-05T15:46:52.407" v="0" actId="1076"/>
      <pc:docMkLst>
        <pc:docMk/>
      </pc:docMkLst>
      <pc:sldChg chg="modSp">
        <pc:chgData name="Euan Morrison" userId="S::gw22morrisoneuan@glowmail.org.uk::1c1239fc-f294-48eb-89e6-d05184854051" providerId="AD" clId="Web-{C3DA7B67-FA28-9160-7692-D58619451A03}" dt="2024-04-05T15:46:52.407" v="0" actId="1076"/>
        <pc:sldMkLst>
          <pc:docMk/>
          <pc:sldMk cId="3263334296" sldId="260"/>
        </pc:sldMkLst>
        <pc:picChg chg="mod">
          <ac:chgData name="Euan Morrison" userId="S::gw22morrisoneuan@glowmail.org.uk::1c1239fc-f294-48eb-89e6-d05184854051" providerId="AD" clId="Web-{C3DA7B67-FA28-9160-7692-D58619451A03}" dt="2024-04-05T15:46:52.407" v="0" actId="1076"/>
          <ac:picMkLst>
            <pc:docMk/>
            <pc:sldMk cId="3263334296" sldId="260"/>
            <ac:picMk id="3" creationId="{316A0CAB-151D-9B21-0DD2-169CC5DAF887}"/>
          </ac:picMkLst>
        </pc:picChg>
      </pc:sldChg>
    </pc:docChg>
  </pc:docChgLst>
  <pc:docChgLst>
    <pc:chgData clId="Web-{03459E40-A151-2214-EB0B-9AC46F635E89}"/>
    <pc:docChg chg="modSld">
      <pc:chgData name="" userId="" providerId="" clId="Web-{03459E40-A151-2214-EB0B-9AC46F635E89}" dt="2024-04-05T14:42:53.229" v="0" actId="1076"/>
      <pc:docMkLst>
        <pc:docMk/>
      </pc:docMkLst>
      <pc:sldChg chg="modSp">
        <pc:chgData name="" userId="" providerId="" clId="Web-{03459E40-A151-2214-EB0B-9AC46F635E89}" dt="2024-04-05T14:42:53.229" v="0" actId="1076"/>
        <pc:sldMkLst>
          <pc:docMk/>
          <pc:sldMk cId="3263334296" sldId="260"/>
        </pc:sldMkLst>
        <pc:picChg chg="mod">
          <ac:chgData name="" userId="" providerId="" clId="Web-{03459E40-A151-2214-EB0B-9AC46F635E89}" dt="2024-04-05T14:42:53.229" v="0" actId="1076"/>
          <ac:picMkLst>
            <pc:docMk/>
            <pc:sldMk cId="3263334296" sldId="260"/>
            <ac:picMk id="2" creationId="{5FBD9609-17F7-DD67-A1C5-E35A98725358}"/>
          </ac:picMkLst>
        </pc:picChg>
      </pc:sldChg>
    </pc:docChg>
  </pc:docChgLst>
  <pc:docChgLst>
    <pc:chgData name="Euan Morrison" userId="S::gw22morrisoneuan@glowmail.org.uk::1c1239fc-f294-48eb-89e6-d05184854051" providerId="AD" clId="Web-{BC0F77AB-26F8-D24F-0173-5B37D6EB3E75}"/>
    <pc:docChg chg="modSld">
      <pc:chgData name="Euan Morrison" userId="S::gw22morrisoneuan@glowmail.org.uk::1c1239fc-f294-48eb-89e6-d05184854051" providerId="AD" clId="Web-{BC0F77AB-26F8-D24F-0173-5B37D6EB3E75}" dt="2024-04-05T14:42:36.572" v="2"/>
      <pc:docMkLst>
        <pc:docMk/>
      </pc:docMkLst>
      <pc:sldChg chg="addSp delSp modSp">
        <pc:chgData name="Euan Morrison" userId="S::gw22morrisoneuan@glowmail.org.uk::1c1239fc-f294-48eb-89e6-d05184854051" providerId="AD" clId="Web-{BC0F77AB-26F8-D24F-0173-5B37D6EB3E75}" dt="2024-04-05T14:42:36.572" v="2"/>
        <pc:sldMkLst>
          <pc:docMk/>
          <pc:sldMk cId="3263334296" sldId="260"/>
        </pc:sldMkLst>
        <pc:spChg chg="del">
          <ac:chgData name="Euan Morrison" userId="S::gw22morrisoneuan@glowmail.org.uk::1c1239fc-f294-48eb-89e6-d05184854051" providerId="AD" clId="Web-{BC0F77AB-26F8-D24F-0173-5B37D6EB3E75}" dt="2024-04-05T14:42:17.588" v="0"/>
          <ac:spMkLst>
            <pc:docMk/>
            <pc:sldMk cId="3263334296" sldId="260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BC0F77AB-26F8-D24F-0173-5B37D6EB3E75}" dt="2024-04-05T14:42:36.572" v="2"/>
          <ac:picMkLst>
            <pc:docMk/>
            <pc:sldMk cId="3263334296" sldId="260"/>
            <ac:picMk id="2" creationId="{5FBD9609-17F7-DD67-A1C5-E35A987253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0C1-9D4A-48E1-B50A-6B5908A99748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E18C-C6FE-433C-A9FA-6088A6538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Notes for teachers: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Learners will need to use the same iPad to access the same piece of music if you split this lesson up.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I would recommend headphones if all learners are working on this at the same time.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The videos are designed to be paused at any points you find suitable. For this reason I have only summarised the steps on a slide as screenshots aren’t as useful as just watching the part of the video again.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hCxAmBJG9I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1 – Getting Started</a:t>
            </a:r>
            <a:endParaRPr kumimoji="0" lang="en-US" sz="3600" b="1" i="0" u="none" strike="noStrike" kern="1200" cap="none" spc="0" normalizeH="0" baseline="0" noProof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3844" y="2545522"/>
            <a:ext cx="8528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ScratchJr</a:t>
            </a:r>
            <a:endParaRPr lang="en-US" sz="60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91494"/>
            <a:ext cx="2505740" cy="11150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49202" y="2346117"/>
            <a:ext cx="2411204" cy="234089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1: Getting Started</a:t>
            </a:r>
            <a:endParaRPr kumimoji="0" lang="en-US" sz="36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code</a:t>
            </a:r>
            <a:r>
              <a:rPr kumimoji="0" lang="en-GB" sz="40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</a:t>
            </a:r>
            <a:r>
              <a:rPr kumimoji="0" lang="en-GB" sz="4000" b="1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ScratchJr</a:t>
            </a:r>
            <a:r>
              <a:rPr kumimoji="0" lang="en-GB" sz="40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</a:t>
            </a:r>
            <a:r>
              <a:rPr kumimoji="0" lang="en-GB" sz="3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create a new project and name it.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>
                <a:solidFill>
                  <a:srgbClr val="000000"/>
                </a:solidFill>
                <a:latin typeface="Century Gothic" panose="020B0502020202020204" pitchFamily="34" charset="0"/>
              </a:rPr>
              <a:t>I</a:t>
            </a: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 can code my cat to move.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 add a background to my scene.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412707"/>
            <a:ext cx="5552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languages do you know?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Un-Plugged</a:t>
            </a:r>
          </a:p>
        </p:txBody>
      </p:sp>
      <p:pic>
        <p:nvPicPr>
          <p:cNvPr id="1026" name="Picture 2" descr="87,100+ Language Learning Stock Illustrations, Royalty-Free Vector Graphics  &amp; Clip Art - iStock | English language learning, Foreign language learning,  Online languag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6" y="1507300"/>
            <a:ext cx="4246180" cy="42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322" y="1526344"/>
            <a:ext cx="60041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languages do computers use?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pic>
        <p:nvPicPr>
          <p:cNvPr id="2050" name="Picture 2" descr="Laptop Clipart Vector Art, Icons, and Graphics for Free Downloa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9838" r="4735" b="9669"/>
          <a:stretch/>
        </p:blipFill>
        <p:spPr bwMode="auto">
          <a:xfrm>
            <a:off x="6989378" y="1650124"/>
            <a:ext cx="2659117" cy="23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artphone clipart, illustration. Free public | Free Photo - rawpix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5"/>
              </a:clrFrom>
              <a:clrTo>
                <a:srgbClr val="F8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68" y="2130162"/>
            <a:ext cx="2210609" cy="22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Computing In Morning.pn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76" y="4340771"/>
            <a:ext cx="1860661" cy="18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ScratchJr Lesson 1   Getting Started">
            <a:hlinkClick r:id="" action="ppaction://media"/>
            <a:extLst>
              <a:ext uri="{FF2B5EF4-FFF2-40B4-BE49-F238E27FC236}">
                <a16:creationId xmlns:a16="http://schemas.microsoft.com/office/drawing/2014/main" id="{316A0CAB-151D-9B21-0DD2-169CC5DAF8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Completed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65" y="998806"/>
            <a:ext cx="7416101" cy="55620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441324" y="5539144"/>
            <a:ext cx="3056394" cy="15746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28" y="2496778"/>
            <a:ext cx="561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90029" y="2388158"/>
            <a:ext cx="2411204" cy="23408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430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34DDBF1D6F84F8917DE99CAA974A1" ma:contentTypeVersion="4" ma:contentTypeDescription="Create a new document." ma:contentTypeScope="" ma:versionID="7eaaac7984522fe8a58e2415422c1c33">
  <xsd:schema xmlns:xsd="http://www.w3.org/2001/XMLSchema" xmlns:xs="http://www.w3.org/2001/XMLSchema" xmlns:p="http://schemas.microsoft.com/office/2006/metadata/properties" xmlns:ns2="c8f30cd7-5323-47f2-a51c-4117722f15ea" targetNamespace="http://schemas.microsoft.com/office/2006/metadata/properties" ma:root="true" ma:fieldsID="398a96c1ac08727794e2b2deb3bcaa31" ns2:_="">
    <xsd:import namespace="c8f30cd7-5323-47f2-a51c-4117722f1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0cd7-5323-47f2-a51c-4117722f15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048A6-3493-4198-B187-FA7FEDA48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2D11F4-C247-4C24-BD6B-A862E7A55B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443C5A-4025-4B26-BDCA-890C7B1C2ACE}">
  <ds:schemaRefs>
    <ds:schemaRef ds:uri="c8f30cd7-5323-47f2-a51c-4117722f15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revision>1</cp:revision>
  <dcterms:created xsi:type="dcterms:W3CDTF">2024-01-31T13:00:01Z</dcterms:created>
  <dcterms:modified xsi:type="dcterms:W3CDTF">2024-04-05T15:47:35Z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0x01010049A34DDBF1D6F84F8917DE99CAA974A1</vt:lpwstr>
  </property>
</Properties>
</file>