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7" r:id="rId5"/>
    <p:sldId id="259" r:id="rId6"/>
    <p:sldId id="262" r:id="rId7"/>
    <p:sldId id="268" r:id="rId8"/>
    <p:sldId id="260" r:id="rId9"/>
    <p:sldId id="263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EB12C-6981-491E-B0E8-C7247CBFA2C1}" v="4" dt="2024-04-05T15:47:57.500"/>
    <p1510:client id="{C1D9B120-CA2E-E9C6-8364-5B74A397DDCD}" v="6" dt="2024-04-05T14:44:37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1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C1D9B120-CA2E-E9C6-8364-5B74A397DDCD}"/>
    <pc:docChg chg="modSld">
      <pc:chgData name="Euan Morrison" userId="S::gw22morrisoneuan@glowmail.org.uk::1c1239fc-f294-48eb-89e6-d05184854051" providerId="AD" clId="Web-{C1D9B120-CA2E-E9C6-8364-5B74A397DDCD}" dt="2024-04-05T14:44:37.560" v="5" actId="1076"/>
      <pc:docMkLst>
        <pc:docMk/>
      </pc:docMkLst>
      <pc:sldChg chg="addSp delSp modSp">
        <pc:chgData name="Euan Morrison" userId="S::gw22morrisoneuan@glowmail.org.uk::1c1239fc-f294-48eb-89e6-d05184854051" providerId="AD" clId="Web-{C1D9B120-CA2E-E9C6-8364-5B74A397DDCD}" dt="2024-04-05T14:44:37.560" v="5" actId="1076"/>
        <pc:sldMkLst>
          <pc:docMk/>
          <pc:sldMk cId="3263334296" sldId="260"/>
        </pc:sldMkLst>
        <pc:spChg chg="del">
          <ac:chgData name="Euan Morrison" userId="S::gw22morrisoneuan@glowmail.org.uk::1c1239fc-f294-48eb-89e6-d05184854051" providerId="AD" clId="Web-{C1D9B120-CA2E-E9C6-8364-5B74A397DDCD}" dt="2024-04-05T14:44:18.779" v="0"/>
          <ac:spMkLst>
            <pc:docMk/>
            <pc:sldMk cId="3263334296" sldId="260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1D9B120-CA2E-E9C6-8364-5B74A397DDCD}" dt="2024-04-05T14:44:32.623" v="3" actId="1076"/>
          <ac:picMkLst>
            <pc:docMk/>
            <pc:sldMk cId="3263334296" sldId="260"/>
            <ac:picMk id="2" creationId="{62B04FE0-BBA4-62AC-DBDE-F4C69FFC213C}"/>
          </ac:picMkLst>
        </pc:picChg>
        <pc:picChg chg="mod">
          <ac:chgData name="Euan Morrison" userId="S::gw22morrisoneuan@glowmail.org.uk::1c1239fc-f294-48eb-89e6-d05184854051" providerId="AD" clId="Web-{C1D9B120-CA2E-E9C6-8364-5B74A397DDCD}" dt="2024-04-05T14:44:37.560" v="5" actId="1076"/>
          <ac:picMkLst>
            <pc:docMk/>
            <pc:sldMk cId="3263334296" sldId="260"/>
            <ac:picMk id="9" creationId="{00000000-0000-0000-0000-000000000000}"/>
          </ac:picMkLst>
        </pc:picChg>
      </pc:sldChg>
    </pc:docChg>
  </pc:docChgLst>
  <pc:docChgLst>
    <pc:chgData name="Euan Morrison" userId="S::gw22morrisoneuan@glowmail.org.uk::1c1239fc-f294-48eb-89e6-d05184854051" providerId="AD" clId="Web-{6DFEB12C-6981-491E-B0E8-C7247CBFA2C1}"/>
    <pc:docChg chg="modSld">
      <pc:chgData name="Euan Morrison" userId="S::gw22morrisoneuan@glowmail.org.uk::1c1239fc-f294-48eb-89e6-d05184854051" providerId="AD" clId="Web-{6DFEB12C-6981-491E-B0E8-C7247CBFA2C1}" dt="2024-04-05T15:47:57.500" v="3" actId="1076"/>
      <pc:docMkLst>
        <pc:docMk/>
      </pc:docMkLst>
      <pc:sldChg chg="addSp delSp modSp">
        <pc:chgData name="Euan Morrison" userId="S::gw22morrisoneuan@glowmail.org.uk::1c1239fc-f294-48eb-89e6-d05184854051" providerId="AD" clId="Web-{6DFEB12C-6981-491E-B0E8-C7247CBFA2C1}" dt="2024-04-05T15:47:57.500" v="3" actId="1076"/>
        <pc:sldMkLst>
          <pc:docMk/>
          <pc:sldMk cId="3263334296" sldId="260"/>
        </pc:sldMkLst>
        <pc:picChg chg="del">
          <ac:chgData name="Euan Morrison" userId="S::gw22morrisoneuan@glowmail.org.uk::1c1239fc-f294-48eb-89e6-d05184854051" providerId="AD" clId="Web-{6DFEB12C-6981-491E-B0E8-C7247CBFA2C1}" dt="2024-04-05T15:47:42.718" v="0"/>
          <ac:picMkLst>
            <pc:docMk/>
            <pc:sldMk cId="3263334296" sldId="260"/>
            <ac:picMk id="2" creationId="{62B04FE0-BBA4-62AC-DBDE-F4C69FFC213C}"/>
          </ac:picMkLst>
        </pc:picChg>
        <pc:picChg chg="add mod">
          <ac:chgData name="Euan Morrison" userId="S::gw22morrisoneuan@glowmail.org.uk::1c1239fc-f294-48eb-89e6-d05184854051" providerId="AD" clId="Web-{6DFEB12C-6981-491E-B0E8-C7247CBFA2C1}" dt="2024-04-05T15:47:57.500" v="3" actId="1076"/>
          <ac:picMkLst>
            <pc:docMk/>
            <pc:sldMk cId="3263334296" sldId="260"/>
            <ac:picMk id="3" creationId="{B2F440DE-00C4-D853-ABF9-60709761D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1D0C1-9D4A-48E1-B50A-6B5908A99748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1E18C-C6FE-433C-A9FA-6088A6538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2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Notes for teachers: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Learners will need to use the same iPad to access the same piece of music if you split this lesson up.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I would recommend headphones if all learners are working on this at the same time.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The videos are designed to be paused at any points you find suitable. For this reason I have only summarised the steps on a slide as screenshots aren’t as useful as just watching the part of the video again.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58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0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5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9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0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6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7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6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2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1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5eYWlkT_Ts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Following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Instructions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73844" y="2545522"/>
            <a:ext cx="85286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ScratchJr</a:t>
            </a:r>
            <a:endParaRPr lang="en-US" sz="6000" b="1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Lessons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14" y="291494"/>
            <a:ext cx="2505740" cy="111505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149202" y="2346117"/>
            <a:ext cx="2411204" cy="234089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0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2: Following Instructions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93530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code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by following instructions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use start, move and spin blocks.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change how far my cat moves.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make my cat dance to instructions.</a:t>
            </a:r>
          </a:p>
        </p:txBody>
      </p:sp>
    </p:spTree>
    <p:extLst>
      <p:ext uri="{BB962C8B-B14F-4D97-AF65-F5344CB8AC3E}">
        <p14:creationId xmlns:p14="http://schemas.microsoft.com/office/powerpoint/2010/main" val="80767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2474536"/>
            <a:ext cx="55522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Program the teacher!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Un-Plugged</a:t>
            </a:r>
          </a:p>
        </p:txBody>
      </p:sp>
      <p:pic>
        <p:nvPicPr>
          <p:cNvPr id="1038" name="Picture 14" descr="2,900+ Left Hand Right Hand Stock Illustrations, Royalty-Free Vector  Graphics &amp; Clip Art - iStock | Left and right, Hands, Two 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79" y="2290945"/>
            <a:ext cx="4734144" cy="24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4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0414" y="1809150"/>
            <a:ext cx="46312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Human Language and Computer Language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pic>
        <p:nvPicPr>
          <p:cNvPr id="2050" name="Picture 2" descr="Laptop Clipart Vector Art, Icons, and Graphics for Free Downloa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9838" r="4735" b="9669"/>
          <a:stretch/>
        </p:blipFill>
        <p:spPr bwMode="auto">
          <a:xfrm>
            <a:off x="7916833" y="1809150"/>
            <a:ext cx="1933905" cy="17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martphone clipart, illustration. Free public | Free Photo - rawpixe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5"/>
              </a:clrFrom>
              <a:clrTo>
                <a:srgbClr val="F8F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738" y="1910497"/>
            <a:ext cx="1518581" cy="15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Computing In Morning.pn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330" y="3723911"/>
            <a:ext cx="1434019" cy="143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87,100+ Language Learning Stock Illustrations, Royalty-Free Vector Graphics  &amp; Clip Art - iStock | English language learning, Foreign language learning,  Online language lear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7" y="2086049"/>
            <a:ext cx="3074275" cy="30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5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ScratchJr Lesson 2 - Following Instructions">
            <a:hlinkClick r:id="" action="ppaction://media"/>
            <a:extLst>
              <a:ext uri="{FF2B5EF4-FFF2-40B4-BE49-F238E27FC236}">
                <a16:creationId xmlns:a16="http://schemas.microsoft.com/office/drawing/2014/main" id="{B2F440DE-00C4-D853-ABF9-60709761D0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002102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Hokey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Cokey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49890" y="1791363"/>
            <a:ext cx="55522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When you put your cat in.</a:t>
            </a:r>
            <a:b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Your cat out.</a:t>
            </a:r>
            <a:b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In, out, in, out.</a:t>
            </a:r>
            <a:b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Shake it all about.</a:t>
            </a:r>
            <a:b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Do 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hokey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cokey</a:t>
            </a:r>
            <a:b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and you turn around.</a:t>
            </a:r>
            <a:b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That's what it's all about!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8498" y="2390629"/>
            <a:ext cx="2411204" cy="234089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MUSICAL NOTE CLIP ART Royalty Free Stock SVG Vector and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72" y="2494277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1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Completed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74" y="998806"/>
            <a:ext cx="7399283" cy="55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3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2828" y="2496778"/>
            <a:ext cx="5615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did you learn?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Plenary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90029" y="2388158"/>
            <a:ext cx="2411204" cy="234089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699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34DDBF1D6F84F8917DE99CAA974A1" ma:contentTypeVersion="4" ma:contentTypeDescription="Create a new document." ma:contentTypeScope="" ma:versionID="7eaaac7984522fe8a58e2415422c1c33">
  <xsd:schema xmlns:xsd="http://www.w3.org/2001/XMLSchema" xmlns:xs="http://www.w3.org/2001/XMLSchema" xmlns:p="http://schemas.microsoft.com/office/2006/metadata/properties" xmlns:ns2="c8f30cd7-5323-47f2-a51c-4117722f15ea" targetNamespace="http://schemas.microsoft.com/office/2006/metadata/properties" ma:root="true" ma:fieldsID="398a96c1ac08727794e2b2deb3bcaa31" ns2:_="">
    <xsd:import namespace="c8f30cd7-5323-47f2-a51c-4117722f15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30cd7-5323-47f2-a51c-4117722f15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84328D-CE70-4FC6-8CE5-F57B362CA6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1C26C1-B567-419F-8781-E894DA4F67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FEB84C-BA08-412F-824A-284E9D08A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f30cd7-5323-47f2-a51c-4117722f15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203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34</cp:revision>
  <dcterms:created xsi:type="dcterms:W3CDTF">2024-01-31T13:00:01Z</dcterms:created>
  <dcterms:modified xsi:type="dcterms:W3CDTF">2024-04-05T15:48:02Z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0x01010049A34DDBF1D6F84F8917DE99CAA974A1</vt:lpwstr>
  </property>
</Properties>
</file>