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7" r:id="rId5"/>
    <p:sldId id="259" r:id="rId6"/>
    <p:sldId id="262" r:id="rId7"/>
    <p:sldId id="268" r:id="rId8"/>
    <p:sldId id="271" r:id="rId9"/>
    <p:sldId id="260" r:id="rId10"/>
    <p:sldId id="270" r:id="rId11"/>
    <p:sldId id="26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2CF4A-9227-3434-CDA2-95B9059ABF97}" v="8" dt="2024-04-05T14:46:04.231"/>
    <p1510:client id="{42D7A2BA-1ED2-6385-146E-1BB5FAD057B3}" v="3" dt="2024-04-05T15:48:39.112"/>
    <p1510:client id="{E21B0315-86FC-588C-239C-55621B4F211E}" v="1" dt="2024-04-05T15:48:52.64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uan Morrison" userId="S::gw22morrisoneuan@glowmail.org.uk::1c1239fc-f294-48eb-89e6-d05184854051" providerId="AD" clId="Web-{1202CF4A-9227-3434-CDA2-95B9059ABF97}"/>
    <pc:docChg chg="modSld">
      <pc:chgData name="Euan Morrison" userId="S::gw22morrisoneuan@glowmail.org.uk::1c1239fc-f294-48eb-89e6-d05184854051" providerId="AD" clId="Web-{1202CF4A-9227-3434-CDA2-95B9059ABF97}" dt="2024-04-05T14:46:04.231" v="5" actId="1076"/>
      <pc:docMkLst>
        <pc:docMk/>
      </pc:docMkLst>
      <pc:sldChg chg="addSp delSp modSp">
        <pc:chgData name="Euan Morrison" userId="S::gw22morrisoneuan@glowmail.org.uk::1c1239fc-f294-48eb-89e6-d05184854051" providerId="AD" clId="Web-{1202CF4A-9227-3434-CDA2-95B9059ABF97}" dt="2024-04-05T14:46:04.231" v="5" actId="1076"/>
        <pc:sldMkLst>
          <pc:docMk/>
          <pc:sldMk cId="3263334296" sldId="260"/>
        </pc:sldMkLst>
        <pc:spChg chg="del mod">
          <ac:chgData name="Euan Morrison" userId="S::gw22morrisoneuan@glowmail.org.uk::1c1239fc-f294-48eb-89e6-d05184854051" providerId="AD" clId="Web-{1202CF4A-9227-3434-CDA2-95B9059ABF97}" dt="2024-04-05T14:45:48.980" v="2"/>
          <ac:spMkLst>
            <pc:docMk/>
            <pc:sldMk cId="3263334296" sldId="260"/>
            <ac:spMk id="3" creationId="{00000000-0000-0000-0000-000000000000}"/>
          </ac:spMkLst>
        </pc:spChg>
        <pc:picChg chg="add mod">
          <ac:chgData name="Euan Morrison" userId="S::gw22morrisoneuan@glowmail.org.uk::1c1239fc-f294-48eb-89e6-d05184854051" providerId="AD" clId="Web-{1202CF4A-9227-3434-CDA2-95B9059ABF97}" dt="2024-04-05T14:46:04.231" v="5" actId="1076"/>
          <ac:picMkLst>
            <pc:docMk/>
            <pc:sldMk cId="3263334296" sldId="260"/>
            <ac:picMk id="2" creationId="{38FF8EFA-CBEB-90B2-667D-A367575AB7FB}"/>
          </ac:picMkLst>
        </pc:picChg>
      </pc:sldChg>
    </pc:docChg>
  </pc:docChgLst>
  <pc:docChgLst>
    <pc:chgData name="Euan Morrison" userId="S::gw22morrisoneuan@glowmail.org.uk::1c1239fc-f294-48eb-89e6-d05184854051" providerId="AD" clId="Web-{E21B0315-86FC-588C-239C-55621B4F211E}"/>
    <pc:docChg chg="modSld">
      <pc:chgData name="Euan Morrison" userId="S::gw22morrisoneuan@glowmail.org.uk::1c1239fc-f294-48eb-89e6-d05184854051" providerId="AD" clId="Web-{E21B0315-86FC-588C-239C-55621B4F211E}" dt="2024-04-05T15:48:52.646" v="0" actId="1076"/>
      <pc:docMkLst>
        <pc:docMk/>
      </pc:docMkLst>
      <pc:sldChg chg="modSp">
        <pc:chgData name="Euan Morrison" userId="S::gw22morrisoneuan@glowmail.org.uk::1c1239fc-f294-48eb-89e6-d05184854051" providerId="AD" clId="Web-{E21B0315-86FC-588C-239C-55621B4F211E}" dt="2024-04-05T15:48:52.646" v="0" actId="1076"/>
        <pc:sldMkLst>
          <pc:docMk/>
          <pc:sldMk cId="3263334296" sldId="260"/>
        </pc:sldMkLst>
        <pc:picChg chg="mod">
          <ac:chgData name="Euan Morrison" userId="S::gw22morrisoneuan@glowmail.org.uk::1c1239fc-f294-48eb-89e6-d05184854051" providerId="AD" clId="Web-{E21B0315-86FC-588C-239C-55621B4F211E}" dt="2024-04-05T15:48:52.646" v="0" actId="1076"/>
          <ac:picMkLst>
            <pc:docMk/>
            <pc:sldMk cId="3263334296" sldId="260"/>
            <ac:picMk id="3" creationId="{97709A91-3FE1-390C-50CB-9802D5B631EC}"/>
          </ac:picMkLst>
        </pc:picChg>
      </pc:sldChg>
    </pc:docChg>
  </pc:docChgLst>
  <pc:docChgLst>
    <pc:chgData name="Euan Morrison" userId="S::gw22morrisoneuan@glowmail.org.uk::1c1239fc-f294-48eb-89e6-d05184854051" providerId="AD" clId="Web-{42D7A2BA-1ED2-6385-146E-1BB5FAD057B3}"/>
    <pc:docChg chg="modSld">
      <pc:chgData name="Euan Morrison" userId="S::gw22morrisoneuan@glowmail.org.uk::1c1239fc-f294-48eb-89e6-d05184854051" providerId="AD" clId="Web-{42D7A2BA-1ED2-6385-146E-1BB5FAD057B3}" dt="2024-04-05T15:48:39.112" v="2"/>
      <pc:docMkLst>
        <pc:docMk/>
      </pc:docMkLst>
      <pc:sldChg chg="addSp delSp modSp">
        <pc:chgData name="Euan Morrison" userId="S::gw22morrisoneuan@glowmail.org.uk::1c1239fc-f294-48eb-89e6-d05184854051" providerId="AD" clId="Web-{42D7A2BA-1ED2-6385-146E-1BB5FAD057B3}" dt="2024-04-05T15:48:39.112" v="2"/>
        <pc:sldMkLst>
          <pc:docMk/>
          <pc:sldMk cId="3263334296" sldId="260"/>
        </pc:sldMkLst>
        <pc:picChg chg="del">
          <ac:chgData name="Euan Morrison" userId="S::gw22morrisoneuan@glowmail.org.uk::1c1239fc-f294-48eb-89e6-d05184854051" providerId="AD" clId="Web-{42D7A2BA-1ED2-6385-146E-1BB5FAD057B3}" dt="2024-04-05T15:48:29.987" v="0"/>
          <ac:picMkLst>
            <pc:docMk/>
            <pc:sldMk cId="3263334296" sldId="260"/>
            <ac:picMk id="2" creationId="{38FF8EFA-CBEB-90B2-667D-A367575AB7FB}"/>
          </ac:picMkLst>
        </pc:picChg>
        <pc:picChg chg="add mod">
          <ac:chgData name="Euan Morrison" userId="S::gw22morrisoneuan@glowmail.org.uk::1c1239fc-f294-48eb-89e6-d05184854051" providerId="AD" clId="Web-{42D7A2BA-1ED2-6385-146E-1BB5FAD057B3}" dt="2024-04-05T15:48:39.112" v="2"/>
          <ac:picMkLst>
            <pc:docMk/>
            <pc:sldMk cId="3263334296" sldId="260"/>
            <ac:picMk id="3" creationId="{97709A91-3FE1-390C-50CB-9802D5B631EC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61D0C1-9D4A-48E1-B50A-6B5908A99748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51E18C-C6FE-433C-A9FA-6088A6538E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6281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Notes for teachers: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Learners will need to use the same iPad to access the same piece of music if you split this lesson up.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I would recommend headphones if all learners are working on this at the same time.</a:t>
            </a:r>
          </a:p>
          <a:p>
            <a:pPr marL="171450" indent="-171450">
              <a:buFontTx/>
              <a:buChar char="-"/>
            </a:pPr>
            <a:r>
              <a:rPr lang="en-GB" baseline="0"/>
              <a:t>The videos are designed to be paused at any points you find suitable. For this reason I have only summarised the steps on a slide as screenshots aren’t as useful as just watching the part of the video again.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8F6FE74-E7E4-42D6-808F-7A5FA52798F4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05847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7356D-ECDC-4CBF-A77B-AC039736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9CE7209-E9A4-4850-A28E-1546A25D71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E02DC3-BDEC-4001-B512-828A81330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FA28EC-2598-499D-B38D-442C17DE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7E3E94-18AE-4F64-8370-66713D941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86094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7EF7B4-962A-4AED-99F1-6090B2842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89BBAB-8216-40B4-A7C6-46253748E2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EF65B-C0FF-460A-AB93-2650AC064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2D07C7-C575-4D72-9116-BDF3AE09A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86474C-2FC4-4889-B5E2-5275D3757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38568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CDEB1B-2593-45DC-AB6B-A0C3FD5FAD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A3A35B-62FD-4FD6-B261-5309CDA79CE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D36C31-059B-4EF7-BEBB-7D1EA1A5E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2F031-4982-4431-AE3F-88E23B4C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63974-F516-4988-AB04-78ABA2533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7925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1C1A81-4FBE-46AD-B3DA-BC7A5C8F5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9BD059-4BEB-4477-8400-B55DD9C147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7FF083-7975-43BC-AA9E-6B44709C9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18F5D3-4406-460B-BC95-633439E7F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547E80-0871-4E25-95B0-D24C2C9A5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3593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069CF-D0AF-4AA2-ADA2-49D68B17E8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67E462-A9D9-4623-9635-D66DB399ED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18EC85-A04E-4D18-8EFA-3AEA86F58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E3B316-C1E7-4433-8A1B-24073C0A0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88C73B-2338-4969-9FE3-9D9F27DB5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00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B802C-D795-412B-BD1D-7F8100700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E1623A-BA39-4624-83B7-C87F724A81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6625F65-8AF3-4E08-B3BA-C8CDAF285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4D202D-D2DE-42EF-A3EA-0EAF0EC4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B28824-BE7A-43E3-9607-2807E329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566A19-C4DD-414B-9409-B5CB3DB8F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414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785285-ACA5-4B79-B25E-1A8DF95590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9E2B10-E937-4243-BE0B-5A6EEE17B1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5513834-04C4-4533-B3BF-BACFAAD2CA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B3F3DD-E633-4C3A-B427-E75FB3661A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9B8FD0B-5D2F-40E8-A243-1BD2F4D588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F57793-5975-4D91-A26B-2953A17203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C2DFE07-85D6-48D7-9EF4-B96354939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DEB514-4285-4DDD-B0C6-157882EE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5467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431354-7EB3-444D-84E9-A798DA6BA2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F6F3661-08F5-4263-BB8C-FD094378C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194242-E40C-427B-8A68-115F642EF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C1AF7B-E911-408D-A388-2BA0E7541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0173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49A4411-1E4A-4B34-B271-97700F351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B18473E-5DE8-4CF4-9947-F6B8CD9D5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EAA09A-FA62-440C-BAD7-A62B480F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9162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57BB9-6768-4445-BF1E-AD6E1FF2B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A87238-6567-47D8-8B69-47C326C54C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66CF764-50DD-42C1-9EEF-0D30AD1F19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690913-142A-4CF5-A47E-0379B7D85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B24B0D-988A-43E9-BE3F-AAA9CECFDC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87D781-5D36-4867-90C0-5E273B3577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1921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B7B2E-22DF-44DC-A9E4-CD4ACFA9D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B63C5DC-9549-42EA-9B8C-22742D82A0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A5D4E6D-482F-4DA1-A493-00F5BF116C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EE8922-A90F-4C2E-92C3-EB0C6A698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1E03A3-E859-499D-A102-D968BAF59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0BAD2-BAE8-4695-A48E-B26AB5F717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3920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DB9C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0115B43-FFD1-4B78-90D3-DD8C0850D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9E976-217C-4FA5-B0D7-36F6FC865C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FA3D56-3882-4625-AC9A-0A50A9F510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6FF8D7-E22E-4AB6-AE53-1412753D5539}" type="datetimeFigureOut">
              <a:rPr lang="en-GB" smtClean="0"/>
              <a:t>05/04/2024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ED2EF6-3221-4E81-9F41-CBCB635A27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1C8A42-184F-4F8C-98BD-DD9270FD84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E2E7F4-FDA9-402A-9804-19831C9442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44167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TZ_IS0VgOhI?feature=oembed" TargetMode="Externa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31985" y="5568462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US" sz="3600" b="1" noProof="0">
                <a:ln w="10160">
                  <a:noFill/>
                  <a:prstDash val="solid"/>
                </a:ln>
                <a:solidFill>
                  <a:srgbClr val="000000"/>
                </a:solidFill>
                <a:latin typeface="Century Gothic" panose="020B0502020202020204" pitchFamily="34" charset="0"/>
              </a:rPr>
              <a:t>3</a:t>
            </a: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– Telling a Story</a:t>
            </a:r>
            <a:endParaRPr kumimoji="0" lang="en-US" sz="3600" b="1" i="0" u="none" strike="noStrike" kern="1200" cap="none" spc="0" normalizeH="0" baseline="0" noProof="0">
              <a:ln w="10160">
                <a:solidFill>
                  <a:srgbClr val="000000"/>
                </a:solidFill>
                <a:prstDash val="solid"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-173844" y="2545522"/>
            <a:ext cx="8528648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 err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ScratchJr</a:t>
            </a:r>
            <a:endParaRPr lang="en-US" sz="6000" b="1">
              <a:ln w="10160">
                <a:noFill/>
                <a:prstDash val="solid"/>
              </a:ln>
              <a:solidFill>
                <a:srgbClr val="0070C0"/>
              </a:solidFill>
              <a:latin typeface="Century Gothic" panose="020B0502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60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Lessons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9814" y="291494"/>
            <a:ext cx="2505740" cy="1115054"/>
          </a:xfrm>
          <a:prstGeom prst="rect">
            <a:avLst/>
          </a:prstGeom>
        </p:spPr>
      </p:pic>
      <p:sp>
        <p:nvSpPr>
          <p:cNvPr id="12" name="Rounded Rectangle 11"/>
          <p:cNvSpPr/>
          <p:nvPr/>
        </p:nvSpPr>
        <p:spPr>
          <a:xfrm>
            <a:off x="7149202" y="2346117"/>
            <a:ext cx="2411204" cy="2340898"/>
          </a:xfrm>
          <a:prstGeom prst="round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5096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Lesson </a:t>
            </a:r>
            <a:r>
              <a:rPr lang="en-GB" sz="3600" b="1" noProof="0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3</a:t>
            </a:r>
            <a:r>
              <a:rPr kumimoji="0" lang="en-GB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: Telling a Story</a:t>
            </a:r>
            <a:endParaRPr kumimoji="0" lang="en-US" sz="3600" b="1" i="0" u="none" strike="noStrike" kern="1200" cap="none" spc="0" normalizeH="0" baseline="0" noProof="0">
              <a:ln w="10160">
                <a:noFill/>
                <a:prstDash val="solid"/>
              </a:ln>
              <a:solidFill>
                <a:srgbClr val="0070C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54723" y="1383322"/>
            <a:ext cx="9935308" cy="427809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code</a:t>
            </a:r>
            <a:r>
              <a:rPr kumimoji="0" lang="en-GB" sz="4000" b="1" i="0" u="none" strike="noStrike" kern="1200" cap="none" spc="0" normalizeH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a story.</a:t>
            </a: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choose two characters and a background.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make my characters move. </a:t>
            </a:r>
          </a:p>
          <a:p>
            <a:pPr marL="457200" lvl="0" indent="-457200">
              <a:lnSpc>
                <a:spcPct val="150000"/>
              </a:lnSpc>
              <a:buFont typeface="Arial" panose="020B0604020202020204" pitchFamily="34" charset="0"/>
              <a:buChar char="•"/>
              <a:defRPr/>
            </a:pPr>
            <a:r>
              <a:rPr lang="en-GB" sz="3200" b="1">
                <a:solidFill>
                  <a:srgbClr val="000000"/>
                </a:solidFill>
                <a:latin typeface="Century Gothic" panose="020B0502020202020204" pitchFamily="34" charset="0"/>
              </a:rPr>
              <a:t>I can add a title to my story.</a:t>
            </a:r>
          </a:p>
        </p:txBody>
      </p:sp>
    </p:spTree>
    <p:extLst>
      <p:ext uri="{BB962C8B-B14F-4D97-AF65-F5344CB8AC3E}">
        <p14:creationId xmlns:p14="http://schemas.microsoft.com/office/powerpoint/2010/main" val="8076724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62001" y="2474536"/>
            <a:ext cx="555225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Programmer</a:t>
            </a:r>
          </a:p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Says.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Un-Plugged</a:t>
            </a:r>
          </a:p>
        </p:txBody>
      </p:sp>
      <p:pic>
        <p:nvPicPr>
          <p:cNvPr id="1040" name="Picture 16" descr="https://www.scratchjr.org/assessments/block-label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2452" y="1671145"/>
            <a:ext cx="3415854" cy="416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15445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1966704"/>
            <a:ext cx="555225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makes a good story?</a:t>
            </a:r>
          </a:p>
        </p:txBody>
      </p:sp>
      <p:pic>
        <p:nvPicPr>
          <p:cNvPr id="2062" name="Picture 14" descr="203,300+ Book Characters Stock Illustrations, Royalty-Free Vector Graphics  &amp; Clip Art - iStock | Comic book characters, Story book characters,  Children book characters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7" t="-180" r="9648" b="17605"/>
          <a:stretch/>
        </p:blipFill>
        <p:spPr bwMode="auto">
          <a:xfrm>
            <a:off x="6927935" y="1602460"/>
            <a:ext cx="3867807" cy="38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8153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Discussion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2001" y="1766806"/>
            <a:ext cx="3410605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Steps to make our code.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2511" y="1355959"/>
            <a:ext cx="7006129" cy="4976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50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Lesson Video</a:t>
            </a: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3" name="Online Media 2" title="ScratchJr Lesson 3   Telling a Story">
            <a:hlinkClick r:id="" action="ppaction://media"/>
            <a:extLst>
              <a:ext uri="{FF2B5EF4-FFF2-40B4-BE49-F238E27FC236}">
                <a16:creationId xmlns:a16="http://schemas.microsoft.com/office/drawing/2014/main" id="{97709A91-3FE1-390C-50CB-9802D5B631EC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241425" y="1002102"/>
            <a:ext cx="9710738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33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 w="10160">
                  <a:noFill/>
                  <a:prstDash val="solid"/>
                </a:ln>
                <a:solidFill>
                  <a:srgbClr val="0070C0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Completed Code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45" y="998806"/>
            <a:ext cx="5593317" cy="419159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t="69961"/>
          <a:stretch/>
        </p:blipFill>
        <p:spPr>
          <a:xfrm>
            <a:off x="3348136" y="5395350"/>
            <a:ext cx="5581252" cy="12594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610" y="998806"/>
            <a:ext cx="5581252" cy="419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53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2185" y="164123"/>
            <a:ext cx="1875692" cy="83468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02828" y="2496778"/>
            <a:ext cx="561531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600" b="1">
                <a:solidFill>
                  <a:srgbClr val="000000"/>
                </a:solidFill>
                <a:latin typeface="Century Gothic" panose="020B0502020202020204" pitchFamily="34" charset="0"/>
              </a:rPr>
              <a:t>What did you learn?</a:t>
            </a:r>
          </a:p>
        </p:txBody>
      </p:sp>
      <p:sp>
        <p:nvSpPr>
          <p:cNvPr id="10" name="Rectangle 9"/>
          <p:cNvSpPr/>
          <p:nvPr/>
        </p:nvSpPr>
        <p:spPr>
          <a:xfrm>
            <a:off x="762001" y="352475"/>
            <a:ext cx="1032803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>
                <a:ln w="10160">
                  <a:noFill/>
                  <a:prstDash val="solid"/>
                </a:ln>
                <a:solidFill>
                  <a:srgbClr val="0070C0"/>
                </a:solidFill>
                <a:latin typeface="Century Gothic" panose="020B0502020202020204" pitchFamily="34" charset="0"/>
              </a:rPr>
              <a:t>Plenary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990029" y="2388158"/>
            <a:ext cx="2411204" cy="2340898"/>
          </a:xfrm>
          <a:prstGeom prst="round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669982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A34DDBF1D6F84F8917DE99CAA974A1" ma:contentTypeVersion="4" ma:contentTypeDescription="Create a new document." ma:contentTypeScope="" ma:versionID="7eaaac7984522fe8a58e2415422c1c33">
  <xsd:schema xmlns:xsd="http://www.w3.org/2001/XMLSchema" xmlns:xs="http://www.w3.org/2001/XMLSchema" xmlns:p="http://schemas.microsoft.com/office/2006/metadata/properties" xmlns:ns2="c8f30cd7-5323-47f2-a51c-4117722f15ea" targetNamespace="http://schemas.microsoft.com/office/2006/metadata/properties" ma:root="true" ma:fieldsID="398a96c1ac08727794e2b2deb3bcaa31" ns2:_="">
    <xsd:import namespace="c8f30cd7-5323-47f2-a51c-4117722f15e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f30cd7-5323-47f2-a51c-4117722f15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888E70C-2790-4CC9-A46B-41571E55B59A}">
  <ds:schemaRefs>
    <ds:schemaRef ds:uri="c8f30cd7-5323-47f2-a51c-4117722f15e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276063DC-A911-4F1A-865F-D93E187326A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C024E87-2FBC-4CB1-A5E7-BD644A88E410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8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The Moray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Euan Morrison</dc:creator>
  <cp:revision>1</cp:revision>
  <dcterms:created xsi:type="dcterms:W3CDTF">2024-01-31T13:00:01Z</dcterms:created>
  <dcterms:modified xsi:type="dcterms:W3CDTF">2024-04-05T15:49:31Z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0x01010049A34DDBF1D6F84F8917DE99CAA974A1</vt:lpwstr>
  </property>
</Properties>
</file>