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59" r:id="rId6"/>
    <p:sldId id="262" r:id="rId7"/>
    <p:sldId id="268" r:id="rId8"/>
    <p:sldId id="271" r:id="rId9"/>
    <p:sldId id="260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2E3EE-2A73-E113-5347-A90AFC7D5F8A}" v="3" dt="2024-04-05T15:49:51.185"/>
    <p1510:client id="{7D2CEBAE-BC1C-8673-DCBA-66ED1982B1AC}" v="1" dt="2024-04-05T14:47:40.236"/>
    <p1510:client id="{7EA77F1D-7B86-314D-FE11-AB688AE6B924}" v="3" dt="2024-04-05T14:47:06.561"/>
    <p1510:client id="{E3C8367F-21BC-9D99-0479-D79F5AC46306}" v="1" dt="2024-04-05T15:50:30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3C8367F-21BC-9D99-0479-D79F5AC46306}"/>
    <pc:docChg chg="modSld">
      <pc:chgData name="" userId="" providerId="" clId="Web-{E3C8367F-21BC-9D99-0479-D79F5AC46306}" dt="2024-04-05T15:50:30.508" v="0" actId="1076"/>
      <pc:docMkLst>
        <pc:docMk/>
      </pc:docMkLst>
      <pc:sldChg chg="modSp">
        <pc:chgData name="" userId="" providerId="" clId="Web-{E3C8367F-21BC-9D99-0479-D79F5AC46306}" dt="2024-04-05T15:50:30.508" v="0" actId="1076"/>
        <pc:sldMkLst>
          <pc:docMk/>
          <pc:sldMk cId="3263334296" sldId="260"/>
        </pc:sldMkLst>
        <pc:picChg chg="mod">
          <ac:chgData name="" userId="" providerId="" clId="Web-{E3C8367F-21BC-9D99-0479-D79F5AC46306}" dt="2024-04-05T15:50:30.508" v="0" actId="1076"/>
          <ac:picMkLst>
            <pc:docMk/>
            <pc:sldMk cId="3263334296" sldId="260"/>
            <ac:picMk id="3" creationId="{37FDD388-9957-82FD-C75C-BECE04EA7269}"/>
          </ac:picMkLst>
        </pc:picChg>
      </pc:sldChg>
    </pc:docChg>
  </pc:docChgLst>
  <pc:docChgLst>
    <pc:chgData name="Euan Morrison" userId="S::gw22morrisoneuan@glowmail.org.uk::1c1239fc-f294-48eb-89e6-d05184854051" providerId="AD" clId="Web-{2D02E3EE-2A73-E113-5347-A90AFC7D5F8A}"/>
    <pc:docChg chg="modSld">
      <pc:chgData name="Euan Morrison" userId="S::gw22morrisoneuan@glowmail.org.uk::1c1239fc-f294-48eb-89e6-d05184854051" providerId="AD" clId="Web-{2D02E3EE-2A73-E113-5347-A90AFC7D5F8A}" dt="2024-04-05T15:49:51.185" v="2"/>
      <pc:docMkLst>
        <pc:docMk/>
      </pc:docMkLst>
      <pc:sldChg chg="addSp delSp modSp">
        <pc:chgData name="Euan Morrison" userId="S::gw22morrisoneuan@glowmail.org.uk::1c1239fc-f294-48eb-89e6-d05184854051" providerId="AD" clId="Web-{2D02E3EE-2A73-E113-5347-A90AFC7D5F8A}" dt="2024-04-05T15:49:51.185" v="2"/>
        <pc:sldMkLst>
          <pc:docMk/>
          <pc:sldMk cId="3263334296" sldId="260"/>
        </pc:sldMkLst>
        <pc:picChg chg="del">
          <ac:chgData name="Euan Morrison" userId="S::gw22morrisoneuan@glowmail.org.uk::1c1239fc-f294-48eb-89e6-d05184854051" providerId="AD" clId="Web-{2D02E3EE-2A73-E113-5347-A90AFC7D5F8A}" dt="2024-04-05T15:49:41.154" v="0"/>
          <ac:picMkLst>
            <pc:docMk/>
            <pc:sldMk cId="3263334296" sldId="260"/>
            <ac:picMk id="2" creationId="{19E070D8-3EAA-1222-5357-50EDCD772077}"/>
          </ac:picMkLst>
        </pc:picChg>
        <pc:picChg chg="add mod">
          <ac:chgData name="Euan Morrison" userId="S::gw22morrisoneuan@glowmail.org.uk::1c1239fc-f294-48eb-89e6-d05184854051" providerId="AD" clId="Web-{2D02E3EE-2A73-E113-5347-A90AFC7D5F8A}" dt="2024-04-05T15:49:51.185" v="2"/>
          <ac:picMkLst>
            <pc:docMk/>
            <pc:sldMk cId="3263334296" sldId="260"/>
            <ac:picMk id="3" creationId="{37FDD388-9957-82FD-C75C-BECE04EA7269}"/>
          </ac:picMkLst>
        </pc:picChg>
      </pc:sldChg>
    </pc:docChg>
  </pc:docChgLst>
  <pc:docChgLst>
    <pc:chgData name="Euan Morrison" userId="S::gw22morrisoneuan@glowmail.org.uk::1c1239fc-f294-48eb-89e6-d05184854051" providerId="AD" clId="Web-{7D2CEBAE-BC1C-8673-DCBA-66ED1982B1AC}"/>
    <pc:docChg chg="modSld">
      <pc:chgData name="Euan Morrison" userId="S::gw22morrisoneuan@glowmail.org.uk::1c1239fc-f294-48eb-89e6-d05184854051" providerId="AD" clId="Web-{7D2CEBAE-BC1C-8673-DCBA-66ED1982B1AC}" dt="2024-04-05T14:47:40.236" v="0" actId="1076"/>
      <pc:docMkLst>
        <pc:docMk/>
      </pc:docMkLst>
      <pc:sldChg chg="modSp">
        <pc:chgData name="Euan Morrison" userId="S::gw22morrisoneuan@glowmail.org.uk::1c1239fc-f294-48eb-89e6-d05184854051" providerId="AD" clId="Web-{7D2CEBAE-BC1C-8673-DCBA-66ED1982B1AC}" dt="2024-04-05T14:47:40.236" v="0" actId="1076"/>
        <pc:sldMkLst>
          <pc:docMk/>
          <pc:sldMk cId="3263334296" sldId="260"/>
        </pc:sldMkLst>
        <pc:picChg chg="mod">
          <ac:chgData name="Euan Morrison" userId="S::gw22morrisoneuan@glowmail.org.uk::1c1239fc-f294-48eb-89e6-d05184854051" providerId="AD" clId="Web-{7D2CEBAE-BC1C-8673-DCBA-66ED1982B1AC}" dt="2024-04-05T14:47:40.236" v="0" actId="1076"/>
          <ac:picMkLst>
            <pc:docMk/>
            <pc:sldMk cId="3263334296" sldId="260"/>
            <ac:picMk id="2" creationId="{19E070D8-3EAA-1222-5357-50EDCD772077}"/>
          </ac:picMkLst>
        </pc:picChg>
      </pc:sldChg>
    </pc:docChg>
  </pc:docChgLst>
  <pc:docChgLst>
    <pc:chgData name="Euan Morrison" userId="S::gw22morrisoneuan@glowmail.org.uk::1c1239fc-f294-48eb-89e6-d05184854051" providerId="AD" clId="Web-{7EA77F1D-7B86-314D-FE11-AB688AE6B924}"/>
    <pc:docChg chg="modSld">
      <pc:chgData name="Euan Morrison" userId="S::gw22morrisoneuan@glowmail.org.uk::1c1239fc-f294-48eb-89e6-d05184854051" providerId="AD" clId="Web-{7EA77F1D-7B86-314D-FE11-AB688AE6B924}" dt="2024-04-05T14:47:06.561" v="2"/>
      <pc:docMkLst>
        <pc:docMk/>
      </pc:docMkLst>
      <pc:sldChg chg="addSp delSp modSp">
        <pc:chgData name="Euan Morrison" userId="S::gw22morrisoneuan@glowmail.org.uk::1c1239fc-f294-48eb-89e6-d05184854051" providerId="AD" clId="Web-{7EA77F1D-7B86-314D-FE11-AB688AE6B924}" dt="2024-04-05T14:47:06.561" v="2"/>
        <pc:sldMkLst>
          <pc:docMk/>
          <pc:sldMk cId="3263334296" sldId="260"/>
        </pc:sldMkLst>
        <pc:spChg chg="del">
          <ac:chgData name="Euan Morrison" userId="S::gw22morrisoneuan@glowmail.org.uk::1c1239fc-f294-48eb-89e6-d05184854051" providerId="AD" clId="Web-{7EA77F1D-7B86-314D-FE11-AB688AE6B924}" dt="2024-04-05T14:46:54.342" v="0"/>
          <ac:spMkLst>
            <pc:docMk/>
            <pc:sldMk cId="3263334296" sldId="260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7EA77F1D-7B86-314D-FE11-AB688AE6B924}" dt="2024-04-05T14:47:06.561" v="2"/>
          <ac:picMkLst>
            <pc:docMk/>
            <pc:sldMk cId="3263334296" sldId="260"/>
            <ac:picMk id="2" creationId="{19E070D8-3EAA-1222-5357-50EDCD7720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D0C1-9D4A-48E1-B50A-6B5908A99748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1E18C-C6FE-433C-A9FA-6088A6538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2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Notes for teachers: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Learners will need to use the same iPad to access the same piece of music if you split this lesson up.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I would recommend headphones if all learners are working on this at the same time.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The videos are designed to be paused at any points you find suitable. For this reason I have only summarised the steps on a slide as screenshots aren’t as useful as just watching the part of the video again.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8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0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9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6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7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6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1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RgBeu2jvxY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US" sz="3600" b="1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Telling a Longer Story</a:t>
            </a:r>
            <a:endParaRPr kumimoji="0" lang="en-US" sz="3600" b="1" i="0" u="none" strike="noStrike" kern="1200" cap="none" spc="0" normalizeH="0" baseline="0" noProof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3844" y="2545522"/>
            <a:ext cx="85286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err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ScratchJr</a:t>
            </a:r>
            <a:endParaRPr lang="en-US" sz="6000" b="1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4" y="291494"/>
            <a:ext cx="2505740" cy="11150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149202" y="2346117"/>
            <a:ext cx="2411204" cy="234089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GB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  <a:r>
              <a:rPr kumimoji="0" lang="en-GB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Telling a Longer Story</a:t>
            </a:r>
            <a:endParaRPr kumimoji="0" lang="en-US" sz="36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935308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code</a:t>
            </a:r>
            <a:r>
              <a:rPr kumimoji="0" lang="en-GB" sz="40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longer story.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choose characters and backgrounds for my story.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create more than one scene (or page) in my story.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use some purple blocks (Grow, Shrink, Hide and Show)</a:t>
            </a:r>
          </a:p>
        </p:txBody>
      </p:sp>
    </p:spTree>
    <p:extLst>
      <p:ext uri="{BB962C8B-B14F-4D97-AF65-F5344CB8AC3E}">
        <p14:creationId xmlns:p14="http://schemas.microsoft.com/office/powerpoint/2010/main" val="80767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906977"/>
            <a:ext cx="5552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One Sentence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Un-Plugged</a:t>
            </a:r>
          </a:p>
        </p:txBody>
      </p:sp>
      <p:pic>
        <p:nvPicPr>
          <p:cNvPr id="1042" name="Picture 18" descr="Storyboarding | Fig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61212"/>
              </a:clrFrom>
              <a:clrTo>
                <a:srgbClr val="D6121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16" y="1739471"/>
            <a:ext cx="5489445" cy="347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1" y="1966704"/>
            <a:ext cx="5552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What makes a good story?</a:t>
            </a:r>
          </a:p>
        </p:txBody>
      </p:sp>
      <p:pic>
        <p:nvPicPr>
          <p:cNvPr id="2062" name="Picture 14" descr="203,300+ Book Characters Stock Illustrations, Royalty-Free Vector Graphics  &amp; Clip Art - iStock | Comic book characters, Story book characters,  Children book charact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-180" r="9648" b="17605"/>
          <a:stretch/>
        </p:blipFill>
        <p:spPr bwMode="auto">
          <a:xfrm>
            <a:off x="6927935" y="1602460"/>
            <a:ext cx="3867807" cy="38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5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1" y="1766806"/>
            <a:ext cx="34106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Steps to make our code.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11" y="1355959"/>
            <a:ext cx="7006129" cy="49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ScratchJr Lesson 4   Telling a Longer Story">
            <a:hlinkClick r:id="" action="ppaction://media"/>
            <a:extLst>
              <a:ext uri="{FF2B5EF4-FFF2-40B4-BE49-F238E27FC236}">
                <a16:creationId xmlns:a16="http://schemas.microsoft.com/office/drawing/2014/main" id="{37FDD388-9957-82FD-C75C-BECE04EA72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Completed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32" y="1187158"/>
            <a:ext cx="6797371" cy="5098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70518" r="43976"/>
          <a:stretch/>
        </p:blipFill>
        <p:spPr>
          <a:xfrm>
            <a:off x="7460198" y="1187158"/>
            <a:ext cx="4018988" cy="1587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70250" r="46805"/>
          <a:stretch/>
        </p:blipFill>
        <p:spPr>
          <a:xfrm>
            <a:off x="7460198" y="4250928"/>
            <a:ext cx="4018988" cy="1619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69333" r="43292"/>
          <a:stretch/>
        </p:blipFill>
        <p:spPr>
          <a:xfrm>
            <a:off x="7460198" y="2663863"/>
            <a:ext cx="4019851" cy="16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3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2828" y="2496778"/>
            <a:ext cx="5615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What did you learn?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Plenary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90029" y="2388158"/>
            <a:ext cx="2411204" cy="234089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699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34DDBF1D6F84F8917DE99CAA974A1" ma:contentTypeVersion="4" ma:contentTypeDescription="Create a new document." ma:contentTypeScope="" ma:versionID="7eaaac7984522fe8a58e2415422c1c33">
  <xsd:schema xmlns:xsd="http://www.w3.org/2001/XMLSchema" xmlns:xs="http://www.w3.org/2001/XMLSchema" xmlns:p="http://schemas.microsoft.com/office/2006/metadata/properties" xmlns:ns2="c8f30cd7-5323-47f2-a51c-4117722f15ea" targetNamespace="http://schemas.microsoft.com/office/2006/metadata/properties" ma:root="true" ma:fieldsID="398a96c1ac08727794e2b2deb3bcaa31" ns2:_="">
    <xsd:import namespace="c8f30cd7-5323-47f2-a51c-4117722f1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30cd7-5323-47f2-a51c-4117722f15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7CAFB9-C25A-4F71-BDA3-BF69840334D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7C23D7-4544-40AA-9EC5-98B20CD8B8E6}">
  <ds:schemaRefs>
    <ds:schemaRef ds:uri="c8f30cd7-5323-47f2-a51c-4117722f15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5D17950-47C0-4306-AD26-AD5BF2274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revision>1</cp:revision>
  <dcterms:created xsi:type="dcterms:W3CDTF">2024-01-31T13:00:01Z</dcterms:created>
  <dcterms:modified xsi:type="dcterms:W3CDTF">2024-04-05T15:50:50Z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0x01010049A34DDBF1D6F84F8917DE99CAA974A1</vt:lpwstr>
  </property>
</Properties>
</file>