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7" r:id="rId5"/>
    <p:sldId id="259" r:id="rId6"/>
    <p:sldId id="262" r:id="rId7"/>
    <p:sldId id="268" r:id="rId8"/>
    <p:sldId id="272" r:id="rId9"/>
    <p:sldId id="260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FF47D-1A1B-043B-812C-D8C943C77750}" v="3" dt="2024-04-05T15:51:53.217"/>
    <p1510:client id="{BD989CDA-BD5C-FD6A-EEC1-245B5E07B7C7}" v="2" dt="2024-04-05T14:48:56.012"/>
    <p1510:client id="{C049D1C8-B429-78AA-8CE8-CE9BB5D2F03E}" v="3" dt="2024-04-05T14:48:35.846"/>
    <p1510:client id="{F9108F7C-FE4A-6C32-7622-9EECF091068C}" v="1" dt="2024-04-05T15:52:04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BD989CDA-BD5C-FD6A-EEC1-245B5E07B7C7}"/>
    <pc:docChg chg="modSld">
      <pc:chgData name="Euan Morrison" userId="S::gw22morrisoneuan@glowmail.org.uk::1c1239fc-f294-48eb-89e6-d05184854051" providerId="AD" clId="Web-{BD989CDA-BD5C-FD6A-EEC1-245B5E07B7C7}" dt="2024-04-05T14:48:56.012" v="1" actId="1076"/>
      <pc:docMkLst>
        <pc:docMk/>
      </pc:docMkLst>
      <pc:sldChg chg="delSp modSp">
        <pc:chgData name="Euan Morrison" userId="S::gw22morrisoneuan@glowmail.org.uk::1c1239fc-f294-48eb-89e6-d05184854051" providerId="AD" clId="Web-{BD989CDA-BD5C-FD6A-EEC1-245B5E07B7C7}" dt="2024-04-05T14:48:56.012" v="1" actId="1076"/>
        <pc:sldMkLst>
          <pc:docMk/>
          <pc:sldMk cId="3263334296" sldId="260"/>
        </pc:sldMkLst>
        <pc:spChg chg="del">
          <ac:chgData name="Euan Morrison" userId="S::gw22morrisoneuan@glowmail.org.uk::1c1239fc-f294-48eb-89e6-d05184854051" providerId="AD" clId="Web-{BD989CDA-BD5C-FD6A-EEC1-245B5E07B7C7}" dt="2024-04-05T14:48:53.059" v="0"/>
          <ac:spMkLst>
            <pc:docMk/>
            <pc:sldMk cId="3263334296" sldId="260"/>
            <ac:spMk id="3" creationId="{00000000-0000-0000-0000-000000000000}"/>
          </ac:spMkLst>
        </pc:spChg>
        <pc:picChg chg="mod">
          <ac:chgData name="Euan Morrison" userId="S::gw22morrisoneuan@glowmail.org.uk::1c1239fc-f294-48eb-89e6-d05184854051" providerId="AD" clId="Web-{BD989CDA-BD5C-FD6A-EEC1-245B5E07B7C7}" dt="2024-04-05T14:48:56.012" v="1" actId="1076"/>
          <ac:picMkLst>
            <pc:docMk/>
            <pc:sldMk cId="3263334296" sldId="260"/>
            <ac:picMk id="2" creationId="{E27243AC-C0D6-74DF-0E9A-15E897A6C96D}"/>
          </ac:picMkLst>
        </pc:picChg>
      </pc:sldChg>
    </pc:docChg>
  </pc:docChgLst>
  <pc:docChgLst>
    <pc:chgData name="Euan Morrison" userId="S::gw22morrisoneuan@glowmail.org.uk::1c1239fc-f294-48eb-89e6-d05184854051" providerId="AD" clId="Web-{F9108F7C-FE4A-6C32-7622-9EECF091068C}"/>
    <pc:docChg chg="modSld">
      <pc:chgData name="Euan Morrison" userId="S::gw22morrisoneuan@glowmail.org.uk::1c1239fc-f294-48eb-89e6-d05184854051" providerId="AD" clId="Web-{F9108F7C-FE4A-6C32-7622-9EECF091068C}" dt="2024-04-05T15:52:04.989" v="0" actId="1076"/>
      <pc:docMkLst>
        <pc:docMk/>
      </pc:docMkLst>
      <pc:sldChg chg="modSp">
        <pc:chgData name="Euan Morrison" userId="S::gw22morrisoneuan@glowmail.org.uk::1c1239fc-f294-48eb-89e6-d05184854051" providerId="AD" clId="Web-{F9108F7C-FE4A-6C32-7622-9EECF091068C}" dt="2024-04-05T15:52:04.989" v="0" actId="1076"/>
        <pc:sldMkLst>
          <pc:docMk/>
          <pc:sldMk cId="3263334296" sldId="260"/>
        </pc:sldMkLst>
        <pc:picChg chg="mod">
          <ac:chgData name="Euan Morrison" userId="S::gw22morrisoneuan@glowmail.org.uk::1c1239fc-f294-48eb-89e6-d05184854051" providerId="AD" clId="Web-{F9108F7C-FE4A-6C32-7622-9EECF091068C}" dt="2024-04-05T15:52:04.989" v="0" actId="1076"/>
          <ac:picMkLst>
            <pc:docMk/>
            <pc:sldMk cId="3263334296" sldId="260"/>
            <ac:picMk id="3" creationId="{EC3C9905-537B-78B0-21E3-618B408C71B6}"/>
          </ac:picMkLst>
        </pc:picChg>
      </pc:sldChg>
    </pc:docChg>
  </pc:docChgLst>
  <pc:docChgLst>
    <pc:chgData name="Euan Morrison" userId="S::gw22morrisoneuan@glowmail.org.uk::1c1239fc-f294-48eb-89e6-d05184854051" providerId="AD" clId="Web-{518FF47D-1A1B-043B-812C-D8C943C77750}"/>
    <pc:docChg chg="modSld">
      <pc:chgData name="Euan Morrison" userId="S::gw22morrisoneuan@glowmail.org.uk::1c1239fc-f294-48eb-89e6-d05184854051" providerId="AD" clId="Web-{518FF47D-1A1B-043B-812C-D8C943C77750}" dt="2024-04-05T15:51:53.217" v="2"/>
      <pc:docMkLst>
        <pc:docMk/>
      </pc:docMkLst>
      <pc:sldChg chg="addSp delSp modSp">
        <pc:chgData name="Euan Morrison" userId="S::gw22morrisoneuan@glowmail.org.uk::1c1239fc-f294-48eb-89e6-d05184854051" providerId="AD" clId="Web-{518FF47D-1A1B-043B-812C-D8C943C77750}" dt="2024-04-05T15:51:53.217" v="2"/>
        <pc:sldMkLst>
          <pc:docMk/>
          <pc:sldMk cId="3263334296" sldId="260"/>
        </pc:sldMkLst>
        <pc:picChg chg="del">
          <ac:chgData name="Euan Morrison" userId="S::gw22morrisoneuan@glowmail.org.uk::1c1239fc-f294-48eb-89e6-d05184854051" providerId="AD" clId="Web-{518FF47D-1A1B-043B-812C-D8C943C77750}" dt="2024-04-05T15:51:38.779" v="0"/>
          <ac:picMkLst>
            <pc:docMk/>
            <pc:sldMk cId="3263334296" sldId="260"/>
            <ac:picMk id="2" creationId="{E27243AC-C0D6-74DF-0E9A-15E897A6C96D}"/>
          </ac:picMkLst>
        </pc:picChg>
        <pc:picChg chg="add mod">
          <ac:chgData name="Euan Morrison" userId="S::gw22morrisoneuan@glowmail.org.uk::1c1239fc-f294-48eb-89e6-d05184854051" providerId="AD" clId="Web-{518FF47D-1A1B-043B-812C-D8C943C77750}" dt="2024-04-05T15:51:53.217" v="2"/>
          <ac:picMkLst>
            <pc:docMk/>
            <pc:sldMk cId="3263334296" sldId="260"/>
            <ac:picMk id="3" creationId="{EC3C9905-537B-78B0-21E3-618B408C71B6}"/>
          </ac:picMkLst>
        </pc:picChg>
      </pc:sldChg>
    </pc:docChg>
  </pc:docChgLst>
  <pc:docChgLst>
    <pc:chgData name="Euan Morrison" userId="S::gw22morrisoneuan@glowmail.org.uk::1c1239fc-f294-48eb-89e6-d05184854051" providerId="AD" clId="Web-{C049D1C8-B429-78AA-8CE8-CE9BB5D2F03E}"/>
    <pc:docChg chg="modSld">
      <pc:chgData name="Euan Morrison" userId="S::gw22morrisoneuan@glowmail.org.uk::1c1239fc-f294-48eb-89e6-d05184854051" providerId="AD" clId="Web-{C049D1C8-B429-78AA-8CE8-CE9BB5D2F03E}" dt="2024-04-05T14:48:35.846" v="2"/>
      <pc:docMkLst>
        <pc:docMk/>
      </pc:docMkLst>
      <pc:sldChg chg="addSp delSp modSp">
        <pc:chgData name="Euan Morrison" userId="S::gw22morrisoneuan@glowmail.org.uk::1c1239fc-f294-48eb-89e6-d05184854051" providerId="AD" clId="Web-{C049D1C8-B429-78AA-8CE8-CE9BB5D2F03E}" dt="2024-04-05T14:48:35.846" v="2"/>
        <pc:sldMkLst>
          <pc:docMk/>
          <pc:sldMk cId="3263334296" sldId="260"/>
        </pc:sldMkLst>
        <pc:spChg chg="del">
          <ac:chgData name="Euan Morrison" userId="S::gw22morrisoneuan@glowmail.org.uk::1c1239fc-f294-48eb-89e6-d05184854051" providerId="AD" clId="Web-{C049D1C8-B429-78AA-8CE8-CE9BB5D2F03E}" dt="2024-04-05T14:48:25.955" v="0"/>
          <ac:spMkLst>
            <pc:docMk/>
            <pc:sldMk cId="3263334296" sldId="260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049D1C8-B429-78AA-8CE8-CE9BB5D2F03E}" dt="2024-04-05T14:48:35.846" v="2"/>
          <ac:picMkLst>
            <pc:docMk/>
            <pc:sldMk cId="3263334296" sldId="260"/>
            <ac:picMk id="2" creationId="{E27243AC-C0D6-74DF-0E9A-15E897A6C9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1D0C1-9D4A-48E1-B50A-6B5908A99748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1E18C-C6FE-433C-A9FA-6088A6538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2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Notes for teachers: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Learners will need to use the same iPad to access the same piece of music if you split this lesson up.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I would recommend headphones if all learners are working on this at the same time.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The videos are designed to be paused at any points you find suitable. For this reason I have only summarised the steps on a slide as screenshots aren’t as useful as just watching the part of the video again.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58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0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5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2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9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00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6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7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6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2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1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WtIGEPwl-k?feature=oembed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US" sz="3600" b="1" noProof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5</a:t>
            </a: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Talking Characters</a:t>
            </a:r>
            <a:endParaRPr kumimoji="0" lang="en-US" sz="3600" b="1" i="0" u="none" strike="noStrike" kern="1200" cap="none" spc="0" normalizeH="0" baseline="0" noProof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73844" y="2545522"/>
            <a:ext cx="85286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err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ScratchJr</a:t>
            </a:r>
            <a:endParaRPr lang="en-US" sz="6000" b="1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Lessons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14" y="291494"/>
            <a:ext cx="2505740" cy="111505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149202" y="2346117"/>
            <a:ext cx="2411204" cy="2340898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0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GB" sz="3600" b="1" noProof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5</a:t>
            </a:r>
            <a:r>
              <a:rPr kumimoji="0" lang="en-GB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Talking</a:t>
            </a:r>
            <a:r>
              <a:rPr kumimoji="0" lang="en-GB" sz="3600" b="1" i="0" u="none" strike="noStrike" kern="1200" cap="none" spc="0" normalizeH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Characters</a:t>
            </a:r>
            <a:endParaRPr kumimoji="0" lang="en-US" sz="36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93530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make our characters talk</a:t>
            </a:r>
            <a:r>
              <a:rPr kumimoji="0" lang="en-GB" sz="40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I can add my voice to my story.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I can add speech bubbles to my story.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I can add extra scenes to my story.</a:t>
            </a:r>
          </a:p>
        </p:txBody>
      </p:sp>
    </p:spTree>
    <p:extLst>
      <p:ext uri="{BB962C8B-B14F-4D97-AF65-F5344CB8AC3E}">
        <p14:creationId xmlns:p14="http://schemas.microsoft.com/office/powerpoint/2010/main" val="80767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2414808"/>
            <a:ext cx="55522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000000"/>
                </a:solidFill>
                <a:latin typeface="Century Gothic" panose="020B0502020202020204" pitchFamily="34" charset="0"/>
              </a:rPr>
              <a:t>Debug the teacher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Un-Plugged</a:t>
            </a:r>
          </a:p>
        </p:txBody>
      </p:sp>
      <p:pic>
        <p:nvPicPr>
          <p:cNvPr id="1044" name="Picture 20" descr="Debug Generic Thin Outline Colo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47" y="2023407"/>
            <a:ext cx="3607129" cy="360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4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1" y="1966704"/>
            <a:ext cx="55522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000000"/>
                </a:solidFill>
                <a:latin typeface="Century Gothic" panose="020B0502020202020204" pitchFamily="34" charset="0"/>
              </a:rPr>
              <a:t>What do these faces show?</a:t>
            </a:r>
          </a:p>
        </p:txBody>
      </p:sp>
      <p:pic>
        <p:nvPicPr>
          <p:cNvPr id="2064" name="Picture 16" descr="https://lh7-us.googleusercontent.com/vQnIyZGyxjx2OtjbB9KOw1Bs0IpVOzvPtfAvIoXj_cudrZTeNNRd0tfJiW9uqMBAcvpgR51F1412ppEFqQ-f1vTHDFS9wPu3_fKlaSiGu64TkY15ZPUkfUys2KYK7x0iIxMTPvPwzV8Z38tRmA=s204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1" t="79136" r="20412" b="2627"/>
          <a:stretch/>
        </p:blipFill>
        <p:spPr bwMode="auto">
          <a:xfrm>
            <a:off x="9874031" y="3070290"/>
            <a:ext cx="1472257" cy="147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lh7-us.googleusercontent.com/vQnIyZGyxjx2OtjbB9KOw1Bs0IpVOzvPtfAvIoXj_cudrZTeNNRd0tfJiW9uqMBAcvpgR51F1412ppEFqQ-f1vTHDFS9wPu3_fKlaSiGu64TkY15ZPUkfUys2KYK7x0iIxMTPvPwzV8Z38tRmA=s204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1" t="59136" r="38320" b="22320"/>
          <a:stretch/>
        </p:blipFill>
        <p:spPr bwMode="auto">
          <a:xfrm>
            <a:off x="8230448" y="3070290"/>
            <a:ext cx="1460090" cy="147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s://lh7-us.googleusercontent.com/vQnIyZGyxjx2OtjbB9KOw1Bs0IpVOzvPtfAvIoXj_cudrZTeNNRd0tfJiW9uqMBAcvpgR51F1412ppEFqQ-f1vTHDFS9wPu3_fKlaSiGu64TkY15ZPUkfUys2KYK7x0iIxMTPvPwzV8Z38tRmA=s204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3120" r="78514" b="79102"/>
          <a:stretch/>
        </p:blipFill>
        <p:spPr bwMode="auto">
          <a:xfrm>
            <a:off x="6620709" y="3070290"/>
            <a:ext cx="1426245" cy="14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5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326" y="946632"/>
            <a:ext cx="11265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rgbClr val="000000"/>
                </a:solidFill>
                <a:latin typeface="Century Gothic" panose="020B0502020202020204" pitchFamily="34" charset="0"/>
              </a:rPr>
              <a:t>How do you speak to people? </a:t>
            </a:r>
          </a:p>
        </p:txBody>
      </p:sp>
      <p:sp>
        <p:nvSpPr>
          <p:cNvPr id="8" name="Google Shape;55;p13"/>
          <p:cNvSpPr txBox="1"/>
          <p:nvPr/>
        </p:nvSpPr>
        <p:spPr>
          <a:xfrm>
            <a:off x="2347660" y="1678024"/>
            <a:ext cx="15249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VOICES</a:t>
            </a:r>
            <a:endParaRPr sz="2800" b="1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Google Shape;56;p13"/>
          <p:cNvSpPr txBox="1"/>
          <p:nvPr/>
        </p:nvSpPr>
        <p:spPr>
          <a:xfrm>
            <a:off x="6935811" y="1779592"/>
            <a:ext cx="20841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WORDS</a:t>
            </a:r>
            <a:endParaRPr sz="2800" b="1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57;p13"/>
          <p:cNvSpPr txBox="1"/>
          <p:nvPr/>
        </p:nvSpPr>
        <p:spPr>
          <a:xfrm>
            <a:off x="2347661" y="3891712"/>
            <a:ext cx="13578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FACES</a:t>
            </a:r>
            <a:endParaRPr sz="2800" b="1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58;p13"/>
          <p:cNvSpPr txBox="1"/>
          <p:nvPr/>
        </p:nvSpPr>
        <p:spPr>
          <a:xfrm>
            <a:off x="6935811" y="3891712"/>
            <a:ext cx="20841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BODIES</a:t>
            </a:r>
            <a:endParaRPr sz="2800" b="1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858" y="2343795"/>
            <a:ext cx="3828505" cy="1536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0;p13"/>
          <p:cNvSpPr txBox="1"/>
          <p:nvPr/>
        </p:nvSpPr>
        <p:spPr>
          <a:xfrm>
            <a:off x="6532611" y="2490259"/>
            <a:ext cx="2890500" cy="1314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</a:rPr>
              <a:t>     Hello! </a:t>
            </a:r>
            <a:r>
              <a:rPr lang="en" sz="1900" b="1"/>
              <a:t> </a:t>
            </a:r>
            <a:endParaRPr sz="19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      Hi!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I’m sad! </a:t>
            </a:r>
            <a:endParaRPr sz="1900" b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I’m happy! </a:t>
            </a:r>
            <a:endParaRPr sz="1900" b="1"/>
          </a:p>
        </p:txBody>
      </p:sp>
      <p:pic>
        <p:nvPicPr>
          <p:cNvPr id="19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3829" y="4498428"/>
            <a:ext cx="2425463" cy="205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1" y="4498428"/>
            <a:ext cx="4629497" cy="1913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07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ScratchJr Lesson 5  - Talking Characters">
            <a:hlinkClick r:id="" action="ppaction://media"/>
            <a:extLst>
              <a:ext uri="{FF2B5EF4-FFF2-40B4-BE49-F238E27FC236}">
                <a16:creationId xmlns:a16="http://schemas.microsoft.com/office/drawing/2014/main" id="{EC3C9905-537B-78B0-21E3-618B408C71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002102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333" y="2879931"/>
            <a:ext cx="4905828" cy="36803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Completed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809" y="1187158"/>
            <a:ext cx="4176815" cy="3131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403" y="1187158"/>
            <a:ext cx="4170044" cy="3131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379" y="5076497"/>
            <a:ext cx="4051064" cy="106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3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2828" y="2496778"/>
            <a:ext cx="5615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000000"/>
                </a:solidFill>
                <a:latin typeface="Century Gothic" panose="020B0502020202020204" pitchFamily="34" charset="0"/>
              </a:rPr>
              <a:t>What did you learn?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Plenary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90029" y="2388158"/>
            <a:ext cx="2411204" cy="234089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699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34DDBF1D6F84F8917DE99CAA974A1" ma:contentTypeVersion="4" ma:contentTypeDescription="Create a new document." ma:contentTypeScope="" ma:versionID="7eaaac7984522fe8a58e2415422c1c33">
  <xsd:schema xmlns:xsd="http://www.w3.org/2001/XMLSchema" xmlns:xs="http://www.w3.org/2001/XMLSchema" xmlns:p="http://schemas.microsoft.com/office/2006/metadata/properties" xmlns:ns2="c8f30cd7-5323-47f2-a51c-4117722f15ea" targetNamespace="http://schemas.microsoft.com/office/2006/metadata/properties" ma:root="true" ma:fieldsID="398a96c1ac08727794e2b2deb3bcaa31" ns2:_="">
    <xsd:import namespace="c8f30cd7-5323-47f2-a51c-4117722f15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30cd7-5323-47f2-a51c-4117722f15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25E73D-41DC-4421-96D9-69EE65A933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00F6CD-0571-4CAD-B529-17E5C61037AA}">
  <ds:schemaRefs>
    <ds:schemaRef ds:uri="c8f30cd7-5323-47f2-a51c-4117722f15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A75EA43-C8FE-4B36-BF98-85C87326FF5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revision>1</cp:revision>
  <dcterms:created xsi:type="dcterms:W3CDTF">2024-01-31T13:00:01Z</dcterms:created>
  <dcterms:modified xsi:type="dcterms:W3CDTF">2024-04-05T15:52:26Z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0x01010049A34DDBF1D6F84F8917DE99CAA974A1</vt:lpwstr>
  </property>
</Properties>
</file>