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59" r:id="rId6"/>
    <p:sldId id="273" r:id="rId7"/>
    <p:sldId id="268" r:id="rId8"/>
    <p:sldId id="260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6B41F-6402-05AC-8B32-ED5B3A8C305C}" v="4" dt="2024-04-05T14:50:02.540"/>
    <p1510:client id="{AC912EDA-9BE1-2D30-E129-0AC6654ABB65}" v="3" dt="2024-04-05T15:52:58.162"/>
    <p1510:client id="{F952BB01-F474-74E2-FC60-7524C689D3FC}" v="1" dt="2024-04-05T15:53:08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AC912EDA-9BE1-2D30-E129-0AC6654ABB65}"/>
    <pc:docChg chg="modSld">
      <pc:chgData name="Euan Morrison" userId="S::gw22morrisoneuan@glowmail.org.uk::1c1239fc-f294-48eb-89e6-d05184854051" providerId="AD" clId="Web-{AC912EDA-9BE1-2D30-E129-0AC6654ABB65}" dt="2024-04-05T15:52:58.162" v="2"/>
      <pc:docMkLst>
        <pc:docMk/>
      </pc:docMkLst>
      <pc:sldChg chg="addSp delSp modSp">
        <pc:chgData name="Euan Morrison" userId="S::gw22morrisoneuan@glowmail.org.uk::1c1239fc-f294-48eb-89e6-d05184854051" providerId="AD" clId="Web-{AC912EDA-9BE1-2D30-E129-0AC6654ABB65}" dt="2024-04-05T15:52:58.162" v="2"/>
        <pc:sldMkLst>
          <pc:docMk/>
          <pc:sldMk cId="3263334296" sldId="260"/>
        </pc:sldMkLst>
        <pc:picChg chg="del">
          <ac:chgData name="Euan Morrison" userId="S::gw22morrisoneuan@glowmail.org.uk::1c1239fc-f294-48eb-89e6-d05184854051" providerId="AD" clId="Web-{AC912EDA-9BE1-2D30-E129-0AC6654ABB65}" dt="2024-04-05T15:52:45.880" v="0"/>
          <ac:picMkLst>
            <pc:docMk/>
            <pc:sldMk cId="3263334296" sldId="260"/>
            <ac:picMk id="2" creationId="{E698AFBE-438C-6B23-9846-233B3BB2D795}"/>
          </ac:picMkLst>
        </pc:picChg>
        <pc:picChg chg="add mod">
          <ac:chgData name="Euan Morrison" userId="S::gw22morrisoneuan@glowmail.org.uk::1c1239fc-f294-48eb-89e6-d05184854051" providerId="AD" clId="Web-{AC912EDA-9BE1-2D30-E129-0AC6654ABB65}" dt="2024-04-05T15:52:58.162" v="2"/>
          <ac:picMkLst>
            <pc:docMk/>
            <pc:sldMk cId="3263334296" sldId="260"/>
            <ac:picMk id="3" creationId="{45F91EFD-8826-CBE0-E356-8D8E29C890A6}"/>
          </ac:picMkLst>
        </pc:picChg>
      </pc:sldChg>
    </pc:docChg>
  </pc:docChgLst>
  <pc:docChgLst>
    <pc:chgData name="Euan Morrison" userId="S::gw22morrisoneuan@glowmail.org.uk::1c1239fc-f294-48eb-89e6-d05184854051" providerId="AD" clId="Web-{F952BB01-F474-74E2-FC60-7524C689D3FC}"/>
    <pc:docChg chg="modSld">
      <pc:chgData name="Euan Morrison" userId="S::gw22morrisoneuan@glowmail.org.uk::1c1239fc-f294-48eb-89e6-d05184854051" providerId="AD" clId="Web-{F952BB01-F474-74E2-FC60-7524C689D3FC}" dt="2024-04-05T15:53:08.386" v="0" actId="1076"/>
      <pc:docMkLst>
        <pc:docMk/>
      </pc:docMkLst>
      <pc:sldChg chg="modSp">
        <pc:chgData name="Euan Morrison" userId="S::gw22morrisoneuan@glowmail.org.uk::1c1239fc-f294-48eb-89e6-d05184854051" providerId="AD" clId="Web-{F952BB01-F474-74E2-FC60-7524C689D3FC}" dt="2024-04-05T15:53:08.386" v="0" actId="1076"/>
        <pc:sldMkLst>
          <pc:docMk/>
          <pc:sldMk cId="3263334296" sldId="260"/>
        </pc:sldMkLst>
        <pc:picChg chg="mod">
          <ac:chgData name="Euan Morrison" userId="S::gw22morrisoneuan@glowmail.org.uk::1c1239fc-f294-48eb-89e6-d05184854051" providerId="AD" clId="Web-{F952BB01-F474-74E2-FC60-7524C689D3FC}" dt="2024-04-05T15:53:08.386" v="0" actId="1076"/>
          <ac:picMkLst>
            <pc:docMk/>
            <pc:sldMk cId="3263334296" sldId="260"/>
            <ac:picMk id="3" creationId="{45F91EFD-8826-CBE0-E356-8D8E29C890A6}"/>
          </ac:picMkLst>
        </pc:picChg>
      </pc:sldChg>
    </pc:docChg>
  </pc:docChgLst>
  <pc:docChgLst>
    <pc:chgData name="Euan Morrison" userId="S::gw22morrisoneuan@glowmail.org.uk::1c1239fc-f294-48eb-89e6-d05184854051" providerId="AD" clId="Web-{0456B41F-6402-05AC-8B32-ED5B3A8C305C}"/>
    <pc:docChg chg="modSld">
      <pc:chgData name="Euan Morrison" userId="S::gw22morrisoneuan@glowmail.org.uk::1c1239fc-f294-48eb-89e6-d05184854051" providerId="AD" clId="Web-{0456B41F-6402-05AC-8B32-ED5B3A8C305C}" dt="2024-04-05T14:50:02.540" v="3" actId="1076"/>
      <pc:docMkLst>
        <pc:docMk/>
      </pc:docMkLst>
      <pc:sldChg chg="addSp delSp modSp">
        <pc:chgData name="Euan Morrison" userId="S::gw22morrisoneuan@glowmail.org.uk::1c1239fc-f294-48eb-89e6-d05184854051" providerId="AD" clId="Web-{0456B41F-6402-05AC-8B32-ED5B3A8C305C}" dt="2024-04-05T14:50:02.540" v="3" actId="1076"/>
        <pc:sldMkLst>
          <pc:docMk/>
          <pc:sldMk cId="3263334296" sldId="260"/>
        </pc:sldMkLst>
        <pc:spChg chg="del">
          <ac:chgData name="Euan Morrison" userId="S::gw22morrisoneuan@glowmail.org.uk::1c1239fc-f294-48eb-89e6-d05184854051" providerId="AD" clId="Web-{0456B41F-6402-05AC-8B32-ED5B3A8C305C}" dt="2024-04-05T14:49:44.258" v="0"/>
          <ac:spMkLst>
            <pc:docMk/>
            <pc:sldMk cId="3263334296" sldId="260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0456B41F-6402-05AC-8B32-ED5B3A8C305C}" dt="2024-04-05T14:50:02.540" v="3" actId="1076"/>
          <ac:picMkLst>
            <pc:docMk/>
            <pc:sldMk cId="3263334296" sldId="260"/>
            <ac:picMk id="2" creationId="{E698AFBE-438C-6B23-9846-233B3BB2D7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0C1-9D4A-48E1-B50A-6B5908A99748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E18C-C6FE-433C-A9FA-6088A6538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Notes for teachers: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Learners will need to use the same iPad to access the same piece of music if you split this lesson up.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I would recommend headphones if all learners are working on this at the same time.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The videos are designed to be paused at any points you find suitable. For this reason I have only summarised the steps on a slide as screenshots aren’t as useful as just watching the part of the video again.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PbBj_lpH5o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6</a:t>
            </a: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My Own Characters</a:t>
            </a:r>
            <a:endParaRPr kumimoji="0" lang="en-US" sz="3600" b="1" i="0" u="none" strike="noStrike" kern="1200" cap="none" spc="0" normalizeH="0" baseline="0" noProof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3844" y="2545522"/>
            <a:ext cx="8528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ScratchJr</a:t>
            </a:r>
            <a:endParaRPr lang="en-US" sz="60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91494"/>
            <a:ext cx="2505740" cy="11150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49202" y="2346117"/>
            <a:ext cx="2411204" cy="234089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6</a:t>
            </a: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My Own</a:t>
            </a:r>
            <a:r>
              <a:rPr kumimoji="0" lang="en-GB" sz="3600" b="1" i="0" u="none" strike="noStrike" kern="1200" cap="none" spc="0" normalizeH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Characters</a:t>
            </a:r>
            <a:endParaRPr kumimoji="0" lang="en-US" sz="36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our own characters and backgrounds</a:t>
            </a:r>
            <a:r>
              <a:rPr kumimoji="0" lang="en-GB" sz="40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draw new characters.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draw a new background.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make my new characters move.</a:t>
            </a:r>
          </a:p>
        </p:txBody>
      </p:sp>
    </p:spTree>
    <p:extLst>
      <p:ext uri="{BB962C8B-B14F-4D97-AF65-F5344CB8AC3E}">
        <p14:creationId xmlns:p14="http://schemas.microsoft.com/office/powerpoint/2010/main" val="8076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2474536"/>
            <a:ext cx="5552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Programmer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Un-Plugged</a:t>
            </a:r>
          </a:p>
        </p:txBody>
      </p:sp>
      <p:pic>
        <p:nvPicPr>
          <p:cNvPr id="1040" name="Picture 16" descr="https://www.scratchjr.org/assessments/block-lab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52" y="1671145"/>
            <a:ext cx="3415854" cy="41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6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1" y="1781964"/>
            <a:ext cx="5552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000000"/>
                </a:solidFill>
                <a:latin typeface="Century Gothic" panose="020B0502020202020204" pitchFamily="34" charset="0"/>
              </a:rPr>
              <a:t>What makes a good background and character?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8771" t="9422" r="25167" b="43458"/>
          <a:stretch/>
        </p:blipFill>
        <p:spPr>
          <a:xfrm>
            <a:off x="6875383" y="1963784"/>
            <a:ext cx="4214648" cy="32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ScratchJr Lesson 6   My Own Characters">
            <a:hlinkClick r:id="" action="ppaction://media"/>
            <a:extLst>
              <a:ext uri="{FF2B5EF4-FFF2-40B4-BE49-F238E27FC236}">
                <a16:creationId xmlns:a16="http://schemas.microsoft.com/office/drawing/2014/main" id="{45F91EFD-8826-CBE0-E356-8D8E29C890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987725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Completed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57" y="1187157"/>
            <a:ext cx="5468939" cy="4098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245" y="1187158"/>
            <a:ext cx="5464504" cy="40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28" y="2496778"/>
            <a:ext cx="561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did you learn?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90029" y="2388158"/>
            <a:ext cx="2411204" cy="23408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699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34DDBF1D6F84F8917DE99CAA974A1" ma:contentTypeVersion="4" ma:contentTypeDescription="Create a new document." ma:contentTypeScope="" ma:versionID="7eaaac7984522fe8a58e2415422c1c33">
  <xsd:schema xmlns:xsd="http://www.w3.org/2001/XMLSchema" xmlns:xs="http://www.w3.org/2001/XMLSchema" xmlns:p="http://schemas.microsoft.com/office/2006/metadata/properties" xmlns:ns2="c8f30cd7-5323-47f2-a51c-4117722f15ea" targetNamespace="http://schemas.microsoft.com/office/2006/metadata/properties" ma:root="true" ma:fieldsID="398a96c1ac08727794e2b2deb3bcaa31" ns2:_="">
    <xsd:import namespace="c8f30cd7-5323-47f2-a51c-4117722f1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0cd7-5323-47f2-a51c-4117722f15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0A6FB1-F8C6-4028-A34E-73162F38C70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73921B-ABA0-43CA-93AD-F5B86E3FE0F0}">
  <ds:schemaRefs>
    <ds:schemaRef ds:uri="c8f30cd7-5323-47f2-a51c-4117722f15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A22818-0238-404D-8DE4-BB93126595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revision>1</cp:revision>
  <dcterms:created xsi:type="dcterms:W3CDTF">2024-01-31T13:00:01Z</dcterms:created>
  <dcterms:modified xsi:type="dcterms:W3CDTF">2024-04-05T15:53:12Z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0x01010049A34DDBF1D6F84F8917DE99CAA974A1</vt:lpwstr>
  </property>
</Properties>
</file>