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1380" r:id="rId5"/>
    <p:sldId id="1404" r:id="rId6"/>
    <p:sldId id="1330" r:id="rId7"/>
    <p:sldId id="1371" r:id="rId8"/>
    <p:sldId id="1413" r:id="rId9"/>
    <p:sldId id="1414" r:id="rId10"/>
    <p:sldId id="1410" r:id="rId11"/>
    <p:sldId id="1415" r:id="rId12"/>
    <p:sldId id="1419" r:id="rId13"/>
    <p:sldId id="1386" r:id="rId14"/>
    <p:sldId id="1418" r:id="rId15"/>
    <p:sldId id="1382" r:id="rId16"/>
    <p:sldId id="1416" r:id="rId17"/>
    <p:sldId id="1407" r:id="rId18"/>
    <p:sldId id="1405" r:id="rId19"/>
    <p:sldId id="1397" r:id="rId20"/>
    <p:sldId id="1412" r:id="rId21"/>
    <p:sldId id="1409" r:id="rId22"/>
    <p:sldId id="1417" r:id="rId2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23B13-F230-3523-B27A-0936C00C9062}" v="64" dt="2022-11-08T10:33:33.241"/>
    <p1510:client id="{44DAA7F6-21AE-C0EF-5A18-74BE8B63C25C}" v="46" dt="2023-08-31T10:43:52.341"/>
    <p1510:client id="{7ACD7ED4-E958-42CC-0F97-9C266127AF35}" v="11" dt="2022-11-11T09:56:45.764"/>
    <p1510:client id="{9D2641E6-4E67-9C04-6A52-8F0B024DA1DA}" v="18" dt="2023-11-24T20:01:43.067"/>
    <p1510:client id="{AC7B1905-3169-6A9D-C5E9-D807D35290CF}" v="12" dt="2023-11-24T18:09:19.963"/>
    <p1510:client id="{C5064B3A-2006-E35D-FCC2-FA446B763B53}" v="60" dt="2023-05-10T15:22:00.510"/>
    <p1510:client id="{F1EB36D4-2D00-D9F5-866D-3C04755F8117}" v="9" dt="2023-08-31T10:26:05.897"/>
    <p1510:client id="{F41F8DD4-4733-148A-1443-5474021FBBDE}" v="6" dt="2023-08-31T10:35:26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17" autoAdjust="0"/>
  </p:normalViewPr>
  <p:slideViewPr>
    <p:cSldViewPr snapToGrid="0">
      <p:cViewPr varScale="1">
        <p:scale>
          <a:sx n="60" d="100"/>
          <a:sy n="60" d="100"/>
        </p:scale>
        <p:origin x="7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44DAA7F6-21AE-C0EF-5A18-74BE8B63C25C}"/>
    <pc:docChg chg="modSld">
      <pc:chgData name="Euan Morrison" userId="S::gw22morrisoneuan@glowmail.org.uk::1c1239fc-f294-48eb-89e6-d05184854051" providerId="AD" clId="Web-{44DAA7F6-21AE-C0EF-5A18-74BE8B63C25C}" dt="2023-08-31T10:43:49.872" v="22" actId="20577"/>
      <pc:docMkLst>
        <pc:docMk/>
      </pc:docMkLst>
      <pc:sldChg chg="modSp">
        <pc:chgData name="Euan Morrison" userId="S::gw22morrisoneuan@glowmail.org.uk::1c1239fc-f294-48eb-89e6-d05184854051" providerId="AD" clId="Web-{44DAA7F6-21AE-C0EF-5A18-74BE8B63C25C}" dt="2023-08-31T10:43:49.872" v="22" actId="20577"/>
        <pc:sldMkLst>
          <pc:docMk/>
          <pc:sldMk cId="900416376" sldId="1347"/>
        </pc:sldMkLst>
        <pc:spChg chg="mod">
          <ac:chgData name="Euan Morrison" userId="S::gw22morrisoneuan@glowmail.org.uk::1c1239fc-f294-48eb-89e6-d05184854051" providerId="AD" clId="Web-{44DAA7F6-21AE-C0EF-5A18-74BE8B63C25C}" dt="2023-08-31T10:43:49.872" v="22" actId="20577"/>
          <ac:spMkLst>
            <pc:docMk/>
            <pc:sldMk cId="900416376" sldId="1347"/>
            <ac:spMk id="11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4DAA7F6-21AE-C0EF-5A18-74BE8B63C25C}" dt="2023-08-31T10:42:58.449" v="1" actId="1076"/>
        <pc:sldMkLst>
          <pc:docMk/>
          <pc:sldMk cId="3882685319" sldId="1373"/>
        </pc:sldMkLst>
        <pc:picChg chg="mod">
          <ac:chgData name="Euan Morrison" userId="S::gw22morrisoneuan@glowmail.org.uk::1c1239fc-f294-48eb-89e6-d05184854051" providerId="AD" clId="Web-{44DAA7F6-21AE-C0EF-5A18-74BE8B63C25C}" dt="2023-08-31T10:42:58.449" v="1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F41F8DD4-4733-148A-1443-5474021FBBDE}"/>
    <pc:docChg chg="modSld">
      <pc:chgData name="Euan Morrison" userId="S::gw22morrisoneuan@glowmail.org.uk::1c1239fc-f294-48eb-89e6-d05184854051" providerId="AD" clId="Web-{F41F8DD4-4733-148A-1443-5474021FBBDE}" dt="2023-08-31T10:35:26.620" v="5" actId="1076"/>
      <pc:docMkLst>
        <pc:docMk/>
      </pc:docMkLst>
      <pc:sldChg chg="modSp">
        <pc:chgData name="Euan Morrison" userId="S::gw22morrisoneuan@glowmail.org.uk::1c1239fc-f294-48eb-89e6-d05184854051" providerId="AD" clId="Web-{F41F8DD4-4733-148A-1443-5474021FBBDE}" dt="2023-08-31T10:30:45.344" v="2" actId="1076"/>
        <pc:sldMkLst>
          <pc:docMk/>
          <pc:sldMk cId="521057308" sldId="1372"/>
        </pc:sldMkLst>
        <pc:picChg chg="mod">
          <ac:chgData name="Euan Morrison" userId="S::gw22morrisoneuan@glowmail.org.uk::1c1239fc-f294-48eb-89e6-d05184854051" providerId="AD" clId="Web-{F41F8DD4-4733-148A-1443-5474021FBBDE}" dt="2023-08-31T10:30:45.344" v="2" actId="1076"/>
          <ac:picMkLst>
            <pc:docMk/>
            <pc:sldMk cId="521057308" sldId="1372"/>
            <ac:picMk id="3" creationId="{E0C2DA40-780D-EB0F-19DC-CEEA8047A59D}"/>
          </ac:picMkLst>
        </pc:picChg>
      </pc:sldChg>
      <pc:sldChg chg="addSp delSp modSp">
        <pc:chgData name="Euan Morrison" userId="S::gw22morrisoneuan@glowmail.org.uk::1c1239fc-f294-48eb-89e6-d05184854051" providerId="AD" clId="Web-{F41F8DD4-4733-148A-1443-5474021FBBDE}" dt="2023-08-31T10:35:26.620" v="5" actId="1076"/>
        <pc:sldMkLst>
          <pc:docMk/>
          <pc:sldMk cId="3882685319" sldId="1373"/>
        </pc:sldMkLst>
        <pc:picChg chg="del">
          <ac:chgData name="Euan Morrison" userId="S::gw22morrisoneuan@glowmail.org.uk::1c1239fc-f294-48eb-89e6-d05184854051" providerId="AD" clId="Web-{F41F8DD4-4733-148A-1443-5474021FBBDE}" dt="2023-08-31T10:30:56.423" v="3"/>
          <ac:picMkLst>
            <pc:docMk/>
            <pc:sldMk cId="3882685319" sldId="1373"/>
            <ac:picMk id="2" creationId="{A79CCC62-1368-FC57-1BDA-6F6785B00974}"/>
          </ac:picMkLst>
        </pc:picChg>
        <pc:picChg chg="add mod">
          <ac:chgData name="Euan Morrison" userId="S::gw22morrisoneuan@glowmail.org.uk::1c1239fc-f294-48eb-89e6-d05184854051" providerId="AD" clId="Web-{F41F8DD4-4733-148A-1443-5474021FBBDE}" dt="2023-08-31T10:35:26.620" v="5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C5064B3A-2006-E35D-FCC2-FA446B763B53}"/>
    <pc:docChg chg="addSld delSld modSld sldOrd">
      <pc:chgData name="Euan Morrison" userId="S::gw22morrisoneuan@glowmail.org.uk::1c1239fc-f294-48eb-89e6-d05184854051" providerId="AD" clId="Web-{C5064B3A-2006-E35D-FCC2-FA446B763B53}" dt="2023-05-10T15:22:00.510" v="37" actId="1076"/>
      <pc:docMkLst>
        <pc:docMk/>
      </pc:docMkLst>
      <pc:sldChg chg="del">
        <pc:chgData name="Euan Morrison" userId="S::gw22morrisoneuan@glowmail.org.uk::1c1239fc-f294-48eb-89e6-d05184854051" providerId="AD" clId="Web-{C5064B3A-2006-E35D-FCC2-FA446B763B53}" dt="2023-05-10T15:03:01.080" v="7"/>
        <pc:sldMkLst>
          <pc:docMk/>
          <pc:sldMk cId="3485955057" sldId="1331"/>
        </pc:sldMkLst>
      </pc:sldChg>
      <pc:sldChg chg="addSp delSp modSp add ord replId">
        <pc:chgData name="Euan Morrison" userId="S::gw22morrisoneuan@glowmail.org.uk::1c1239fc-f294-48eb-89e6-d05184854051" providerId="AD" clId="Web-{C5064B3A-2006-E35D-FCC2-FA446B763B53}" dt="2023-05-10T15:20:58.915" v="27" actId="1076"/>
        <pc:sldMkLst>
          <pc:docMk/>
          <pc:sldMk cId="1747791484" sldId="1371"/>
        </pc:sldMkLst>
        <pc:spChg chg="mod">
          <ac:chgData name="Euan Morrison" userId="S::gw22morrisoneuan@glowmail.org.uk::1c1239fc-f294-48eb-89e6-d05184854051" providerId="AD" clId="Web-{C5064B3A-2006-E35D-FCC2-FA446B763B53}" dt="2023-05-10T15:03:12.502" v="15" actId="20577"/>
          <ac:spMkLst>
            <pc:docMk/>
            <pc:sldMk cId="1747791484" sldId="1371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0:58.915" v="27" actId="1076"/>
          <ac:picMkLst>
            <pc:docMk/>
            <pc:sldMk cId="1747791484" sldId="1371"/>
            <ac:picMk id="2" creationId="{C1E348BD-E308-A234-EE5E-AEB2057931E3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3.705" v="4"/>
          <ac:picMkLst>
            <pc:docMk/>
            <pc:sldMk cId="1747791484" sldId="1371"/>
            <ac:picMk id="5" creationId="{41BC4BBE-580F-F82A-849A-98DF333C6722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4.705" v="5"/>
          <ac:picMkLst>
            <pc:docMk/>
            <pc:sldMk cId="1747791484" sldId="1371"/>
            <ac:picMk id="6" creationId="{ED2BE7E8-06BA-D9A2-6BDD-30D0B69F82D9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1:34.775" v="32" actId="1076"/>
        <pc:sldMkLst>
          <pc:docMk/>
          <pc:sldMk cId="521057308" sldId="1372"/>
        </pc:sldMkLst>
        <pc:spChg chg="mod">
          <ac:chgData name="Euan Morrison" userId="S::gw22morrisoneuan@glowmail.org.uk::1c1239fc-f294-48eb-89e6-d05184854051" providerId="AD" clId="Web-{C5064B3A-2006-E35D-FCC2-FA446B763B53}" dt="2023-05-10T15:03:21.987" v="17" actId="20577"/>
          <ac:spMkLst>
            <pc:docMk/>
            <pc:sldMk cId="521057308" sldId="1372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1:34.775" v="32" actId="1076"/>
          <ac:picMkLst>
            <pc:docMk/>
            <pc:sldMk cId="521057308" sldId="1372"/>
            <ac:picMk id="2" creationId="{51112165-925A-5955-C998-9F4AD498E10F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2:00.510" v="37" actId="1076"/>
        <pc:sldMkLst>
          <pc:docMk/>
          <pc:sldMk cId="3882685319" sldId="1373"/>
        </pc:sldMkLst>
        <pc:spChg chg="mod">
          <ac:chgData name="Euan Morrison" userId="S::gw22morrisoneuan@glowmail.org.uk::1c1239fc-f294-48eb-89e6-d05184854051" providerId="AD" clId="Web-{C5064B3A-2006-E35D-FCC2-FA446B763B53}" dt="2023-05-10T15:03:27.862" v="19" actId="20577"/>
          <ac:spMkLst>
            <pc:docMk/>
            <pc:sldMk cId="3882685319" sldId="1373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2:00.510" v="37" actId="1076"/>
          <ac:picMkLst>
            <pc:docMk/>
            <pc:sldMk cId="3882685319" sldId="1373"/>
            <ac:picMk id="2" creationId="{A79CCC62-1368-FC57-1BDA-6F6785B00974}"/>
          </ac:picMkLst>
        </pc:picChg>
      </pc:sldChg>
    </pc:docChg>
  </pc:docChgLst>
  <pc:docChgLst>
    <pc:chgData name="Euan Morrison" userId="S::gw22morrisoneuan@glowmail.org.uk::1c1239fc-f294-48eb-89e6-d05184854051" providerId="AD" clId="Web-{F1EB36D4-2D00-D9F5-866D-3C04755F8117}"/>
    <pc:docChg chg="modSld">
      <pc:chgData name="Euan Morrison" userId="S::gw22morrisoneuan@glowmail.org.uk::1c1239fc-f294-48eb-89e6-d05184854051" providerId="AD" clId="Web-{F1EB36D4-2D00-D9F5-866D-3C04755F8117}" dt="2023-08-31T10:26:05.897" v="8"/>
      <pc:docMkLst>
        <pc:docMk/>
      </pc:docMkLst>
      <pc:sldChg chg="addSp delSp modSp">
        <pc:chgData name="Euan Morrison" userId="S::gw22morrisoneuan@glowmail.org.uk::1c1239fc-f294-48eb-89e6-d05184854051" providerId="AD" clId="Web-{F1EB36D4-2D00-D9F5-866D-3C04755F8117}" dt="2023-08-31T10:25:34.896" v="6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F1EB36D4-2D00-D9F5-866D-3C04755F8117}" dt="2023-08-31T10:23:37.971" v="0"/>
          <ac:picMkLst>
            <pc:docMk/>
            <pc:sldMk cId="1747791484" sldId="1371"/>
            <ac:picMk id="2" creationId="{C1E348BD-E308-A234-EE5E-AEB2057931E3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5:34.896" v="6" actId="1076"/>
          <ac:picMkLst>
            <pc:docMk/>
            <pc:sldMk cId="1747791484" sldId="1371"/>
            <ac:picMk id="3" creationId="{ACAB05B1-36BC-FD90-4632-C9AFE9C94CE3}"/>
          </ac:picMkLst>
        </pc:picChg>
      </pc:sldChg>
      <pc:sldChg chg="addSp delSp modSp">
        <pc:chgData name="Euan Morrison" userId="S::gw22morrisoneuan@glowmail.org.uk::1c1239fc-f294-48eb-89e6-d05184854051" providerId="AD" clId="Web-{F1EB36D4-2D00-D9F5-866D-3C04755F8117}" dt="2023-08-31T10:26:05.897" v="8"/>
        <pc:sldMkLst>
          <pc:docMk/>
          <pc:sldMk cId="521057308" sldId="1372"/>
        </pc:sldMkLst>
        <pc:picChg chg="del">
          <ac:chgData name="Euan Morrison" userId="S::gw22morrisoneuan@glowmail.org.uk::1c1239fc-f294-48eb-89e6-d05184854051" providerId="AD" clId="Web-{F1EB36D4-2D00-D9F5-866D-3C04755F8117}" dt="2023-08-31T10:25:48.475" v="7"/>
          <ac:picMkLst>
            <pc:docMk/>
            <pc:sldMk cId="521057308" sldId="1372"/>
            <ac:picMk id="2" creationId="{51112165-925A-5955-C998-9F4AD498E10F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6:05.897" v="8"/>
          <ac:picMkLst>
            <pc:docMk/>
            <pc:sldMk cId="521057308" sldId="1372"/>
            <ac:picMk id="3" creationId="{E0C2DA40-780D-EB0F-19DC-CEEA8047A59D}"/>
          </ac:picMkLst>
        </pc:picChg>
      </pc:sldChg>
    </pc:docChg>
  </pc:docChgLst>
  <pc:docChgLst>
    <pc:chgData name="Euan Morrison" userId="S::gw22morrisoneuan@glowmail.org.uk::1c1239fc-f294-48eb-89e6-d05184854051" providerId="AD" clId="Web-{40A23B13-F230-3523-B27A-0936C00C9062}"/>
    <pc:docChg chg="modSld">
      <pc:chgData name="Euan Morrison" userId="S::gw22morrisoneuan@glowmail.org.uk::1c1239fc-f294-48eb-89e6-d05184854051" providerId="AD" clId="Web-{40A23B13-F230-3523-B27A-0936C00C9062}" dt="2022-11-08T10:33:31.648" v="33" actId="20577"/>
      <pc:docMkLst>
        <pc:docMk/>
      </pc:docMkLst>
      <pc:sldChg chg="modSp">
        <pc:chgData name="Euan Morrison" userId="S::gw22morrisoneuan@glowmail.org.uk::1c1239fc-f294-48eb-89e6-d05184854051" providerId="AD" clId="Web-{40A23B13-F230-3523-B27A-0936C00C9062}" dt="2022-11-08T09:11:41.073" v="11" actId="20577"/>
        <pc:sldMkLst>
          <pc:docMk/>
          <pc:sldMk cId="312496248" sldId="1329"/>
        </pc:sldMkLst>
        <pc:spChg chg="mod">
          <ac:chgData name="Euan Morrison" userId="S::gw22morrisoneuan@glowmail.org.uk::1c1239fc-f294-48eb-89e6-d05184854051" providerId="AD" clId="Web-{40A23B13-F230-3523-B27A-0936C00C9062}" dt="2022-11-08T09:11:41.073" v="11" actId="20577"/>
          <ac:spMkLst>
            <pc:docMk/>
            <pc:sldMk cId="312496248" sldId="1329"/>
            <ac:spMk id="1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10:33:31.648" v="33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40A23B13-F230-3523-B27A-0936C00C9062}" dt="2022-11-08T10:33:31.648" v="33" actId="20577"/>
          <ac:spMkLst>
            <pc:docMk/>
            <pc:sldMk cId="3559678198" sldId="1330"/>
            <ac:spMk id="2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09:10:21.148" v="10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40A23B13-F230-3523-B27A-0936C00C9062}" dt="2022-11-08T09:10:21.148" v="10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7ACD7ED4-E958-42CC-0F97-9C266127AF35}"/>
    <pc:docChg chg="modSld">
      <pc:chgData name="Euan Morrison" userId="S::gw22morrisoneuan@glowmail.org.uk::1c1239fc-f294-48eb-89e6-d05184854051" providerId="AD" clId="Web-{7ACD7ED4-E958-42CC-0F97-9C266127AF35}" dt="2022-11-11T09:56:44.514" v="3" actId="20577"/>
      <pc:docMkLst>
        <pc:docMk/>
      </pc:docMkLst>
      <pc:sldChg chg="modSp">
        <pc:chgData name="Euan Morrison" userId="S::gw22morrisoneuan@glowmail.org.uk::1c1239fc-f294-48eb-89e6-d05184854051" providerId="AD" clId="Web-{7ACD7ED4-E958-42CC-0F97-9C266127AF35}" dt="2022-11-11T09:56:44.514" v="3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7ACD7ED4-E958-42CC-0F97-9C266127AF35}" dt="2022-11-11T09:56:44.514" v="3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AC7B1905-3169-6A9D-C5E9-D807D35290CF}"/>
    <pc:docChg chg="modSld">
      <pc:chgData name="Euan Morrison" userId="S::gw22morrisoneuan@glowmail.org.uk::1c1239fc-f294-48eb-89e6-d05184854051" providerId="AD" clId="Web-{AC7B1905-3169-6A9D-C5E9-D807D35290CF}" dt="2023-11-24T18:09:19.963" v="11" actId="1076"/>
      <pc:docMkLst>
        <pc:docMk/>
      </pc:docMkLst>
      <pc:sldChg chg="addSp delSp modSp">
        <pc:chgData name="Euan Morrison" userId="S::gw22morrisoneuan@glowmail.org.uk::1c1239fc-f294-48eb-89e6-d05184854051" providerId="AD" clId="Web-{AC7B1905-3169-6A9D-C5E9-D807D35290CF}" dt="2023-11-24T18:07:26.616" v="3" actId="1076"/>
        <pc:sldMkLst>
          <pc:docMk/>
          <pc:sldMk cId="1747791484" sldId="1371"/>
        </pc:sldMkLst>
        <pc:spChg chg="del">
          <ac:chgData name="Euan Morrison" userId="S::gw22morrisoneuan@glowmail.org.uk::1c1239fc-f294-48eb-89e6-d05184854051" providerId="AD" clId="Web-{AC7B1905-3169-6A9D-C5E9-D807D35290CF}" dt="2023-11-24T18:07:09.881" v="0"/>
          <ac:spMkLst>
            <pc:docMk/>
            <pc:sldMk cId="1747791484" sldId="137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AC7B1905-3169-6A9D-C5E9-D807D35290CF}" dt="2023-11-24T18:07:26.616" v="3" actId="1076"/>
          <ac:picMkLst>
            <pc:docMk/>
            <pc:sldMk cId="1747791484" sldId="1371"/>
            <ac:picMk id="2" creationId="{85FD9E76-BF85-2DA4-4A7D-30D9C4717757}"/>
          </ac:picMkLst>
        </pc:picChg>
      </pc:sldChg>
      <pc:sldChg chg="addSp delSp modSp">
        <pc:chgData name="Euan Morrison" userId="S::gw22morrisoneuan@glowmail.org.uk::1c1239fc-f294-48eb-89e6-d05184854051" providerId="AD" clId="Web-{AC7B1905-3169-6A9D-C5E9-D807D35290CF}" dt="2023-11-24T18:09:19.963" v="11" actId="1076"/>
        <pc:sldMkLst>
          <pc:docMk/>
          <pc:sldMk cId="491276930" sldId="1382"/>
        </pc:sldMkLst>
        <pc:spChg chg="del">
          <ac:chgData name="Euan Morrison" userId="S::gw22morrisoneuan@glowmail.org.uk::1c1239fc-f294-48eb-89e6-d05184854051" providerId="AD" clId="Web-{AC7B1905-3169-6A9D-C5E9-D807D35290CF}" dt="2023-11-24T18:08:52.447" v="4"/>
          <ac:spMkLst>
            <pc:docMk/>
            <pc:sldMk cId="491276930" sldId="1382"/>
            <ac:spMk id="3" creationId="{00000000-0000-0000-0000-000000000000}"/>
          </ac:spMkLst>
        </pc:spChg>
        <pc:picChg chg="add del mod">
          <ac:chgData name="Euan Morrison" userId="S::gw22morrisoneuan@glowmail.org.uk::1c1239fc-f294-48eb-89e6-d05184854051" providerId="AD" clId="Web-{AC7B1905-3169-6A9D-C5E9-D807D35290CF}" dt="2023-11-24T18:09:03.931" v="8"/>
          <ac:picMkLst>
            <pc:docMk/>
            <pc:sldMk cId="491276930" sldId="1382"/>
            <ac:picMk id="2" creationId="{118BB842-5C79-B6D6-E826-81775A064EF5}"/>
          </ac:picMkLst>
        </pc:picChg>
        <pc:picChg chg="add mod">
          <ac:chgData name="Euan Morrison" userId="S::gw22morrisoneuan@glowmail.org.uk::1c1239fc-f294-48eb-89e6-d05184854051" providerId="AD" clId="Web-{AC7B1905-3169-6A9D-C5E9-D807D35290CF}" dt="2023-11-24T18:09:19.963" v="11" actId="1076"/>
          <ac:picMkLst>
            <pc:docMk/>
            <pc:sldMk cId="491276930" sldId="1382"/>
            <ac:picMk id="4" creationId="{032EA4ED-5D9D-23E4-E0A9-DD93C2160B8C}"/>
          </ac:picMkLst>
        </pc:picChg>
      </pc:sldChg>
    </pc:docChg>
  </pc:docChgLst>
  <pc:docChgLst>
    <pc:chgData name="Euan Morrison" userId="S::gw22morrisoneuan@glowmail.org.uk::1c1239fc-f294-48eb-89e6-d05184854051" providerId="AD" clId="Web-{9D2641E6-4E67-9C04-6A52-8F0B024DA1DA}"/>
    <pc:docChg chg="modSld">
      <pc:chgData name="Euan Morrison" userId="S::gw22morrisoneuan@glowmail.org.uk::1c1239fc-f294-48eb-89e6-d05184854051" providerId="AD" clId="Web-{9D2641E6-4E67-9C04-6A52-8F0B024DA1DA}" dt="2023-11-24T20:01:43.067" v="13" actId="20577"/>
      <pc:docMkLst>
        <pc:docMk/>
      </pc:docMkLst>
      <pc:sldChg chg="addSp delSp modSp">
        <pc:chgData name="Euan Morrison" userId="S::gw22morrisoneuan@glowmail.org.uk::1c1239fc-f294-48eb-89e6-d05184854051" providerId="AD" clId="Web-{9D2641E6-4E67-9C04-6A52-8F0B024DA1DA}" dt="2023-11-24T19:53:14.634" v="3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9D2641E6-4E67-9C04-6A52-8F0B024DA1DA}" dt="2023-11-24T19:52:53.712" v="0"/>
          <ac:picMkLst>
            <pc:docMk/>
            <pc:sldMk cId="1747791484" sldId="1371"/>
            <ac:picMk id="2" creationId="{85FD9E76-BF85-2DA4-4A7D-30D9C4717757}"/>
          </ac:picMkLst>
        </pc:picChg>
        <pc:picChg chg="add mod">
          <ac:chgData name="Euan Morrison" userId="S::gw22morrisoneuan@glowmail.org.uk::1c1239fc-f294-48eb-89e6-d05184854051" providerId="AD" clId="Web-{9D2641E6-4E67-9C04-6A52-8F0B024DA1DA}" dt="2023-11-24T19:53:14.634" v="3" actId="1076"/>
          <ac:picMkLst>
            <pc:docMk/>
            <pc:sldMk cId="1747791484" sldId="1371"/>
            <ac:picMk id="3" creationId="{8CD1B99B-FE62-1EDB-C52D-EEF28887A716}"/>
          </ac:picMkLst>
        </pc:picChg>
      </pc:sldChg>
      <pc:sldChg chg="addSp delSp modSp">
        <pc:chgData name="Euan Morrison" userId="S::gw22morrisoneuan@glowmail.org.uk::1c1239fc-f294-48eb-89e6-d05184854051" providerId="AD" clId="Web-{9D2641E6-4E67-9C04-6A52-8F0B024DA1DA}" dt="2023-11-24T19:57:00.326" v="7" actId="1076"/>
        <pc:sldMkLst>
          <pc:docMk/>
          <pc:sldMk cId="491276930" sldId="1382"/>
        </pc:sldMkLst>
        <pc:picChg chg="add mod">
          <ac:chgData name="Euan Morrison" userId="S::gw22morrisoneuan@glowmail.org.uk::1c1239fc-f294-48eb-89e6-d05184854051" providerId="AD" clId="Web-{9D2641E6-4E67-9C04-6A52-8F0B024DA1DA}" dt="2023-11-24T19:57:00.326" v="7" actId="1076"/>
          <ac:picMkLst>
            <pc:docMk/>
            <pc:sldMk cId="491276930" sldId="1382"/>
            <ac:picMk id="2" creationId="{8BE5CAFE-6F56-155F-DE56-C1F5E38A4D41}"/>
          </ac:picMkLst>
        </pc:picChg>
        <pc:picChg chg="del">
          <ac:chgData name="Euan Morrison" userId="S::gw22morrisoneuan@glowmail.org.uk::1c1239fc-f294-48eb-89e6-d05184854051" providerId="AD" clId="Web-{9D2641E6-4E67-9C04-6A52-8F0B024DA1DA}" dt="2023-11-24T19:56:41.935" v="4"/>
          <ac:picMkLst>
            <pc:docMk/>
            <pc:sldMk cId="491276930" sldId="1382"/>
            <ac:picMk id="4" creationId="{032EA4ED-5D9D-23E4-E0A9-DD93C2160B8C}"/>
          </ac:picMkLst>
        </pc:picChg>
      </pc:sldChg>
      <pc:sldChg chg="modSp">
        <pc:chgData name="Euan Morrison" userId="S::gw22morrisoneuan@glowmail.org.uk::1c1239fc-f294-48eb-89e6-d05184854051" providerId="AD" clId="Web-{9D2641E6-4E67-9C04-6A52-8F0B024DA1DA}" dt="2023-11-24T20:01:43.067" v="13" actId="20577"/>
        <pc:sldMkLst>
          <pc:docMk/>
          <pc:sldMk cId="3666695291" sldId="1412"/>
        </pc:sldMkLst>
        <pc:spChg chg="mod">
          <ac:chgData name="Euan Morrison" userId="S::gw22morrisoneuan@glowmail.org.uk::1c1239fc-f294-48eb-89e6-d05184854051" providerId="AD" clId="Web-{9D2641E6-4E67-9C04-6A52-8F0B024DA1DA}" dt="2023-11-24T20:01:43.067" v="13" actId="20577"/>
          <ac:spMkLst>
            <pc:docMk/>
            <pc:sldMk cId="3666695291" sldId="141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0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5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19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6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5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20868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057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OfP46gh95c?feature=oembed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akecode.microbit.org/_PVo7feJLsJuk" TargetMode="External"/><Relationship Id="rId13" Type="http://schemas.openxmlformats.org/officeDocument/2006/relationships/hyperlink" Target="https://microbit.org/projects/make-it-code-it/get-up/" TargetMode="External"/><Relationship Id="rId18" Type="http://schemas.openxmlformats.org/officeDocument/2006/relationships/hyperlink" Target="https://microbit.org/projects/make-it-code-it/proximity-beacon/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4.jpeg"/><Relationship Id="rId7" Type="http://schemas.openxmlformats.org/officeDocument/2006/relationships/hyperlink" Target="https://makecode.microbit.org/S04515-06059-25656-80613" TargetMode="External"/><Relationship Id="rId12" Type="http://schemas.openxmlformats.org/officeDocument/2006/relationships/hyperlink" Target="https://microbit.org/projects/make-it-code-it/environment-data-logger/" TargetMode="External"/><Relationship Id="rId17" Type="http://schemas.openxmlformats.org/officeDocument/2006/relationships/hyperlink" Target="https://microbit.org/projects/make-it-code-it/activity-array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makecode.microbit.org/_6zYDMsVrFKMs" TargetMode="External"/><Relationship Id="rId20" Type="http://schemas.openxmlformats.org/officeDocument/2006/relationships/hyperlink" Target="https://microbit.org/projects/make-it-code-it/door-alar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crobit.org/projects/make-it-code-it/clap-lights/" TargetMode="External"/><Relationship Id="rId11" Type="http://schemas.openxmlformats.org/officeDocument/2006/relationships/hyperlink" Target="https://microbit.org/projects/make-it-code-it/sound-logger/" TargetMode="External"/><Relationship Id="rId5" Type="http://schemas.openxmlformats.org/officeDocument/2006/relationships/hyperlink" Target="https://microbit.org/projects/make-it-code-it/disco-lights/" TargetMode="External"/><Relationship Id="rId15" Type="http://schemas.openxmlformats.org/officeDocument/2006/relationships/hyperlink" Target="https://microbit.org/projects/make-it-code-it/simple-door-alarm/" TargetMode="External"/><Relationship Id="rId10" Type="http://schemas.openxmlformats.org/officeDocument/2006/relationships/hyperlink" Target="https://microbit.org/projects/make-it-code-it/indoor-outdoor-thermometer/" TargetMode="External"/><Relationship Id="rId19" Type="http://schemas.openxmlformats.org/officeDocument/2006/relationships/hyperlink" Target="https://microbit.org/projects/make-it-code-it/tilt-alarm/" TargetMode="External"/><Relationship Id="rId4" Type="http://schemas.openxmlformats.org/officeDocument/2006/relationships/hyperlink" Target="https://microbit.org/projects/make-it-code-it/nightlight/" TargetMode="External"/><Relationship Id="rId9" Type="http://schemas.openxmlformats.org/officeDocument/2006/relationships/hyperlink" Target="https://microbit.org/projects/make-it-code-it/max-min-thermometer/" TargetMode="External"/><Relationship Id="rId14" Type="http://schemas.openxmlformats.org/officeDocument/2006/relationships/hyperlink" Target="https://microbit.org/projects/make-it-code-it/heartbeat-beacon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structables.com/Sustainable-Houses-With-Tinkercad-and-Microb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NpJEf9OTNU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dcfinehomes.com/wp-content/uploads/2022/11/net-zero-home-illustrati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hatissmartenergy.org/smart-home-infographi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 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Data and Sustainability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Smart Sustainable Home Challenge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Creating a Plan.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1026" name="Picture 2" descr="Elişi fikirl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1" y="1147828"/>
            <a:ext cx="7510878" cy="52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 Ground Floor Elevation With Floor Plan CAF | Floor plans, Ground floor  plan, Small house elevation de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70" y="998806"/>
            <a:ext cx="3705726" cy="26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welle's Super Minimalist Prefabs Make Small Living Swell | Eco house design,  Prefabricated houses, Pref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70" y="3786207"/>
            <a:ext cx="3705726" cy="276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3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My Plan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8890" r="16296" b="2717"/>
          <a:stretch/>
        </p:blipFill>
        <p:spPr>
          <a:xfrm>
            <a:off x="1730457" y="998806"/>
            <a:ext cx="8391118" cy="55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4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Video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Data and Sustainability Challenge Video 2">
            <a:hlinkClick r:id="" action="ppaction://media"/>
            <a:extLst>
              <a:ext uri="{FF2B5EF4-FFF2-40B4-BE49-F238E27FC236}">
                <a16:creationId xmlns:a16="http://schemas.microsoft.com/office/drawing/2014/main" id="{8BE5CAFE-6F56-155F-DE56-C1F5E38A4D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My House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3" b="7868"/>
          <a:stretch/>
        </p:blipFill>
        <p:spPr>
          <a:xfrm>
            <a:off x="338666" y="1187158"/>
            <a:ext cx="7563556" cy="492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22" y="1187158"/>
            <a:ext cx="3838222" cy="215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7"/>
          <a:stretch/>
        </p:blipFill>
        <p:spPr>
          <a:xfrm>
            <a:off x="7902222" y="3346158"/>
            <a:ext cx="3830979" cy="274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5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Micro:bit Programs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(to use/adapt)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998806"/>
            <a:ext cx="9390185" cy="61247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Lighting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Night Light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hlinkClick r:id="" action="ppaction://noaction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Disco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 Lights</a:t>
            </a:r>
            <a:endParaRPr kumimoji="0" lang="en-GB" sz="28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baseline="0" dirty="0">
                <a:solidFill>
                  <a:srgbClr val="000000"/>
                </a:solidFill>
                <a:latin typeface="Century Gothic" panose="020B0502020202020204" pitchFamily="34" charset="0"/>
                <a:hlinkClick r:id="rId6"/>
              </a:rPr>
              <a:t>Clap Lights</a:t>
            </a:r>
            <a:endParaRPr lang="en-GB" sz="2800" b="1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Remote Lights</a:t>
            </a:r>
            <a:r>
              <a:rPr lang="en-GB" sz="28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noProof="0" dirty="0">
                <a:solidFill>
                  <a:srgbClr val="000000"/>
                </a:solidFill>
                <a:latin typeface="Century Gothic" panose="020B0502020202020204" pitchFamily="34" charset="0"/>
                <a:hlinkClick r:id="rId7"/>
              </a:rPr>
              <a:t>Transmitter</a:t>
            </a:r>
            <a:r>
              <a:rPr lang="en-GB" sz="28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/</a:t>
            </a:r>
            <a:r>
              <a:rPr lang="en-GB" sz="2800" b="1" noProof="0" dirty="0">
                <a:solidFill>
                  <a:srgbClr val="000000"/>
                </a:solidFill>
                <a:latin typeface="Century Gothic" panose="020B0502020202020204" pitchFamily="34" charset="0"/>
                <a:hlinkClick r:id="rId8"/>
              </a:rPr>
              <a:t>Receiver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/>
              </a:rPr>
              <a:t>Max-Min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/>
              </a:rPr>
              <a:t> Thermometer</a:t>
            </a:r>
            <a:endParaRPr kumimoji="0" lang="en-GB" sz="28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baseline="0" dirty="0">
                <a:solidFill>
                  <a:srgbClr val="000000"/>
                </a:solidFill>
                <a:latin typeface="Century Gothic" panose="020B0502020202020204" pitchFamily="34" charset="0"/>
                <a:hlinkClick r:id="rId10"/>
              </a:rPr>
              <a:t>Indoor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hlinkClick r:id="rId10"/>
              </a:rPr>
              <a:t> Outdoor Thermometer 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1"/>
              </a:rPr>
              <a:t>Sound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1"/>
              </a:rPr>
              <a:t> Logger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hlinkClick r:id="rId12"/>
              </a:rPr>
              <a:t>Environment Logger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Automation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3"/>
              </a:rPr>
              <a:t>Alarm Clock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4"/>
              </a:rPr>
              <a:t>Security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4"/>
              </a:rPr>
              <a:t> Beacon</a:t>
            </a:r>
            <a:endParaRPr kumimoji="0" lang="en-GB" sz="28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hlinkClick r:id="rId15"/>
              </a:rPr>
              <a:t>Door Alarm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hlinkClick r:id="rId16"/>
              </a:rPr>
              <a:t>Magnet Door Hello</a:t>
            </a:r>
            <a:endParaRPr kumimoji="0" lang="en-GB" sz="28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baseline="0" dirty="0">
                <a:solidFill>
                  <a:srgbClr val="000000"/>
                </a:solidFill>
                <a:latin typeface="Century Gothic" panose="020B0502020202020204" pitchFamily="34" charset="0"/>
                <a:hlinkClick r:id="rId17"/>
              </a:rPr>
              <a:t>Activity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hlinkClick r:id="rId17"/>
              </a:rPr>
              <a:t> Picker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8"/>
              </a:rPr>
              <a:t>Proximity Beacon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hlinkClick r:id="rId19"/>
              </a:rPr>
              <a:t>Tilt Alarm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20"/>
              </a:rPr>
              <a:t>Radio Door Alarm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 descr="Smart Home Stock Illustrations, Cliparts and Royalty Free Smart Home Vector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30" y="4411363"/>
            <a:ext cx="2123155" cy="21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70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Example Homes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6" y="1312571"/>
            <a:ext cx="3137647" cy="2353235"/>
          </a:xfrm>
          <a:prstGeom prst="rect">
            <a:avLst/>
          </a:prstGeom>
        </p:spPr>
      </p:pic>
      <p:pic>
        <p:nvPicPr>
          <p:cNvPr id="1026" name="Picture 2" descr="https://content.instructables.com/FA2/03XU/LF2JTMEP/FA203XULF2JTMEP.jpg?auto=webp&amp;frame=1&amp;width=1024&amp;height=1024&amp;fit=bou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98" y="1312571"/>
            <a:ext cx="3137647" cy="23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ntent.instructables.com/FCQ/807V/LF2JTMEO/FCQ807VLF2JTMEO.jpg?auto=webp&amp;frame=1&amp;width=1024&amp;height=1024&amp;fit=bounds&amp;md=266f55128b63d9ee775654b304b6795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14" y="1312570"/>
            <a:ext cx="3137646" cy="23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ntent.instructables.com/FYG/LY5V/LF2JTMI2/FYGLY5VLF2JTMI2.jpg?auto=webp&amp;frame=1&amp;width=1024&amp;height=1024&amp;fit=bounds&amp;md=a38197c375482e9cb8831638f0d665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6" y="3892164"/>
            <a:ext cx="3129695" cy="23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ontent.instructables.com/FOI/U2OZ/LF2JTMHQ/FOIU2OZLF2JTMHQ.jpg?auto=webp&amp;frame=1&amp;width=1024&amp;height=1024&amp;fit=bounds&amp;md=692cc6d2f8ab01150a8543995125cb2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14" y="3886199"/>
            <a:ext cx="3137646" cy="23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ntent.instructables.com/FFI/4S4D/LF2JTMI9/FFI4S4DLF2JTMI9.jpg?auto=webp&amp;frame=1&amp;width=1024&amp;height=1024&amp;fit=bounds&amp;md=30fe37ae49c608e59218c92f0ea1b1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98" y="3886198"/>
            <a:ext cx="3137647" cy="23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0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1" y="2828836"/>
            <a:ext cx="9601199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Get building!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1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Challenge Instructions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4851" y="1187158"/>
            <a:ext cx="10150882" cy="55092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Sustainable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Features for your house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Create a plan of your house including the sustainable features.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 program(s) for the micro:bit to incorporate into your prototype house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Build your prototype out of upcycled materials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/>
              </a:rPr>
              <a:t>5. Film/Photograph your finished house and add this to the submission template.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 descr="Eco house clipart. Free download transparent .PNG | Creazill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43" y="4411363"/>
            <a:ext cx="2788275" cy="21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9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4851" y="1187158"/>
            <a:ext cx="95673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big a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group can it be?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Any size you like groups of 2-4 work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 Can I create my plan on the computer?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Yes</a:t>
            </a:r>
            <a:r>
              <a:rPr kumimoji="0" lang="en-GB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it would be possible to do this with PowerPoint or </a:t>
            </a:r>
            <a:r>
              <a:rPr kumimoji="0" lang="en-GB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TinkerCad</a:t>
            </a:r>
            <a:r>
              <a:rPr kumimoji="0" lang="en-GB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if you are able.</a:t>
            </a:r>
            <a:endParaRPr lang="en-GB" sz="3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 How long should my videos be?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</a:t>
            </a:r>
            <a:r>
              <a:rPr kumimoji="0" lang="en-GB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than </a:t>
            </a:r>
            <a:r>
              <a:rPr lang="en-GB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5mins.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How big should my house be?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That’s up to you and your teacher! Anything that fits</a:t>
            </a:r>
            <a:r>
              <a:rPr lang="en-GB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 the micro:bit will be fine.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Smart Home Stock Illustrations, Cliparts and Royalty Free Smart Home Ve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30" y="4411363"/>
            <a:ext cx="2123155" cy="21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9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 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Data and Sustainability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714381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I look forward to seeing your challenges!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985" y="5176852"/>
            <a:ext cx="103280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The main ideas for this challenge come from Elena </a:t>
            </a:r>
            <a:r>
              <a:rPr lang="en-US" sz="2800" b="1" dirty="0" err="1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Vercher</a:t>
            </a:r>
            <a:r>
              <a:rPr lang="en-US" sz="28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 – Micro:bit Champion in Spain. Her instructions can be found </a:t>
            </a:r>
            <a:r>
              <a:rPr lang="en-US" sz="28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  <a:hlinkClick r:id="rId4"/>
              </a:rPr>
              <a:t>HERE</a:t>
            </a:r>
            <a:r>
              <a:rPr lang="en-US" sz="28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n-US" sz="2800" b="1" cap="none" spc="0" dirty="0">
              <a:ln w="10160">
                <a:noFill/>
                <a:prstDash val="solid"/>
              </a:ln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4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r="31454"/>
          <a:stretch/>
        </p:blipFill>
        <p:spPr>
          <a:xfrm rot="16200000">
            <a:off x="4814208" y="-4814207"/>
            <a:ext cx="2563586" cy="1219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4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127630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Data and</a:t>
            </a:r>
            <a:r>
              <a:rPr kumimoji="0" lang="en-US" sz="4800" b="1" i="0" u="none" strike="noStrike" kern="1200" cap="none" spc="0" normalizeH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Sustainability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Challenge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1113" y="3463766"/>
            <a:ext cx="109836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Design and build a smart sustainable home.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6334" y="5557257"/>
            <a:ext cx="37993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ED7D31"/>
                </a:solidFill>
                <a:latin typeface="Century Gothic"/>
              </a:rPr>
              <a:t>DEADLINE TBC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2" name="Picture 2" descr="Eco house clipart. Free download transparent .PNG | Creazill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43" y="4411363"/>
            <a:ext cx="2788275" cy="21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mart Home Stock Illustrations, Cliparts and Royalty Free Smart Home Vect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" y="4411363"/>
            <a:ext cx="2123155" cy="21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1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Smart Sustainable Home Challenge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design and build a smart sustainable house.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understand the features of a smart sustainable home.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design my house including some of these features.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adapt or create a micro:bit program for my house.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build my design using a variety of materials.</a:t>
            </a: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Introduction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Data and Sustainability Challenge - Video 1">
            <a:hlinkClick r:id="" action="ppaction://media"/>
            <a:extLst>
              <a:ext uri="{FF2B5EF4-FFF2-40B4-BE49-F238E27FC236}">
                <a16:creationId xmlns:a16="http://schemas.microsoft.com/office/drawing/2014/main" id="{8CD1B99B-FE62-1EDB-C52D-EEF28887A7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987725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0986" y="258298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The Bigger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22" y="998804"/>
            <a:ext cx="8565063" cy="55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9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  <a:sym typeface="Questrial"/>
              </a:rPr>
              <a:t>Part of a bigger Picture… SG11</a:t>
            </a:r>
            <a:endParaRPr sz="3600" b="1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u="none" strike="noStrike" cap="none" dirty="0">
              <a:solidFill>
                <a:srgbClr val="505555"/>
              </a:solidFill>
              <a:latin typeface="+mj-lt"/>
              <a:ea typeface="Questrial"/>
              <a:cs typeface="Arial" panose="020B0604020202020204" pitchFamily="34" charset="0"/>
              <a:sym typeface="Questrial"/>
            </a:endParaRPr>
          </a:p>
          <a:p>
            <a:pPr marL="368300" indent="-342900">
              <a:lnSpc>
                <a:spcPct val="115000"/>
              </a:lnSpc>
              <a:buClr>
                <a:srgbClr val="505555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It is important to think about the impact of our homes on the environment and our communities.</a:t>
            </a:r>
          </a:p>
          <a:p>
            <a:pPr marL="368300" indent="-342900">
              <a:lnSpc>
                <a:spcPct val="115000"/>
              </a:lnSpc>
              <a:buClr>
                <a:srgbClr val="505555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By designing sustainable houses, we can reduce our carbon footprint, conserve resources, and create healthy living environments for ourselves and future generations.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691" y="4633994"/>
            <a:ext cx="4165341" cy="1968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91" y="4671116"/>
            <a:ext cx="1931002" cy="19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3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Features of a Smart Sustainable Home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33" y="998806"/>
            <a:ext cx="6932966" cy="5546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90821" y="6360513"/>
            <a:ext cx="2337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Source: </a:t>
            </a:r>
            <a:r>
              <a:rPr lang="en-GB" dirty="0" err="1">
                <a:hlinkClick r:id="rId4"/>
              </a:rPr>
              <a:t>rdcfinehomes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19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Features of a Smart Sustainable Home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70" y="926165"/>
            <a:ext cx="6425469" cy="5931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1166" y="6356503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Source: </a:t>
            </a:r>
            <a:r>
              <a:rPr lang="en-GB" dirty="0" err="1">
                <a:hlinkClick r:id="rId4"/>
              </a:rPr>
              <a:t>whatissmartenergy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08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61534" y="2162791"/>
            <a:ext cx="9601199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8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Use the worksheet to choose at least 3 sustainable or smart features for your house design.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6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75AB3FEE1F741A132C5D6C3106450" ma:contentTypeVersion="6" ma:contentTypeDescription="Create a new document." ma:contentTypeScope="" ma:versionID="0fdb9f1a3f1c460e89074075f6637404">
  <xsd:schema xmlns:xsd="http://www.w3.org/2001/XMLSchema" xmlns:xs="http://www.w3.org/2001/XMLSchema" xmlns:p="http://schemas.microsoft.com/office/2006/metadata/properties" xmlns:ns2="86c0517b-ea1b-4608-a48e-daa649e3c62a" targetNamespace="http://schemas.microsoft.com/office/2006/metadata/properties" ma:root="true" ma:fieldsID="7100eddd5854e0cfdf449ba4dcd61096" ns2:_="">
    <xsd:import namespace="86c0517b-ea1b-4608-a48e-daa649e3c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0517b-ea1b-4608-a48e-daa649e3c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5DC1CF-9CCA-43F3-9A8B-2261BC563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c0517b-ea1b-4608-a48e-daa649e3c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6FE07-93D0-4409-A625-2630AABF19B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de4cf9a-b357-4977-b184-103da88553c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9183</TotalTime>
  <Words>424</Words>
  <Application>Microsoft Office PowerPoint</Application>
  <PresentationFormat>Widescreen</PresentationFormat>
  <Paragraphs>84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118</cp:revision>
  <cp:lastPrinted>2021-12-03T08:42:07Z</cp:lastPrinted>
  <dcterms:created xsi:type="dcterms:W3CDTF">2021-08-29T20:45:46Z</dcterms:created>
  <dcterms:modified xsi:type="dcterms:W3CDTF">2023-11-24T20:01:43Z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0x01010032575AB3FEE1F741A132C5D6C3106450</vt:lpwstr>
  </property>
</Properties>
</file>