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1380" r:id="rId5"/>
    <p:sldId id="1330" r:id="rId6"/>
    <p:sldId id="1371" r:id="rId7"/>
    <p:sldId id="1385" r:id="rId8"/>
    <p:sldId id="1384" r:id="rId9"/>
    <p:sldId id="1386" r:id="rId10"/>
    <p:sldId id="1338" r:id="rId11"/>
    <p:sldId id="1363" r:id="rId12"/>
    <p:sldId id="1382" r:id="rId13"/>
    <p:sldId id="1388" r:id="rId14"/>
    <p:sldId id="1387" r:id="rId15"/>
    <p:sldId id="1381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97A083-8ADE-418F-3E7A-E3F4D8976A17}" v="21" dt="2024-06-04T20:06:17.1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38" y="1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44DAA7F6-21AE-C0EF-5A18-74BE8B63C25C}"/>
    <pc:docChg chg="modSld">
      <pc:chgData name="Euan Morrison" userId="S::gw22morrisoneuan@glowmail.org.uk::1c1239fc-f294-48eb-89e6-d05184854051" providerId="AD" clId="Web-{44DAA7F6-21AE-C0EF-5A18-74BE8B63C25C}" dt="2023-08-31T10:43:49.872" v="22" actId="20577"/>
      <pc:docMkLst>
        <pc:docMk/>
      </pc:docMkLst>
      <pc:sldChg chg="modSp">
        <pc:chgData name="Euan Morrison" userId="S::gw22morrisoneuan@glowmail.org.uk::1c1239fc-f294-48eb-89e6-d05184854051" providerId="AD" clId="Web-{44DAA7F6-21AE-C0EF-5A18-74BE8B63C25C}" dt="2023-08-31T10:43:49.872" v="22" actId="20577"/>
        <pc:sldMkLst>
          <pc:docMk/>
          <pc:sldMk cId="900416376" sldId="1347"/>
        </pc:sldMkLst>
        <pc:spChg chg="mod">
          <ac:chgData name="Euan Morrison" userId="S::gw22morrisoneuan@glowmail.org.uk::1c1239fc-f294-48eb-89e6-d05184854051" providerId="AD" clId="Web-{44DAA7F6-21AE-C0EF-5A18-74BE8B63C25C}" dt="2023-08-31T10:43:49.872" v="22" actId="20577"/>
          <ac:spMkLst>
            <pc:docMk/>
            <pc:sldMk cId="900416376" sldId="1347"/>
            <ac:spMk id="11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4DAA7F6-21AE-C0EF-5A18-74BE8B63C25C}" dt="2023-08-31T10:42:58.449" v="1" actId="1076"/>
        <pc:sldMkLst>
          <pc:docMk/>
          <pc:sldMk cId="3882685319" sldId="1373"/>
        </pc:sldMkLst>
        <pc:picChg chg="mod">
          <ac:chgData name="Euan Morrison" userId="S::gw22morrisoneuan@glowmail.org.uk::1c1239fc-f294-48eb-89e6-d05184854051" providerId="AD" clId="Web-{44DAA7F6-21AE-C0EF-5A18-74BE8B63C25C}" dt="2023-08-31T10:42:58.449" v="1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B897A083-8ADE-418F-3E7A-E3F4D8976A17}"/>
    <pc:docChg chg="modSld">
      <pc:chgData name="Euan Morrison" userId="S::gw22morrisoneuan@glowmail.org.uk::1c1239fc-f294-48eb-89e6-d05184854051" providerId="AD" clId="Web-{B897A083-8ADE-418F-3E7A-E3F4D8976A17}" dt="2024-06-04T20:06:17.137" v="20" actId="1076"/>
      <pc:docMkLst>
        <pc:docMk/>
      </pc:docMkLst>
      <pc:sldChg chg="addSp delSp">
        <pc:chgData name="Euan Morrison" userId="S::gw22morrisoneuan@glowmail.org.uk::1c1239fc-f294-48eb-89e6-d05184854051" providerId="AD" clId="Web-{B897A083-8ADE-418F-3E7A-E3F4D8976A17}" dt="2024-06-04T20:04:46.634" v="12"/>
        <pc:sldMkLst>
          <pc:docMk/>
          <pc:sldMk cId="3559678198" sldId="1330"/>
        </pc:sldMkLst>
        <pc:picChg chg="add">
          <ac:chgData name="Euan Morrison" userId="S::gw22morrisoneuan@glowmail.org.uk::1c1239fc-f294-48eb-89e6-d05184854051" providerId="AD" clId="Web-{B897A083-8ADE-418F-3E7A-E3F4D8976A17}" dt="2024-06-04T20:04:46.634" v="12"/>
          <ac:picMkLst>
            <pc:docMk/>
            <pc:sldMk cId="3559678198" sldId="1330"/>
            <ac:picMk id="4" creationId="{86EFE48F-45A7-257E-0479-B9851971027E}"/>
          </ac:picMkLst>
        </pc:picChg>
        <pc:picChg chg="del">
          <ac:chgData name="Euan Morrison" userId="S::gw22morrisoneuan@glowmail.org.uk::1c1239fc-f294-48eb-89e6-d05184854051" providerId="AD" clId="Web-{B897A083-8ADE-418F-3E7A-E3F4D8976A17}" dt="2024-06-04T20:04:12.414" v="0"/>
          <ac:picMkLst>
            <pc:docMk/>
            <pc:sldMk cId="3559678198" sldId="1330"/>
            <ac:picMk id="9" creationId="{00000000-0000-0000-0000-000000000000}"/>
          </ac:picMkLst>
        </pc:picChg>
      </pc:sldChg>
      <pc:sldChg chg="addSp delSp">
        <pc:chgData name="Euan Morrison" userId="S::gw22morrisoneuan@glowmail.org.uk::1c1239fc-f294-48eb-89e6-d05184854051" providerId="AD" clId="Web-{B897A083-8ADE-418F-3E7A-E3F4D8976A17}" dt="2024-06-04T20:04:35.306" v="8"/>
        <pc:sldMkLst>
          <pc:docMk/>
          <pc:sldMk cId="3899392639" sldId="1338"/>
        </pc:sldMkLst>
        <pc:picChg chg="add del">
          <ac:chgData name="Euan Morrison" userId="S::gw22morrisoneuan@glowmail.org.uk::1c1239fc-f294-48eb-89e6-d05184854051" providerId="AD" clId="Web-{B897A083-8ADE-418F-3E7A-E3F4D8976A17}" dt="2024-06-04T20:04:35.306" v="8"/>
          <ac:picMkLst>
            <pc:docMk/>
            <pc:sldMk cId="3899392639" sldId="1338"/>
            <ac:picMk id="9" creationId="{00000000-0000-0000-0000-000000000000}"/>
          </ac:picMkLst>
        </pc:picChg>
      </pc:sldChg>
      <pc:sldChg chg="addSp delSp">
        <pc:chgData name="Euan Morrison" userId="S::gw22morrisoneuan@glowmail.org.uk::1c1239fc-f294-48eb-89e6-d05184854051" providerId="AD" clId="Web-{B897A083-8ADE-418F-3E7A-E3F4D8976A17}" dt="2024-06-04T20:04:34.868" v="7"/>
        <pc:sldMkLst>
          <pc:docMk/>
          <pc:sldMk cId="1145381330" sldId="1363"/>
        </pc:sldMkLst>
        <pc:picChg chg="add del">
          <ac:chgData name="Euan Morrison" userId="S::gw22morrisoneuan@glowmail.org.uk::1c1239fc-f294-48eb-89e6-d05184854051" providerId="AD" clId="Web-{B897A083-8ADE-418F-3E7A-E3F4D8976A17}" dt="2024-06-04T20:04:34.868" v="7"/>
          <ac:picMkLst>
            <pc:docMk/>
            <pc:sldMk cId="1145381330" sldId="1363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B897A083-8ADE-418F-3E7A-E3F4D8976A17}" dt="2024-06-04T20:05:34.870" v="1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B897A083-8ADE-418F-3E7A-E3F4D8976A17}" dt="2024-06-04T20:04:52.212" v="13"/>
          <ac:picMkLst>
            <pc:docMk/>
            <pc:sldMk cId="1747791484" sldId="1371"/>
            <ac:picMk id="2" creationId="{F1945513-A9B0-EB68-FA2E-0C4EF282027C}"/>
          </ac:picMkLst>
        </pc:picChg>
        <pc:picChg chg="add mod">
          <ac:chgData name="Euan Morrison" userId="S::gw22morrisoneuan@glowmail.org.uk::1c1239fc-f294-48eb-89e6-d05184854051" providerId="AD" clId="Web-{B897A083-8ADE-418F-3E7A-E3F4D8976A17}" dt="2024-06-04T20:05:34.870" v="16" actId="1076"/>
          <ac:picMkLst>
            <pc:docMk/>
            <pc:sldMk cId="1747791484" sldId="1371"/>
            <ac:picMk id="3" creationId="{126CF2F1-3BC5-208C-A0BA-160C6B809979}"/>
          </ac:picMkLst>
        </pc:picChg>
        <pc:picChg chg="del">
          <ac:chgData name="Euan Morrison" userId="S::gw22morrisoneuan@glowmail.org.uk::1c1239fc-f294-48eb-89e6-d05184854051" providerId="AD" clId="Web-{B897A083-8ADE-418F-3E7A-E3F4D8976A17}" dt="2024-06-04T20:04:15.571" v="1"/>
          <ac:picMkLst>
            <pc:docMk/>
            <pc:sldMk cId="1747791484" sldId="1371"/>
            <ac:picMk id="9" creationId="{00000000-0000-0000-0000-000000000000}"/>
          </ac:picMkLst>
        </pc:picChg>
      </pc:sldChg>
      <pc:sldChg chg="addSp delSp modSp">
        <pc:chgData name="Euan Morrison" userId="S::gw22morrisoneuan@glowmail.org.uk::1c1239fc-f294-48eb-89e6-d05184854051" providerId="AD" clId="Web-{B897A083-8ADE-418F-3E7A-E3F4D8976A17}" dt="2024-06-04T20:06:17.137" v="20" actId="1076"/>
        <pc:sldMkLst>
          <pc:docMk/>
          <pc:sldMk cId="491276930" sldId="1382"/>
        </pc:sldMkLst>
        <pc:picChg chg="del">
          <ac:chgData name="Euan Morrison" userId="S::gw22morrisoneuan@glowmail.org.uk::1c1239fc-f294-48eb-89e6-d05184854051" providerId="AD" clId="Web-{B897A083-8ADE-418F-3E7A-E3F4D8976A17}" dt="2024-06-04T20:06:04.527" v="17"/>
          <ac:picMkLst>
            <pc:docMk/>
            <pc:sldMk cId="491276930" sldId="1382"/>
            <ac:picMk id="2" creationId="{3D8B761A-17FB-2EB0-37DE-9ABC0F6CE5CA}"/>
          </ac:picMkLst>
        </pc:picChg>
        <pc:picChg chg="add mod">
          <ac:chgData name="Euan Morrison" userId="S::gw22morrisoneuan@glowmail.org.uk::1c1239fc-f294-48eb-89e6-d05184854051" providerId="AD" clId="Web-{B897A083-8ADE-418F-3E7A-E3F4D8976A17}" dt="2024-06-04T20:06:17.137" v="20" actId="1076"/>
          <ac:picMkLst>
            <pc:docMk/>
            <pc:sldMk cId="491276930" sldId="1382"/>
            <ac:picMk id="3" creationId="{822823A3-B5C9-1200-5890-520A95BD71F7}"/>
          </ac:picMkLst>
        </pc:picChg>
      </pc:sldChg>
      <pc:sldChg chg="addSp delSp">
        <pc:chgData name="Euan Morrison" userId="S::gw22morrisoneuan@glowmail.org.uk::1c1239fc-f294-48eb-89e6-d05184854051" providerId="AD" clId="Web-{B897A083-8ADE-418F-3E7A-E3F4D8976A17}" dt="2024-06-04T20:04:38.321" v="10"/>
        <pc:sldMkLst>
          <pc:docMk/>
          <pc:sldMk cId="3259421806" sldId="1384"/>
        </pc:sldMkLst>
        <pc:picChg chg="add del">
          <ac:chgData name="Euan Morrison" userId="S::gw22morrisoneuan@glowmail.org.uk::1c1239fc-f294-48eb-89e6-d05184854051" providerId="AD" clId="Web-{B897A083-8ADE-418F-3E7A-E3F4D8976A17}" dt="2024-06-04T20:04:38.321" v="10"/>
          <ac:picMkLst>
            <pc:docMk/>
            <pc:sldMk cId="3259421806" sldId="1384"/>
            <ac:picMk id="9" creationId="{00000000-0000-0000-0000-000000000000}"/>
          </ac:picMkLst>
        </pc:picChg>
      </pc:sldChg>
      <pc:sldChg chg="addSp delSp">
        <pc:chgData name="Euan Morrison" userId="S::gw22morrisoneuan@glowmail.org.uk::1c1239fc-f294-48eb-89e6-d05184854051" providerId="AD" clId="Web-{B897A083-8ADE-418F-3E7A-E3F4D8976A17}" dt="2024-06-04T20:04:45.040" v="11"/>
        <pc:sldMkLst>
          <pc:docMk/>
          <pc:sldMk cId="364574600" sldId="1385"/>
        </pc:sldMkLst>
        <pc:picChg chg="add">
          <ac:chgData name="Euan Morrison" userId="S::gw22morrisoneuan@glowmail.org.uk::1c1239fc-f294-48eb-89e6-d05184854051" providerId="AD" clId="Web-{B897A083-8ADE-418F-3E7A-E3F4D8976A17}" dt="2024-06-04T20:04:45.040" v="11"/>
          <ac:picMkLst>
            <pc:docMk/>
            <pc:sldMk cId="364574600" sldId="1385"/>
            <ac:picMk id="3" creationId="{3BE7C80D-9A60-0976-02CD-EBC5E952E8BD}"/>
          </ac:picMkLst>
        </pc:picChg>
        <pc:picChg chg="del">
          <ac:chgData name="Euan Morrison" userId="S::gw22morrisoneuan@glowmail.org.uk::1c1239fc-f294-48eb-89e6-d05184854051" providerId="AD" clId="Web-{B897A083-8ADE-418F-3E7A-E3F4D8976A17}" dt="2024-06-04T20:04:18.821" v="2"/>
          <ac:picMkLst>
            <pc:docMk/>
            <pc:sldMk cId="364574600" sldId="1385"/>
            <ac:picMk id="9" creationId="{00000000-0000-0000-0000-000000000000}"/>
          </ac:picMkLst>
        </pc:picChg>
      </pc:sldChg>
      <pc:sldChg chg="addSp delSp">
        <pc:chgData name="Euan Morrison" userId="S::gw22morrisoneuan@glowmail.org.uk::1c1239fc-f294-48eb-89e6-d05184854051" providerId="AD" clId="Web-{B897A083-8ADE-418F-3E7A-E3F4D8976A17}" dt="2024-06-04T20:04:35.868" v="9"/>
        <pc:sldMkLst>
          <pc:docMk/>
          <pc:sldMk cId="488699682" sldId="1386"/>
        </pc:sldMkLst>
        <pc:picChg chg="add del">
          <ac:chgData name="Euan Morrison" userId="S::gw22morrisoneuan@glowmail.org.uk::1c1239fc-f294-48eb-89e6-d05184854051" providerId="AD" clId="Web-{B897A083-8ADE-418F-3E7A-E3F4D8976A17}" dt="2024-06-04T20:04:35.868" v="9"/>
          <ac:picMkLst>
            <pc:docMk/>
            <pc:sldMk cId="488699682" sldId="1386"/>
            <ac:picMk id="9" creationId="{00000000-0000-0000-0000-000000000000}"/>
          </ac:picMkLst>
        </pc:picChg>
      </pc:sldChg>
    </pc:docChg>
  </pc:docChgLst>
  <pc:docChgLst>
    <pc:chgData name="Euan Morrison" userId="S::gw22morrisoneuan@glowmail.org.uk::1c1239fc-f294-48eb-89e6-d05184854051" providerId="AD" clId="Web-{F41F8DD4-4733-148A-1443-5474021FBBDE}"/>
    <pc:docChg chg="modSld">
      <pc:chgData name="Euan Morrison" userId="S::gw22morrisoneuan@glowmail.org.uk::1c1239fc-f294-48eb-89e6-d05184854051" providerId="AD" clId="Web-{F41F8DD4-4733-148A-1443-5474021FBBDE}" dt="2023-08-31T10:35:26.620" v="5" actId="1076"/>
      <pc:docMkLst>
        <pc:docMk/>
      </pc:docMkLst>
      <pc:sldChg chg="modSp">
        <pc:chgData name="Euan Morrison" userId="S::gw22morrisoneuan@glowmail.org.uk::1c1239fc-f294-48eb-89e6-d05184854051" providerId="AD" clId="Web-{F41F8DD4-4733-148A-1443-5474021FBBDE}" dt="2023-08-31T10:30:45.344" v="2" actId="1076"/>
        <pc:sldMkLst>
          <pc:docMk/>
          <pc:sldMk cId="521057308" sldId="1372"/>
        </pc:sldMkLst>
        <pc:picChg chg="mod">
          <ac:chgData name="Euan Morrison" userId="S::gw22morrisoneuan@glowmail.org.uk::1c1239fc-f294-48eb-89e6-d05184854051" providerId="AD" clId="Web-{F41F8DD4-4733-148A-1443-5474021FBBDE}" dt="2023-08-31T10:30:45.344" v="2" actId="1076"/>
          <ac:picMkLst>
            <pc:docMk/>
            <pc:sldMk cId="521057308" sldId="1372"/>
            <ac:picMk id="3" creationId="{E0C2DA40-780D-EB0F-19DC-CEEA8047A59D}"/>
          </ac:picMkLst>
        </pc:picChg>
      </pc:sldChg>
      <pc:sldChg chg="addSp delSp modSp">
        <pc:chgData name="Euan Morrison" userId="S::gw22morrisoneuan@glowmail.org.uk::1c1239fc-f294-48eb-89e6-d05184854051" providerId="AD" clId="Web-{F41F8DD4-4733-148A-1443-5474021FBBDE}" dt="2023-08-31T10:35:26.620" v="5" actId="1076"/>
        <pc:sldMkLst>
          <pc:docMk/>
          <pc:sldMk cId="3882685319" sldId="1373"/>
        </pc:sldMkLst>
        <pc:picChg chg="del">
          <ac:chgData name="Euan Morrison" userId="S::gw22morrisoneuan@glowmail.org.uk::1c1239fc-f294-48eb-89e6-d05184854051" providerId="AD" clId="Web-{F41F8DD4-4733-148A-1443-5474021FBBDE}" dt="2023-08-31T10:30:56.423" v="3"/>
          <ac:picMkLst>
            <pc:docMk/>
            <pc:sldMk cId="3882685319" sldId="1373"/>
            <ac:picMk id="2" creationId="{A79CCC62-1368-FC57-1BDA-6F6785B00974}"/>
          </ac:picMkLst>
        </pc:picChg>
        <pc:picChg chg="add mod">
          <ac:chgData name="Euan Morrison" userId="S::gw22morrisoneuan@glowmail.org.uk::1c1239fc-f294-48eb-89e6-d05184854051" providerId="AD" clId="Web-{F41F8DD4-4733-148A-1443-5474021FBBDE}" dt="2023-08-31T10:35:26.620" v="5" actId="1076"/>
          <ac:picMkLst>
            <pc:docMk/>
            <pc:sldMk cId="3882685319" sldId="1373"/>
            <ac:picMk id="3" creationId="{1BC624DB-D096-643F-646F-F0B09318AD5D}"/>
          </ac:picMkLst>
        </pc:picChg>
      </pc:sldChg>
    </pc:docChg>
  </pc:docChgLst>
  <pc:docChgLst>
    <pc:chgData name="Euan Morrison" userId="S::gw22morrisoneuan@glowmail.org.uk::1c1239fc-f294-48eb-89e6-d05184854051" providerId="AD" clId="Web-{C5064B3A-2006-E35D-FCC2-FA446B763B53}"/>
    <pc:docChg chg="addSld delSld modSld sldOrd">
      <pc:chgData name="Euan Morrison" userId="S::gw22morrisoneuan@glowmail.org.uk::1c1239fc-f294-48eb-89e6-d05184854051" providerId="AD" clId="Web-{C5064B3A-2006-E35D-FCC2-FA446B763B53}" dt="2023-05-10T15:22:00.510" v="37" actId="1076"/>
      <pc:docMkLst>
        <pc:docMk/>
      </pc:docMkLst>
      <pc:sldChg chg="del">
        <pc:chgData name="Euan Morrison" userId="S::gw22morrisoneuan@glowmail.org.uk::1c1239fc-f294-48eb-89e6-d05184854051" providerId="AD" clId="Web-{C5064B3A-2006-E35D-FCC2-FA446B763B53}" dt="2023-05-10T15:03:01.080" v="7"/>
        <pc:sldMkLst>
          <pc:docMk/>
          <pc:sldMk cId="3485955057" sldId="1331"/>
        </pc:sldMkLst>
      </pc:sldChg>
      <pc:sldChg chg="addSp delSp modSp add ord replId">
        <pc:chgData name="Euan Morrison" userId="S::gw22morrisoneuan@glowmail.org.uk::1c1239fc-f294-48eb-89e6-d05184854051" providerId="AD" clId="Web-{C5064B3A-2006-E35D-FCC2-FA446B763B53}" dt="2023-05-10T15:20:58.915" v="27" actId="1076"/>
        <pc:sldMkLst>
          <pc:docMk/>
          <pc:sldMk cId="1747791484" sldId="1371"/>
        </pc:sldMkLst>
        <pc:spChg chg="mod">
          <ac:chgData name="Euan Morrison" userId="S::gw22morrisoneuan@glowmail.org.uk::1c1239fc-f294-48eb-89e6-d05184854051" providerId="AD" clId="Web-{C5064B3A-2006-E35D-FCC2-FA446B763B53}" dt="2023-05-10T15:03:12.502" v="15" actId="20577"/>
          <ac:spMkLst>
            <pc:docMk/>
            <pc:sldMk cId="1747791484" sldId="1371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0:58.915" v="27" actId="1076"/>
          <ac:picMkLst>
            <pc:docMk/>
            <pc:sldMk cId="1747791484" sldId="1371"/>
            <ac:picMk id="2" creationId="{C1E348BD-E308-A234-EE5E-AEB2057931E3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3.705" v="4"/>
          <ac:picMkLst>
            <pc:docMk/>
            <pc:sldMk cId="1747791484" sldId="1371"/>
            <ac:picMk id="5" creationId="{41BC4BBE-580F-F82A-849A-98DF333C6722}"/>
          </ac:picMkLst>
        </pc:picChg>
        <pc:picChg chg="del">
          <ac:chgData name="Euan Morrison" userId="S::gw22morrisoneuan@glowmail.org.uk::1c1239fc-f294-48eb-89e6-d05184854051" providerId="AD" clId="Web-{C5064B3A-2006-E35D-FCC2-FA446B763B53}" dt="2023-05-10T15:02:54.705" v="5"/>
          <ac:picMkLst>
            <pc:docMk/>
            <pc:sldMk cId="1747791484" sldId="1371"/>
            <ac:picMk id="6" creationId="{ED2BE7E8-06BA-D9A2-6BDD-30D0B69F82D9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1:34.775" v="32" actId="1076"/>
        <pc:sldMkLst>
          <pc:docMk/>
          <pc:sldMk cId="521057308" sldId="1372"/>
        </pc:sldMkLst>
        <pc:spChg chg="mod">
          <ac:chgData name="Euan Morrison" userId="S::gw22morrisoneuan@glowmail.org.uk::1c1239fc-f294-48eb-89e6-d05184854051" providerId="AD" clId="Web-{C5064B3A-2006-E35D-FCC2-FA446B763B53}" dt="2023-05-10T15:03:21.987" v="17" actId="20577"/>
          <ac:spMkLst>
            <pc:docMk/>
            <pc:sldMk cId="521057308" sldId="1372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1:34.775" v="32" actId="1076"/>
          <ac:picMkLst>
            <pc:docMk/>
            <pc:sldMk cId="521057308" sldId="1372"/>
            <ac:picMk id="2" creationId="{51112165-925A-5955-C998-9F4AD498E10F}"/>
          </ac:picMkLst>
        </pc:picChg>
      </pc:sldChg>
      <pc:sldChg chg="addSp modSp add ord replId">
        <pc:chgData name="Euan Morrison" userId="S::gw22morrisoneuan@glowmail.org.uk::1c1239fc-f294-48eb-89e6-d05184854051" providerId="AD" clId="Web-{C5064B3A-2006-E35D-FCC2-FA446B763B53}" dt="2023-05-10T15:22:00.510" v="37" actId="1076"/>
        <pc:sldMkLst>
          <pc:docMk/>
          <pc:sldMk cId="3882685319" sldId="1373"/>
        </pc:sldMkLst>
        <pc:spChg chg="mod">
          <ac:chgData name="Euan Morrison" userId="S::gw22morrisoneuan@glowmail.org.uk::1c1239fc-f294-48eb-89e6-d05184854051" providerId="AD" clId="Web-{C5064B3A-2006-E35D-FCC2-FA446B763B53}" dt="2023-05-10T15:03:27.862" v="19" actId="20577"/>
          <ac:spMkLst>
            <pc:docMk/>
            <pc:sldMk cId="3882685319" sldId="1373"/>
            <ac:spMk id="8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C5064B3A-2006-E35D-FCC2-FA446B763B53}" dt="2023-05-10T15:22:00.510" v="37" actId="1076"/>
          <ac:picMkLst>
            <pc:docMk/>
            <pc:sldMk cId="3882685319" sldId="1373"/>
            <ac:picMk id="2" creationId="{A79CCC62-1368-FC57-1BDA-6F6785B00974}"/>
          </ac:picMkLst>
        </pc:picChg>
      </pc:sldChg>
    </pc:docChg>
  </pc:docChgLst>
  <pc:docChgLst>
    <pc:chgData name="Euan Morrison" userId="S::gw22morrisoneuan@glowmail.org.uk::1c1239fc-f294-48eb-89e6-d05184854051" providerId="AD" clId="Web-{6E12806A-4373-070B-15DA-88C11A659910}"/>
    <pc:docChg chg="modSld">
      <pc:chgData name="Euan Morrison" userId="S::gw22morrisoneuan@glowmail.org.uk::1c1239fc-f294-48eb-89e6-d05184854051" providerId="AD" clId="Web-{6E12806A-4373-070B-15DA-88C11A659910}" dt="2024-05-31T11:35:26.159" v="7" actId="1076"/>
      <pc:docMkLst>
        <pc:docMk/>
      </pc:docMkLst>
      <pc:sldChg chg="addSp delSp modSp">
        <pc:chgData name="Euan Morrison" userId="S::gw22morrisoneuan@glowmail.org.uk::1c1239fc-f294-48eb-89e6-d05184854051" providerId="AD" clId="Web-{6E12806A-4373-070B-15DA-88C11A659910}" dt="2024-05-31T11:32:37.429" v="3" actId="1076"/>
        <pc:sldMkLst>
          <pc:docMk/>
          <pc:sldMk cId="1747791484" sldId="1371"/>
        </pc:sldMkLst>
        <pc:spChg chg="del">
          <ac:chgData name="Euan Morrison" userId="S::gw22morrisoneuan@glowmail.org.uk::1c1239fc-f294-48eb-89e6-d05184854051" providerId="AD" clId="Web-{6E12806A-4373-070B-15DA-88C11A659910}" dt="2024-05-31T11:32:00.958" v="0"/>
          <ac:spMkLst>
            <pc:docMk/>
            <pc:sldMk cId="1747791484" sldId="1371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6E12806A-4373-070B-15DA-88C11A659910}" dt="2024-05-31T11:32:37.429" v="3" actId="1076"/>
          <ac:picMkLst>
            <pc:docMk/>
            <pc:sldMk cId="1747791484" sldId="1371"/>
            <ac:picMk id="2" creationId="{F1945513-A9B0-EB68-FA2E-0C4EF282027C}"/>
          </ac:picMkLst>
        </pc:picChg>
      </pc:sldChg>
      <pc:sldChg chg="addSp delSp modSp">
        <pc:chgData name="Euan Morrison" userId="S::gw22morrisoneuan@glowmail.org.uk::1c1239fc-f294-48eb-89e6-d05184854051" providerId="AD" clId="Web-{6E12806A-4373-070B-15DA-88C11A659910}" dt="2024-05-31T11:35:26.159" v="7" actId="1076"/>
        <pc:sldMkLst>
          <pc:docMk/>
          <pc:sldMk cId="491276930" sldId="1382"/>
        </pc:sldMkLst>
        <pc:spChg chg="del">
          <ac:chgData name="Euan Morrison" userId="S::gw22morrisoneuan@glowmail.org.uk::1c1239fc-f294-48eb-89e6-d05184854051" providerId="AD" clId="Web-{6E12806A-4373-070B-15DA-88C11A659910}" dt="2024-05-31T11:35:04.220" v="4"/>
          <ac:spMkLst>
            <pc:docMk/>
            <pc:sldMk cId="491276930" sldId="1382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6E12806A-4373-070B-15DA-88C11A659910}" dt="2024-05-31T11:35:26.159" v="7" actId="1076"/>
          <ac:picMkLst>
            <pc:docMk/>
            <pc:sldMk cId="491276930" sldId="1382"/>
            <ac:picMk id="2" creationId="{3D8B761A-17FB-2EB0-37DE-9ABC0F6CE5CA}"/>
          </ac:picMkLst>
        </pc:picChg>
      </pc:sldChg>
    </pc:docChg>
  </pc:docChgLst>
  <pc:docChgLst>
    <pc:chgData name="Euan Morrison" userId="S::gw22morrisoneuan@glowmail.org.uk::1c1239fc-f294-48eb-89e6-d05184854051" providerId="AD" clId="Web-{F1EB36D4-2D00-D9F5-866D-3C04755F8117}"/>
    <pc:docChg chg="modSld">
      <pc:chgData name="Euan Morrison" userId="S::gw22morrisoneuan@glowmail.org.uk::1c1239fc-f294-48eb-89e6-d05184854051" providerId="AD" clId="Web-{F1EB36D4-2D00-D9F5-866D-3C04755F8117}" dt="2023-08-31T10:26:05.897" v="8"/>
      <pc:docMkLst>
        <pc:docMk/>
      </pc:docMkLst>
      <pc:sldChg chg="addSp delSp modSp">
        <pc:chgData name="Euan Morrison" userId="S::gw22morrisoneuan@glowmail.org.uk::1c1239fc-f294-48eb-89e6-d05184854051" providerId="AD" clId="Web-{F1EB36D4-2D00-D9F5-866D-3C04755F8117}" dt="2023-08-31T10:25:34.896" v="6" actId="1076"/>
        <pc:sldMkLst>
          <pc:docMk/>
          <pc:sldMk cId="1747791484" sldId="1371"/>
        </pc:sldMkLst>
        <pc:picChg chg="del">
          <ac:chgData name="Euan Morrison" userId="S::gw22morrisoneuan@glowmail.org.uk::1c1239fc-f294-48eb-89e6-d05184854051" providerId="AD" clId="Web-{F1EB36D4-2D00-D9F5-866D-3C04755F8117}" dt="2023-08-31T10:23:37.971" v="0"/>
          <ac:picMkLst>
            <pc:docMk/>
            <pc:sldMk cId="1747791484" sldId="1371"/>
            <ac:picMk id="2" creationId="{C1E348BD-E308-A234-EE5E-AEB2057931E3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5:34.896" v="6" actId="1076"/>
          <ac:picMkLst>
            <pc:docMk/>
            <pc:sldMk cId="1747791484" sldId="1371"/>
            <ac:picMk id="3" creationId="{ACAB05B1-36BC-FD90-4632-C9AFE9C94CE3}"/>
          </ac:picMkLst>
        </pc:picChg>
      </pc:sldChg>
      <pc:sldChg chg="addSp delSp modSp">
        <pc:chgData name="Euan Morrison" userId="S::gw22morrisoneuan@glowmail.org.uk::1c1239fc-f294-48eb-89e6-d05184854051" providerId="AD" clId="Web-{F1EB36D4-2D00-D9F5-866D-3C04755F8117}" dt="2023-08-31T10:26:05.897" v="8"/>
        <pc:sldMkLst>
          <pc:docMk/>
          <pc:sldMk cId="521057308" sldId="1372"/>
        </pc:sldMkLst>
        <pc:picChg chg="del">
          <ac:chgData name="Euan Morrison" userId="S::gw22morrisoneuan@glowmail.org.uk::1c1239fc-f294-48eb-89e6-d05184854051" providerId="AD" clId="Web-{F1EB36D4-2D00-D9F5-866D-3C04755F8117}" dt="2023-08-31T10:25:48.475" v="7"/>
          <ac:picMkLst>
            <pc:docMk/>
            <pc:sldMk cId="521057308" sldId="1372"/>
            <ac:picMk id="2" creationId="{51112165-925A-5955-C998-9F4AD498E10F}"/>
          </ac:picMkLst>
        </pc:picChg>
        <pc:picChg chg="add mod">
          <ac:chgData name="Euan Morrison" userId="S::gw22morrisoneuan@glowmail.org.uk::1c1239fc-f294-48eb-89e6-d05184854051" providerId="AD" clId="Web-{F1EB36D4-2D00-D9F5-866D-3C04755F8117}" dt="2023-08-31T10:26:05.897" v="8"/>
          <ac:picMkLst>
            <pc:docMk/>
            <pc:sldMk cId="521057308" sldId="1372"/>
            <ac:picMk id="3" creationId="{E0C2DA40-780D-EB0F-19DC-CEEA8047A59D}"/>
          </ac:picMkLst>
        </pc:picChg>
      </pc:sldChg>
    </pc:docChg>
  </pc:docChgLst>
  <pc:docChgLst>
    <pc:chgData name="Euan Morrison" userId="S::gw22morrisoneuan@glowmail.org.uk::1c1239fc-f294-48eb-89e6-d05184854051" providerId="AD" clId="Web-{40A23B13-F230-3523-B27A-0936C00C9062}"/>
    <pc:docChg chg="modSld">
      <pc:chgData name="Euan Morrison" userId="S::gw22morrisoneuan@glowmail.org.uk::1c1239fc-f294-48eb-89e6-d05184854051" providerId="AD" clId="Web-{40A23B13-F230-3523-B27A-0936C00C9062}" dt="2022-11-08T10:33:31.648" v="33" actId="20577"/>
      <pc:docMkLst>
        <pc:docMk/>
      </pc:docMkLst>
      <pc:sldChg chg="modSp">
        <pc:chgData name="Euan Morrison" userId="S::gw22morrisoneuan@glowmail.org.uk::1c1239fc-f294-48eb-89e6-d05184854051" providerId="AD" clId="Web-{40A23B13-F230-3523-B27A-0936C00C9062}" dt="2022-11-08T09:11:41.073" v="11" actId="20577"/>
        <pc:sldMkLst>
          <pc:docMk/>
          <pc:sldMk cId="312496248" sldId="1329"/>
        </pc:sldMkLst>
        <pc:spChg chg="mod">
          <ac:chgData name="Euan Morrison" userId="S::gw22morrisoneuan@glowmail.org.uk::1c1239fc-f294-48eb-89e6-d05184854051" providerId="AD" clId="Web-{40A23B13-F230-3523-B27A-0936C00C9062}" dt="2022-11-08T09:11:41.073" v="11" actId="20577"/>
          <ac:spMkLst>
            <pc:docMk/>
            <pc:sldMk cId="312496248" sldId="1329"/>
            <ac:spMk id="15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10:33:31.648" v="33" actId="20577"/>
        <pc:sldMkLst>
          <pc:docMk/>
          <pc:sldMk cId="3559678198" sldId="1330"/>
        </pc:sldMkLst>
        <pc:spChg chg="mod">
          <ac:chgData name="Euan Morrison" userId="S::gw22morrisoneuan@glowmail.org.uk::1c1239fc-f294-48eb-89e6-d05184854051" providerId="AD" clId="Web-{40A23B13-F230-3523-B27A-0936C00C9062}" dt="2022-11-08T10:33:31.648" v="33" actId="20577"/>
          <ac:spMkLst>
            <pc:docMk/>
            <pc:sldMk cId="3559678198" sldId="1330"/>
            <ac:spMk id="2" creationId="{00000000-0000-0000-0000-000000000000}"/>
          </ac:spMkLst>
        </pc:spChg>
      </pc:sldChg>
      <pc:sldChg chg="modSp">
        <pc:chgData name="Euan Morrison" userId="S::gw22morrisoneuan@glowmail.org.uk::1c1239fc-f294-48eb-89e6-d05184854051" providerId="AD" clId="Web-{40A23B13-F230-3523-B27A-0936C00C9062}" dt="2022-11-08T09:10:21.148" v="10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40A23B13-F230-3523-B27A-0936C00C9062}" dt="2022-11-08T09:10:21.148" v="10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  <pc:docChgLst>
    <pc:chgData name="Euan Morrison" userId="S::gw22morrisoneuan@glowmail.org.uk::1c1239fc-f294-48eb-89e6-d05184854051" providerId="AD" clId="Web-{7ACD7ED4-E958-42CC-0F97-9C266127AF35}"/>
    <pc:docChg chg="modSld">
      <pc:chgData name="Euan Morrison" userId="S::gw22morrisoneuan@glowmail.org.uk::1c1239fc-f294-48eb-89e6-d05184854051" providerId="AD" clId="Web-{7ACD7ED4-E958-42CC-0F97-9C266127AF35}" dt="2022-11-11T09:56:44.514" v="3" actId="20577"/>
      <pc:docMkLst>
        <pc:docMk/>
      </pc:docMkLst>
      <pc:sldChg chg="modSp">
        <pc:chgData name="Euan Morrison" userId="S::gw22morrisoneuan@glowmail.org.uk::1c1239fc-f294-48eb-89e6-d05184854051" providerId="AD" clId="Web-{7ACD7ED4-E958-42CC-0F97-9C266127AF35}" dt="2022-11-11T09:56:44.514" v="3" actId="20577"/>
        <pc:sldMkLst>
          <pc:docMk/>
          <pc:sldMk cId="3899392639" sldId="1338"/>
        </pc:sldMkLst>
        <pc:spChg chg="mod">
          <ac:chgData name="Euan Morrison" userId="S::gw22morrisoneuan@glowmail.org.uk::1c1239fc-f294-48eb-89e6-d05184854051" providerId="AD" clId="Web-{7ACD7ED4-E958-42CC-0F97-9C266127AF35}" dt="2022-11-11T09:56:44.514" v="3" actId="20577"/>
          <ac:spMkLst>
            <pc:docMk/>
            <pc:sldMk cId="3899392639" sldId="1338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13029-3F0E-4C31-9083-D32194ED30C5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6FE74-E7E4-42D6-808F-7A5FA5279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86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39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https://www.qrg.northwestern.edu/projects/vss/docs/power/2-whats-electron-flow.html#:~:text=Electron%20flow%20is%20what%20we,travel%20in%20only%20one%20direction.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22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6FE74-E7E4-42D6-808F-7A5FA52798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4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6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6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4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4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0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5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94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24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13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31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Ut_Xcrql-g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Q6gSQzZzjg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31453"/>
          <a:stretch/>
        </p:blipFill>
        <p:spPr>
          <a:xfrm rot="16200000">
            <a:off x="4572001" y="-2625970"/>
            <a:ext cx="3047999" cy="1219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9575"/>
            <a:ext cx="4267728" cy="18991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13785" y="2304982"/>
            <a:ext cx="447821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micro:bit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Tin Foil</a:t>
            </a:r>
          </a:p>
          <a:p>
            <a:pPr algn="ctr"/>
            <a:r>
              <a:rPr lang="en-US" sz="4800" b="1" dirty="0">
                <a:ln w="10160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Electronics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Lesson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1</a:t>
            </a:r>
            <a:r>
              <a:rPr lang="en-US" sz="3600" b="1" cap="none" spc="0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 – </a:t>
            </a:r>
            <a:r>
              <a:rPr lang="en-US" sz="3600" b="1" dirty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Reaction Game</a:t>
            </a:r>
            <a:endParaRPr lang="en-US" sz="3600" b="1" cap="none" spc="0" dirty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8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92" y="352475"/>
            <a:ext cx="1567584" cy="36420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305" y="164123"/>
            <a:ext cx="1665916" cy="1969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23305" y="2133600"/>
            <a:ext cx="1665916" cy="1969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99"/>
          <a:stretch/>
        </p:blipFill>
        <p:spPr>
          <a:xfrm>
            <a:off x="2175447" y="998806"/>
            <a:ext cx="4880101" cy="55784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01"/>
          <a:stretch/>
        </p:blipFill>
        <p:spPr>
          <a:xfrm>
            <a:off x="7147776" y="1347536"/>
            <a:ext cx="4431135" cy="522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Reaction Game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-823" r="8315" b="823"/>
          <a:stretch/>
        </p:blipFill>
        <p:spPr>
          <a:xfrm>
            <a:off x="1467752" y="998806"/>
            <a:ext cx="8916527" cy="552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49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Plenary Discussion Questions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1187158"/>
            <a:ext cx="10700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What is a switch?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Why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is tin foil a good material to create circuits with the micro:bit?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could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you do </a:t>
            </a: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to improve the reaction game?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47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 1: Reaction Game</a:t>
            </a:r>
            <a:endParaRPr lang="en-US" sz="3600" b="1" cap="none" spc="0" dirty="0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4723" y="1383322"/>
            <a:ext cx="9542585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We are learning to use pins on the micro:bit.</a:t>
            </a:r>
          </a:p>
          <a:p>
            <a:endParaRPr lang="en-GB" sz="40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code an alarm to sound when Pin 0 is pressed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build a simple pressure switch and connect it to the micro:bit.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I can use my pressure switch to create a reaction game.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EFE48F-45A7-257E-0479-B9851971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7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Introduction Video</a:t>
            </a:r>
            <a:endParaRPr lang="en-US" dirty="0"/>
          </a:p>
        </p:txBody>
      </p:sp>
      <p:pic>
        <p:nvPicPr>
          <p:cNvPr id="3" name="Online Media 2" title="Tin Foil Electronics - Lesson 1 - Reaction Game - Part 1">
            <a:hlinkClick r:id="" action="ppaction://media"/>
            <a:extLst>
              <a:ext uri="{FF2B5EF4-FFF2-40B4-BE49-F238E27FC236}">
                <a16:creationId xmlns:a16="http://schemas.microsoft.com/office/drawing/2014/main" id="{126CF2F1-3BC5-208C-A0BA-160C6B8099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1425" y="987725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91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Where are the pins?</a:t>
            </a:r>
            <a:endParaRPr lang="en-US" dirty="0"/>
          </a:p>
        </p:txBody>
      </p:sp>
      <p:pic>
        <p:nvPicPr>
          <p:cNvPr id="7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1BC4BBE-580F-F82A-849A-98DF333C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68" y="1797978"/>
            <a:ext cx="3324245" cy="2706078"/>
          </a:xfrm>
          <a:prstGeom prst="rect">
            <a:avLst/>
          </a:prstGeom>
        </p:spPr>
      </p:pic>
      <p:sp>
        <p:nvSpPr>
          <p:cNvPr id="10" name="Up Arrow 9"/>
          <p:cNvSpPr/>
          <p:nvPr/>
        </p:nvSpPr>
        <p:spPr>
          <a:xfrm rot="4685149">
            <a:off x="3240077" y="3887059"/>
            <a:ext cx="664029" cy="1034143"/>
          </a:xfrm>
          <a:prstGeom prst="up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Up Arrow 10"/>
          <p:cNvSpPr/>
          <p:nvPr/>
        </p:nvSpPr>
        <p:spPr>
          <a:xfrm rot="17519448">
            <a:off x="7818776" y="3899827"/>
            <a:ext cx="664029" cy="1034143"/>
          </a:xfrm>
          <a:prstGeom prst="up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7C80D-9A60-0976-02CD-EBC5E952E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is electricity?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050" name="Picture 2" descr="Electricity for kids - and everyone else: A simple introduction!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6"/>
          <a:stretch/>
        </p:blipFill>
        <p:spPr bwMode="auto">
          <a:xfrm>
            <a:off x="1472998" y="1383322"/>
            <a:ext cx="4605513" cy="43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ow to Find Number of Protons, Neutrons, and Electrons | ChemTalk %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1" y="1383322"/>
            <a:ext cx="4132421" cy="221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qrg.northwestern.edu/projects/vss/docs/media/Thermal/electricity-flow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1" y="4095021"/>
            <a:ext cx="4127046" cy="16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42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32810"/>
            <a:ext cx="9601199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What is a switch?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2" descr="Know About Different Types of Switches and Their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27" y="1147829"/>
            <a:ext cx="5635626" cy="35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ush Button Switch at best price in Coimbatore by SRG Power Control System  | ID: 155749812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38" y="1167493"/>
            <a:ext cx="3517776" cy="351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6627" y="4853957"/>
            <a:ext cx="1126155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A switch is any device used to interrupt the flow of electrons (electricity) in a circuit. Usually on or off.</a:t>
            </a:r>
            <a:endParaRPr lang="en-GB" sz="28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AutoShape 14" descr="Circuit Symbols for Wires, Cables, Switches, Connectors » Electronics N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7599" y="2100484"/>
            <a:ext cx="2162175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9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The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1BC4BBE-580F-F82A-849A-98DF333C6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504" y="1819079"/>
            <a:ext cx="3324245" cy="2706078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7908754" y="4425231"/>
            <a:ext cx="664029" cy="1034143"/>
          </a:xfrm>
          <a:prstGeom prst="up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Up Arrow 9"/>
          <p:cNvSpPr/>
          <p:nvPr/>
        </p:nvSpPr>
        <p:spPr>
          <a:xfrm>
            <a:off x="10480520" y="4425231"/>
            <a:ext cx="664029" cy="1034143"/>
          </a:xfrm>
          <a:prstGeom prst="upArrow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819079"/>
            <a:ext cx="6448926" cy="31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9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Pressure Switch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01" y="1187158"/>
            <a:ext cx="9336430" cy="525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8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/>
              </a:rPr>
              <a:t>Video 2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Tin Foil Electronics - Lesson 1 - Reaction Game - Part 2">
            <a:hlinkClick r:id="" action="ppaction://media"/>
            <a:extLst>
              <a:ext uri="{FF2B5EF4-FFF2-40B4-BE49-F238E27FC236}">
                <a16:creationId xmlns:a16="http://schemas.microsoft.com/office/drawing/2014/main" id="{822823A3-B5C9-1200-5890-520A95BD71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987725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7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E5932A06C8714387651E21E985CEC4" ma:contentTypeVersion="4" ma:contentTypeDescription="Create a new document." ma:contentTypeScope="" ma:versionID="4c50fa5595b4c2ccb1cc40f806c41850">
  <xsd:schema xmlns:xsd="http://www.w3.org/2001/XMLSchema" xmlns:xs="http://www.w3.org/2001/XMLSchema" xmlns:p="http://schemas.microsoft.com/office/2006/metadata/properties" xmlns:ns2="01355135-20c8-455b-8e73-b211b0fdd974" targetNamespace="http://schemas.microsoft.com/office/2006/metadata/properties" ma:root="true" ma:fieldsID="06829ae850c820f03ded54bc70693785" ns2:_="">
    <xsd:import namespace="01355135-20c8-455b-8e73-b211b0fdd9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355135-20c8-455b-8e73-b211b0fdd9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DC88BF-1979-41EE-B8CF-D764752000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355135-20c8-455b-8e73-b211b0fdd9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6A8116-85BB-4F25-9BD2-683C424FF5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6FE07-93D0-4409-A625-2630AABF19B7}">
  <ds:schemaRefs>
    <ds:schemaRef ds:uri="http://purl.org/dc/elements/1.1/"/>
    <ds:schemaRef ds:uri="http://schemas.microsoft.com/office/2006/metadata/properties"/>
    <ds:schemaRef ds:uri="fde4cf9a-b357-4977-b184-103da88553c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1533</TotalTime>
  <Words>159</Words>
  <Application>Microsoft Office PowerPoint</Application>
  <PresentationFormat>Widescreen</PresentationFormat>
  <Paragraphs>30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lastModifiedBy>Euan Morrison</cp:lastModifiedBy>
  <cp:revision>54</cp:revision>
  <cp:lastPrinted>2021-12-03T08:42:07Z</cp:lastPrinted>
  <dcterms:created xsi:type="dcterms:W3CDTF">2021-08-29T20:45:46Z</dcterms:created>
  <dcterms:modified xsi:type="dcterms:W3CDTF">2024-06-04T20:06:19Z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0x01010041E5932A06C8714387651E21E985CEC4</vt:lpwstr>
  </property>
</Properties>
</file>