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1380" r:id="rId5"/>
    <p:sldId id="1330" r:id="rId6"/>
    <p:sldId id="1371" r:id="rId7"/>
    <p:sldId id="1385" r:id="rId8"/>
    <p:sldId id="1391" r:id="rId9"/>
    <p:sldId id="1392" r:id="rId10"/>
    <p:sldId id="1338" r:id="rId11"/>
    <p:sldId id="1363" r:id="rId12"/>
    <p:sldId id="1390" r:id="rId13"/>
    <p:sldId id="1382" r:id="rId14"/>
    <p:sldId id="1384" r:id="rId15"/>
    <p:sldId id="1388" r:id="rId16"/>
    <p:sldId id="1381" r:id="rId1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9C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6866F-B647-FDB1-A335-2C7EDA9CCAC1}" v="8" dt="2024-06-04T20:10:07.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an Morrison" userId="S::gw22morrisoneuan@glowmail.org.uk::1c1239fc-f294-48eb-89e6-d05184854051" providerId="AD" clId="Web-{44DAA7F6-21AE-C0EF-5A18-74BE8B63C25C}"/>
    <pc:docChg chg="modSld">
      <pc:chgData name="Euan Morrison" userId="S::gw22morrisoneuan@glowmail.org.uk::1c1239fc-f294-48eb-89e6-d05184854051" providerId="AD" clId="Web-{44DAA7F6-21AE-C0EF-5A18-74BE8B63C25C}" dt="2023-08-31T10:43:49.872" v="22" actId="20577"/>
      <pc:docMkLst>
        <pc:docMk/>
      </pc:docMkLst>
      <pc:sldChg chg="modSp">
        <pc:chgData name="Euan Morrison" userId="S::gw22morrisoneuan@glowmail.org.uk::1c1239fc-f294-48eb-89e6-d05184854051" providerId="AD" clId="Web-{44DAA7F6-21AE-C0EF-5A18-74BE8B63C25C}" dt="2023-08-31T10:43:49.872" v="22" actId="20577"/>
        <pc:sldMkLst>
          <pc:docMk/>
          <pc:sldMk cId="900416376" sldId="1347"/>
        </pc:sldMkLst>
        <pc:spChg chg="mod">
          <ac:chgData name="Euan Morrison" userId="S::gw22morrisoneuan@glowmail.org.uk::1c1239fc-f294-48eb-89e6-d05184854051" providerId="AD" clId="Web-{44DAA7F6-21AE-C0EF-5A18-74BE8B63C25C}" dt="2023-08-31T10:43:49.872" v="22" actId="20577"/>
          <ac:spMkLst>
            <pc:docMk/>
            <pc:sldMk cId="900416376" sldId="1347"/>
            <ac:spMk id="11" creationId="{00000000-0000-0000-0000-000000000000}"/>
          </ac:spMkLst>
        </pc:spChg>
      </pc:sldChg>
      <pc:sldChg chg="modSp">
        <pc:chgData name="Euan Morrison" userId="S::gw22morrisoneuan@glowmail.org.uk::1c1239fc-f294-48eb-89e6-d05184854051" providerId="AD" clId="Web-{44DAA7F6-21AE-C0EF-5A18-74BE8B63C25C}" dt="2023-08-31T10:42:58.449" v="1" actId="1076"/>
        <pc:sldMkLst>
          <pc:docMk/>
          <pc:sldMk cId="3882685319" sldId="1373"/>
        </pc:sldMkLst>
        <pc:picChg chg="mod">
          <ac:chgData name="Euan Morrison" userId="S::gw22morrisoneuan@glowmail.org.uk::1c1239fc-f294-48eb-89e6-d05184854051" providerId="AD" clId="Web-{44DAA7F6-21AE-C0EF-5A18-74BE8B63C25C}" dt="2023-08-31T10:42:58.449" v="1" actId="1076"/>
          <ac:picMkLst>
            <pc:docMk/>
            <pc:sldMk cId="3882685319" sldId="1373"/>
            <ac:picMk id="3" creationId="{1BC624DB-D096-643F-646F-F0B09318AD5D}"/>
          </ac:picMkLst>
        </pc:picChg>
      </pc:sldChg>
    </pc:docChg>
  </pc:docChgLst>
  <pc:docChgLst>
    <pc:chgData name="Euan Morrison" userId="S::gw22morrisoneuan@glowmail.org.uk::1c1239fc-f294-48eb-89e6-d05184854051" providerId="AD" clId="Web-{F41F8DD4-4733-148A-1443-5474021FBBDE}"/>
    <pc:docChg chg="modSld">
      <pc:chgData name="Euan Morrison" userId="S::gw22morrisoneuan@glowmail.org.uk::1c1239fc-f294-48eb-89e6-d05184854051" providerId="AD" clId="Web-{F41F8DD4-4733-148A-1443-5474021FBBDE}" dt="2023-08-31T10:35:26.620" v="5" actId="1076"/>
      <pc:docMkLst>
        <pc:docMk/>
      </pc:docMkLst>
      <pc:sldChg chg="modSp">
        <pc:chgData name="Euan Morrison" userId="S::gw22morrisoneuan@glowmail.org.uk::1c1239fc-f294-48eb-89e6-d05184854051" providerId="AD" clId="Web-{F41F8DD4-4733-148A-1443-5474021FBBDE}" dt="2023-08-31T10:30:45.344" v="2" actId="1076"/>
        <pc:sldMkLst>
          <pc:docMk/>
          <pc:sldMk cId="521057308" sldId="1372"/>
        </pc:sldMkLst>
        <pc:picChg chg="mod">
          <ac:chgData name="Euan Morrison" userId="S::gw22morrisoneuan@glowmail.org.uk::1c1239fc-f294-48eb-89e6-d05184854051" providerId="AD" clId="Web-{F41F8DD4-4733-148A-1443-5474021FBBDE}" dt="2023-08-31T10:30:45.344" v="2" actId="1076"/>
          <ac:picMkLst>
            <pc:docMk/>
            <pc:sldMk cId="521057308" sldId="1372"/>
            <ac:picMk id="3" creationId="{E0C2DA40-780D-EB0F-19DC-CEEA8047A59D}"/>
          </ac:picMkLst>
        </pc:picChg>
      </pc:sldChg>
      <pc:sldChg chg="addSp delSp modSp">
        <pc:chgData name="Euan Morrison" userId="S::gw22morrisoneuan@glowmail.org.uk::1c1239fc-f294-48eb-89e6-d05184854051" providerId="AD" clId="Web-{F41F8DD4-4733-148A-1443-5474021FBBDE}" dt="2023-08-31T10:35:26.620" v="5" actId="1076"/>
        <pc:sldMkLst>
          <pc:docMk/>
          <pc:sldMk cId="3882685319" sldId="1373"/>
        </pc:sldMkLst>
        <pc:picChg chg="del">
          <ac:chgData name="Euan Morrison" userId="S::gw22morrisoneuan@glowmail.org.uk::1c1239fc-f294-48eb-89e6-d05184854051" providerId="AD" clId="Web-{F41F8DD4-4733-148A-1443-5474021FBBDE}" dt="2023-08-31T10:30:56.423" v="3"/>
          <ac:picMkLst>
            <pc:docMk/>
            <pc:sldMk cId="3882685319" sldId="1373"/>
            <ac:picMk id="2" creationId="{A79CCC62-1368-FC57-1BDA-6F6785B00974}"/>
          </ac:picMkLst>
        </pc:picChg>
        <pc:picChg chg="add mod">
          <ac:chgData name="Euan Morrison" userId="S::gw22morrisoneuan@glowmail.org.uk::1c1239fc-f294-48eb-89e6-d05184854051" providerId="AD" clId="Web-{F41F8DD4-4733-148A-1443-5474021FBBDE}" dt="2023-08-31T10:35:26.620" v="5" actId="1076"/>
          <ac:picMkLst>
            <pc:docMk/>
            <pc:sldMk cId="3882685319" sldId="1373"/>
            <ac:picMk id="3" creationId="{1BC624DB-D096-643F-646F-F0B09318AD5D}"/>
          </ac:picMkLst>
        </pc:picChg>
      </pc:sldChg>
    </pc:docChg>
  </pc:docChgLst>
  <pc:docChgLst>
    <pc:chgData name="Euan Morrison" userId="S::gw22morrisoneuan@glowmail.org.uk::1c1239fc-f294-48eb-89e6-d05184854051" providerId="AD" clId="Web-{9E496ABC-2829-3CFD-D56A-1A9268322A08}"/>
    <pc:docChg chg="modSld">
      <pc:chgData name="Euan Morrison" userId="S::gw22morrisoneuan@glowmail.org.uk::1c1239fc-f294-48eb-89e6-d05184854051" providerId="AD" clId="Web-{9E496ABC-2829-3CFD-D56A-1A9268322A08}" dt="2024-05-31T11:43:05.644" v="7" actId="1076"/>
      <pc:docMkLst>
        <pc:docMk/>
      </pc:docMkLst>
      <pc:sldChg chg="addSp delSp modSp">
        <pc:chgData name="Euan Morrison" userId="S::gw22morrisoneuan@glowmail.org.uk::1c1239fc-f294-48eb-89e6-d05184854051" providerId="AD" clId="Web-{9E496ABC-2829-3CFD-D56A-1A9268322A08}" dt="2024-05-31T11:40:03.258" v="3" actId="1076"/>
        <pc:sldMkLst>
          <pc:docMk/>
          <pc:sldMk cId="1747791484" sldId="1371"/>
        </pc:sldMkLst>
        <pc:spChg chg="del">
          <ac:chgData name="Euan Morrison" userId="S::gw22morrisoneuan@glowmail.org.uk::1c1239fc-f294-48eb-89e6-d05184854051" providerId="AD" clId="Web-{9E496ABC-2829-3CFD-D56A-1A9268322A08}" dt="2024-05-31T11:39:47.866" v="0"/>
          <ac:spMkLst>
            <pc:docMk/>
            <pc:sldMk cId="1747791484" sldId="1371"/>
            <ac:spMk id="3" creationId="{00000000-0000-0000-0000-000000000000}"/>
          </ac:spMkLst>
        </pc:spChg>
        <pc:picChg chg="add mod">
          <ac:chgData name="Euan Morrison" userId="S::gw22morrisoneuan@glowmail.org.uk::1c1239fc-f294-48eb-89e6-d05184854051" providerId="AD" clId="Web-{9E496ABC-2829-3CFD-D56A-1A9268322A08}" dt="2024-05-31T11:40:03.258" v="3" actId="1076"/>
          <ac:picMkLst>
            <pc:docMk/>
            <pc:sldMk cId="1747791484" sldId="1371"/>
            <ac:picMk id="2" creationId="{075C0B93-5969-8080-8182-DEDAD428F564}"/>
          </ac:picMkLst>
        </pc:picChg>
      </pc:sldChg>
      <pc:sldChg chg="addSp delSp modSp">
        <pc:chgData name="Euan Morrison" userId="S::gw22morrisoneuan@glowmail.org.uk::1c1239fc-f294-48eb-89e6-d05184854051" providerId="AD" clId="Web-{9E496ABC-2829-3CFD-D56A-1A9268322A08}" dt="2024-05-31T11:43:05.644" v="7" actId="1076"/>
        <pc:sldMkLst>
          <pc:docMk/>
          <pc:sldMk cId="491276930" sldId="1382"/>
        </pc:sldMkLst>
        <pc:spChg chg="del">
          <ac:chgData name="Euan Morrison" userId="S::gw22morrisoneuan@glowmail.org.uk::1c1239fc-f294-48eb-89e6-d05184854051" providerId="AD" clId="Web-{9E496ABC-2829-3CFD-D56A-1A9268322A08}" dt="2024-05-31T11:42:46.721" v="4"/>
          <ac:spMkLst>
            <pc:docMk/>
            <pc:sldMk cId="491276930" sldId="1382"/>
            <ac:spMk id="3" creationId="{00000000-0000-0000-0000-000000000000}"/>
          </ac:spMkLst>
        </pc:spChg>
        <pc:picChg chg="add mod">
          <ac:chgData name="Euan Morrison" userId="S::gw22morrisoneuan@glowmail.org.uk::1c1239fc-f294-48eb-89e6-d05184854051" providerId="AD" clId="Web-{9E496ABC-2829-3CFD-D56A-1A9268322A08}" dt="2024-05-31T11:43:05.644" v="7" actId="1076"/>
          <ac:picMkLst>
            <pc:docMk/>
            <pc:sldMk cId="491276930" sldId="1382"/>
            <ac:picMk id="2" creationId="{F1917DA5-E9C7-8168-0D67-FE4263156A8C}"/>
          </ac:picMkLst>
        </pc:picChg>
      </pc:sldChg>
    </pc:docChg>
  </pc:docChgLst>
  <pc:docChgLst>
    <pc:chgData name="Euan Morrison" userId="S::gw22morrisoneuan@glowmail.org.uk::1c1239fc-f294-48eb-89e6-d05184854051" providerId="AD" clId="Web-{C5064B3A-2006-E35D-FCC2-FA446B763B53}"/>
    <pc:docChg chg="addSld delSld modSld sldOrd">
      <pc:chgData name="Euan Morrison" userId="S::gw22morrisoneuan@glowmail.org.uk::1c1239fc-f294-48eb-89e6-d05184854051" providerId="AD" clId="Web-{C5064B3A-2006-E35D-FCC2-FA446B763B53}" dt="2023-05-10T15:22:00.510" v="37" actId="1076"/>
      <pc:docMkLst>
        <pc:docMk/>
      </pc:docMkLst>
      <pc:sldChg chg="del">
        <pc:chgData name="Euan Morrison" userId="S::gw22morrisoneuan@glowmail.org.uk::1c1239fc-f294-48eb-89e6-d05184854051" providerId="AD" clId="Web-{C5064B3A-2006-E35D-FCC2-FA446B763B53}" dt="2023-05-10T15:03:01.080" v="7"/>
        <pc:sldMkLst>
          <pc:docMk/>
          <pc:sldMk cId="3485955057" sldId="1331"/>
        </pc:sldMkLst>
      </pc:sldChg>
      <pc:sldChg chg="addSp delSp modSp add ord replId">
        <pc:chgData name="Euan Morrison" userId="S::gw22morrisoneuan@glowmail.org.uk::1c1239fc-f294-48eb-89e6-d05184854051" providerId="AD" clId="Web-{C5064B3A-2006-E35D-FCC2-FA446B763B53}" dt="2023-05-10T15:20:58.915" v="27" actId="1076"/>
        <pc:sldMkLst>
          <pc:docMk/>
          <pc:sldMk cId="1747791484" sldId="1371"/>
        </pc:sldMkLst>
        <pc:spChg chg="mod">
          <ac:chgData name="Euan Morrison" userId="S::gw22morrisoneuan@glowmail.org.uk::1c1239fc-f294-48eb-89e6-d05184854051" providerId="AD" clId="Web-{C5064B3A-2006-E35D-FCC2-FA446B763B53}" dt="2023-05-10T15:03:12.502" v="15" actId="20577"/>
          <ac:spMkLst>
            <pc:docMk/>
            <pc:sldMk cId="1747791484" sldId="1371"/>
            <ac:spMk id="8" creationId="{00000000-0000-0000-0000-000000000000}"/>
          </ac:spMkLst>
        </pc:spChg>
        <pc:picChg chg="add mod">
          <ac:chgData name="Euan Morrison" userId="S::gw22morrisoneuan@glowmail.org.uk::1c1239fc-f294-48eb-89e6-d05184854051" providerId="AD" clId="Web-{C5064B3A-2006-E35D-FCC2-FA446B763B53}" dt="2023-05-10T15:20:58.915" v="27" actId="1076"/>
          <ac:picMkLst>
            <pc:docMk/>
            <pc:sldMk cId="1747791484" sldId="1371"/>
            <ac:picMk id="2" creationId="{C1E348BD-E308-A234-EE5E-AEB2057931E3}"/>
          </ac:picMkLst>
        </pc:picChg>
        <pc:picChg chg="del">
          <ac:chgData name="Euan Morrison" userId="S::gw22morrisoneuan@glowmail.org.uk::1c1239fc-f294-48eb-89e6-d05184854051" providerId="AD" clId="Web-{C5064B3A-2006-E35D-FCC2-FA446B763B53}" dt="2023-05-10T15:02:53.705" v="4"/>
          <ac:picMkLst>
            <pc:docMk/>
            <pc:sldMk cId="1747791484" sldId="1371"/>
            <ac:picMk id="5" creationId="{41BC4BBE-580F-F82A-849A-98DF333C6722}"/>
          </ac:picMkLst>
        </pc:picChg>
        <pc:picChg chg="del">
          <ac:chgData name="Euan Morrison" userId="S::gw22morrisoneuan@glowmail.org.uk::1c1239fc-f294-48eb-89e6-d05184854051" providerId="AD" clId="Web-{C5064B3A-2006-E35D-FCC2-FA446B763B53}" dt="2023-05-10T15:02:54.705" v="5"/>
          <ac:picMkLst>
            <pc:docMk/>
            <pc:sldMk cId="1747791484" sldId="1371"/>
            <ac:picMk id="6" creationId="{ED2BE7E8-06BA-D9A2-6BDD-30D0B69F82D9}"/>
          </ac:picMkLst>
        </pc:picChg>
      </pc:sldChg>
      <pc:sldChg chg="addSp modSp add ord replId">
        <pc:chgData name="Euan Morrison" userId="S::gw22morrisoneuan@glowmail.org.uk::1c1239fc-f294-48eb-89e6-d05184854051" providerId="AD" clId="Web-{C5064B3A-2006-E35D-FCC2-FA446B763B53}" dt="2023-05-10T15:21:34.775" v="32" actId="1076"/>
        <pc:sldMkLst>
          <pc:docMk/>
          <pc:sldMk cId="521057308" sldId="1372"/>
        </pc:sldMkLst>
        <pc:spChg chg="mod">
          <ac:chgData name="Euan Morrison" userId="S::gw22morrisoneuan@glowmail.org.uk::1c1239fc-f294-48eb-89e6-d05184854051" providerId="AD" clId="Web-{C5064B3A-2006-E35D-FCC2-FA446B763B53}" dt="2023-05-10T15:03:21.987" v="17" actId="20577"/>
          <ac:spMkLst>
            <pc:docMk/>
            <pc:sldMk cId="521057308" sldId="1372"/>
            <ac:spMk id="8" creationId="{00000000-0000-0000-0000-000000000000}"/>
          </ac:spMkLst>
        </pc:spChg>
        <pc:picChg chg="add mod">
          <ac:chgData name="Euan Morrison" userId="S::gw22morrisoneuan@glowmail.org.uk::1c1239fc-f294-48eb-89e6-d05184854051" providerId="AD" clId="Web-{C5064B3A-2006-E35D-FCC2-FA446B763B53}" dt="2023-05-10T15:21:34.775" v="32" actId="1076"/>
          <ac:picMkLst>
            <pc:docMk/>
            <pc:sldMk cId="521057308" sldId="1372"/>
            <ac:picMk id="2" creationId="{51112165-925A-5955-C998-9F4AD498E10F}"/>
          </ac:picMkLst>
        </pc:picChg>
      </pc:sldChg>
      <pc:sldChg chg="addSp modSp add ord replId">
        <pc:chgData name="Euan Morrison" userId="S::gw22morrisoneuan@glowmail.org.uk::1c1239fc-f294-48eb-89e6-d05184854051" providerId="AD" clId="Web-{C5064B3A-2006-E35D-FCC2-FA446B763B53}" dt="2023-05-10T15:22:00.510" v="37" actId="1076"/>
        <pc:sldMkLst>
          <pc:docMk/>
          <pc:sldMk cId="3882685319" sldId="1373"/>
        </pc:sldMkLst>
        <pc:spChg chg="mod">
          <ac:chgData name="Euan Morrison" userId="S::gw22morrisoneuan@glowmail.org.uk::1c1239fc-f294-48eb-89e6-d05184854051" providerId="AD" clId="Web-{C5064B3A-2006-E35D-FCC2-FA446B763B53}" dt="2023-05-10T15:03:27.862" v="19" actId="20577"/>
          <ac:spMkLst>
            <pc:docMk/>
            <pc:sldMk cId="3882685319" sldId="1373"/>
            <ac:spMk id="8" creationId="{00000000-0000-0000-0000-000000000000}"/>
          </ac:spMkLst>
        </pc:spChg>
        <pc:picChg chg="add mod">
          <ac:chgData name="Euan Morrison" userId="S::gw22morrisoneuan@glowmail.org.uk::1c1239fc-f294-48eb-89e6-d05184854051" providerId="AD" clId="Web-{C5064B3A-2006-E35D-FCC2-FA446B763B53}" dt="2023-05-10T15:22:00.510" v="37" actId="1076"/>
          <ac:picMkLst>
            <pc:docMk/>
            <pc:sldMk cId="3882685319" sldId="1373"/>
            <ac:picMk id="2" creationId="{A79CCC62-1368-FC57-1BDA-6F6785B00974}"/>
          </ac:picMkLst>
        </pc:picChg>
      </pc:sldChg>
    </pc:docChg>
  </pc:docChgLst>
  <pc:docChgLst>
    <pc:chgData name="Euan Morrison" userId="S::gw22morrisoneuan@glowmail.org.uk::1c1239fc-f294-48eb-89e6-d05184854051" providerId="AD" clId="Web-{F1EB36D4-2D00-D9F5-866D-3C04755F8117}"/>
    <pc:docChg chg="modSld">
      <pc:chgData name="Euan Morrison" userId="S::gw22morrisoneuan@glowmail.org.uk::1c1239fc-f294-48eb-89e6-d05184854051" providerId="AD" clId="Web-{F1EB36D4-2D00-D9F5-866D-3C04755F8117}" dt="2023-08-31T10:26:05.897" v="8"/>
      <pc:docMkLst>
        <pc:docMk/>
      </pc:docMkLst>
      <pc:sldChg chg="addSp delSp modSp">
        <pc:chgData name="Euan Morrison" userId="S::gw22morrisoneuan@glowmail.org.uk::1c1239fc-f294-48eb-89e6-d05184854051" providerId="AD" clId="Web-{F1EB36D4-2D00-D9F5-866D-3C04755F8117}" dt="2023-08-31T10:25:34.896" v="6" actId="1076"/>
        <pc:sldMkLst>
          <pc:docMk/>
          <pc:sldMk cId="1747791484" sldId="1371"/>
        </pc:sldMkLst>
        <pc:picChg chg="del">
          <ac:chgData name="Euan Morrison" userId="S::gw22morrisoneuan@glowmail.org.uk::1c1239fc-f294-48eb-89e6-d05184854051" providerId="AD" clId="Web-{F1EB36D4-2D00-D9F5-866D-3C04755F8117}" dt="2023-08-31T10:23:37.971" v="0"/>
          <ac:picMkLst>
            <pc:docMk/>
            <pc:sldMk cId="1747791484" sldId="1371"/>
            <ac:picMk id="2" creationId="{C1E348BD-E308-A234-EE5E-AEB2057931E3}"/>
          </ac:picMkLst>
        </pc:picChg>
        <pc:picChg chg="add mod">
          <ac:chgData name="Euan Morrison" userId="S::gw22morrisoneuan@glowmail.org.uk::1c1239fc-f294-48eb-89e6-d05184854051" providerId="AD" clId="Web-{F1EB36D4-2D00-D9F5-866D-3C04755F8117}" dt="2023-08-31T10:25:34.896" v="6" actId="1076"/>
          <ac:picMkLst>
            <pc:docMk/>
            <pc:sldMk cId="1747791484" sldId="1371"/>
            <ac:picMk id="3" creationId="{ACAB05B1-36BC-FD90-4632-C9AFE9C94CE3}"/>
          </ac:picMkLst>
        </pc:picChg>
      </pc:sldChg>
      <pc:sldChg chg="addSp delSp modSp">
        <pc:chgData name="Euan Morrison" userId="S::gw22morrisoneuan@glowmail.org.uk::1c1239fc-f294-48eb-89e6-d05184854051" providerId="AD" clId="Web-{F1EB36D4-2D00-D9F5-866D-3C04755F8117}" dt="2023-08-31T10:26:05.897" v="8"/>
        <pc:sldMkLst>
          <pc:docMk/>
          <pc:sldMk cId="521057308" sldId="1372"/>
        </pc:sldMkLst>
        <pc:picChg chg="del">
          <ac:chgData name="Euan Morrison" userId="S::gw22morrisoneuan@glowmail.org.uk::1c1239fc-f294-48eb-89e6-d05184854051" providerId="AD" clId="Web-{F1EB36D4-2D00-D9F5-866D-3C04755F8117}" dt="2023-08-31T10:25:48.475" v="7"/>
          <ac:picMkLst>
            <pc:docMk/>
            <pc:sldMk cId="521057308" sldId="1372"/>
            <ac:picMk id="2" creationId="{51112165-925A-5955-C998-9F4AD498E10F}"/>
          </ac:picMkLst>
        </pc:picChg>
        <pc:picChg chg="add mod">
          <ac:chgData name="Euan Morrison" userId="S::gw22morrisoneuan@glowmail.org.uk::1c1239fc-f294-48eb-89e6-d05184854051" providerId="AD" clId="Web-{F1EB36D4-2D00-D9F5-866D-3C04755F8117}" dt="2023-08-31T10:26:05.897" v="8"/>
          <ac:picMkLst>
            <pc:docMk/>
            <pc:sldMk cId="521057308" sldId="1372"/>
            <ac:picMk id="3" creationId="{E0C2DA40-780D-EB0F-19DC-CEEA8047A59D}"/>
          </ac:picMkLst>
        </pc:picChg>
      </pc:sldChg>
    </pc:docChg>
  </pc:docChgLst>
  <pc:docChgLst>
    <pc:chgData name="Euan Morrison" userId="S::gw22morrisoneuan@glowmail.org.uk::1c1239fc-f294-48eb-89e6-d05184854051" providerId="AD" clId="Web-{95E6866F-B647-FDB1-A335-2C7EDA9CCAC1}"/>
    <pc:docChg chg="modSld">
      <pc:chgData name="Euan Morrison" userId="S::gw22morrisoneuan@glowmail.org.uk::1c1239fc-f294-48eb-89e6-d05184854051" providerId="AD" clId="Web-{95E6866F-B647-FDB1-A335-2C7EDA9CCAC1}" dt="2024-06-04T20:10:07.212" v="7" actId="1076"/>
      <pc:docMkLst>
        <pc:docMk/>
      </pc:docMkLst>
      <pc:sldChg chg="addSp delSp modSp">
        <pc:chgData name="Euan Morrison" userId="S::gw22morrisoneuan@glowmail.org.uk::1c1239fc-f294-48eb-89e6-d05184854051" providerId="AD" clId="Web-{95E6866F-B647-FDB1-A335-2C7EDA9CCAC1}" dt="2024-06-04T20:09:22.055" v="3" actId="1076"/>
        <pc:sldMkLst>
          <pc:docMk/>
          <pc:sldMk cId="1747791484" sldId="1371"/>
        </pc:sldMkLst>
        <pc:picChg chg="del">
          <ac:chgData name="Euan Morrison" userId="S::gw22morrisoneuan@glowmail.org.uk::1c1239fc-f294-48eb-89e6-d05184854051" providerId="AD" clId="Web-{95E6866F-B647-FDB1-A335-2C7EDA9CCAC1}" dt="2024-06-04T20:08:55.335" v="0"/>
          <ac:picMkLst>
            <pc:docMk/>
            <pc:sldMk cId="1747791484" sldId="1371"/>
            <ac:picMk id="2" creationId="{075C0B93-5969-8080-8182-DEDAD428F564}"/>
          </ac:picMkLst>
        </pc:picChg>
        <pc:picChg chg="add mod">
          <ac:chgData name="Euan Morrison" userId="S::gw22morrisoneuan@glowmail.org.uk::1c1239fc-f294-48eb-89e6-d05184854051" providerId="AD" clId="Web-{95E6866F-B647-FDB1-A335-2C7EDA9CCAC1}" dt="2024-06-04T20:09:22.055" v="3" actId="1076"/>
          <ac:picMkLst>
            <pc:docMk/>
            <pc:sldMk cId="1747791484" sldId="1371"/>
            <ac:picMk id="3" creationId="{4F826C82-6569-D582-A7CC-34E6DC52E8D8}"/>
          </ac:picMkLst>
        </pc:picChg>
      </pc:sldChg>
      <pc:sldChg chg="addSp delSp modSp">
        <pc:chgData name="Euan Morrison" userId="S::gw22morrisoneuan@glowmail.org.uk::1c1239fc-f294-48eb-89e6-d05184854051" providerId="AD" clId="Web-{95E6866F-B647-FDB1-A335-2C7EDA9CCAC1}" dt="2024-06-04T20:10:07.212" v="7" actId="1076"/>
        <pc:sldMkLst>
          <pc:docMk/>
          <pc:sldMk cId="491276930" sldId="1382"/>
        </pc:sldMkLst>
        <pc:picChg chg="del">
          <ac:chgData name="Euan Morrison" userId="S::gw22morrisoneuan@glowmail.org.uk::1c1239fc-f294-48eb-89e6-d05184854051" providerId="AD" clId="Web-{95E6866F-B647-FDB1-A335-2C7EDA9CCAC1}" dt="2024-06-04T20:09:27.321" v="4"/>
          <ac:picMkLst>
            <pc:docMk/>
            <pc:sldMk cId="491276930" sldId="1382"/>
            <ac:picMk id="2" creationId="{F1917DA5-E9C7-8168-0D67-FE4263156A8C}"/>
          </ac:picMkLst>
        </pc:picChg>
        <pc:picChg chg="add mod">
          <ac:chgData name="Euan Morrison" userId="S::gw22morrisoneuan@glowmail.org.uk::1c1239fc-f294-48eb-89e6-d05184854051" providerId="AD" clId="Web-{95E6866F-B647-FDB1-A335-2C7EDA9CCAC1}" dt="2024-06-04T20:10:07.212" v="7" actId="1076"/>
          <ac:picMkLst>
            <pc:docMk/>
            <pc:sldMk cId="491276930" sldId="1382"/>
            <ac:picMk id="3" creationId="{58B2A81F-4140-5ABB-793F-41A9A1E9A208}"/>
          </ac:picMkLst>
        </pc:picChg>
      </pc:sldChg>
    </pc:docChg>
  </pc:docChgLst>
  <pc:docChgLst>
    <pc:chgData name="Euan Morrison" userId="S::gw22morrisoneuan@glowmail.org.uk::1c1239fc-f294-48eb-89e6-d05184854051" providerId="AD" clId="Web-{40A23B13-F230-3523-B27A-0936C00C9062}"/>
    <pc:docChg chg="modSld">
      <pc:chgData name="Euan Morrison" userId="S::gw22morrisoneuan@glowmail.org.uk::1c1239fc-f294-48eb-89e6-d05184854051" providerId="AD" clId="Web-{40A23B13-F230-3523-B27A-0936C00C9062}" dt="2022-11-08T10:33:31.648" v="33" actId="20577"/>
      <pc:docMkLst>
        <pc:docMk/>
      </pc:docMkLst>
      <pc:sldChg chg="modSp">
        <pc:chgData name="Euan Morrison" userId="S::gw22morrisoneuan@glowmail.org.uk::1c1239fc-f294-48eb-89e6-d05184854051" providerId="AD" clId="Web-{40A23B13-F230-3523-B27A-0936C00C9062}" dt="2022-11-08T09:11:41.073" v="11" actId="20577"/>
        <pc:sldMkLst>
          <pc:docMk/>
          <pc:sldMk cId="312496248" sldId="1329"/>
        </pc:sldMkLst>
        <pc:spChg chg="mod">
          <ac:chgData name="Euan Morrison" userId="S::gw22morrisoneuan@glowmail.org.uk::1c1239fc-f294-48eb-89e6-d05184854051" providerId="AD" clId="Web-{40A23B13-F230-3523-B27A-0936C00C9062}" dt="2022-11-08T09:11:41.073" v="11" actId="20577"/>
          <ac:spMkLst>
            <pc:docMk/>
            <pc:sldMk cId="312496248" sldId="1329"/>
            <ac:spMk id="15" creationId="{00000000-0000-0000-0000-000000000000}"/>
          </ac:spMkLst>
        </pc:spChg>
      </pc:sldChg>
      <pc:sldChg chg="modSp">
        <pc:chgData name="Euan Morrison" userId="S::gw22morrisoneuan@glowmail.org.uk::1c1239fc-f294-48eb-89e6-d05184854051" providerId="AD" clId="Web-{40A23B13-F230-3523-B27A-0936C00C9062}" dt="2022-11-08T10:33:31.648" v="33" actId="20577"/>
        <pc:sldMkLst>
          <pc:docMk/>
          <pc:sldMk cId="3559678198" sldId="1330"/>
        </pc:sldMkLst>
        <pc:spChg chg="mod">
          <ac:chgData name="Euan Morrison" userId="S::gw22morrisoneuan@glowmail.org.uk::1c1239fc-f294-48eb-89e6-d05184854051" providerId="AD" clId="Web-{40A23B13-F230-3523-B27A-0936C00C9062}" dt="2022-11-08T10:33:31.648" v="33" actId="20577"/>
          <ac:spMkLst>
            <pc:docMk/>
            <pc:sldMk cId="3559678198" sldId="1330"/>
            <ac:spMk id="2" creationId="{00000000-0000-0000-0000-000000000000}"/>
          </ac:spMkLst>
        </pc:spChg>
      </pc:sldChg>
      <pc:sldChg chg="modSp">
        <pc:chgData name="Euan Morrison" userId="S::gw22morrisoneuan@glowmail.org.uk::1c1239fc-f294-48eb-89e6-d05184854051" providerId="AD" clId="Web-{40A23B13-F230-3523-B27A-0936C00C9062}" dt="2022-11-08T09:10:21.148" v="10" actId="20577"/>
        <pc:sldMkLst>
          <pc:docMk/>
          <pc:sldMk cId="3899392639" sldId="1338"/>
        </pc:sldMkLst>
        <pc:spChg chg="mod">
          <ac:chgData name="Euan Morrison" userId="S::gw22morrisoneuan@glowmail.org.uk::1c1239fc-f294-48eb-89e6-d05184854051" providerId="AD" clId="Web-{40A23B13-F230-3523-B27A-0936C00C9062}" dt="2022-11-08T09:10:21.148" v="10" actId="20577"/>
          <ac:spMkLst>
            <pc:docMk/>
            <pc:sldMk cId="3899392639" sldId="1338"/>
            <ac:spMk id="8" creationId="{00000000-0000-0000-0000-000000000000}"/>
          </ac:spMkLst>
        </pc:spChg>
      </pc:sldChg>
    </pc:docChg>
  </pc:docChgLst>
  <pc:docChgLst>
    <pc:chgData name="Euan Morrison" userId="S::gw22morrisoneuan@glowmail.org.uk::1c1239fc-f294-48eb-89e6-d05184854051" providerId="AD" clId="Web-{7ACD7ED4-E958-42CC-0F97-9C266127AF35}"/>
    <pc:docChg chg="modSld">
      <pc:chgData name="Euan Morrison" userId="S::gw22morrisoneuan@glowmail.org.uk::1c1239fc-f294-48eb-89e6-d05184854051" providerId="AD" clId="Web-{7ACD7ED4-E958-42CC-0F97-9C266127AF35}" dt="2022-11-11T09:56:44.514" v="3" actId="20577"/>
      <pc:docMkLst>
        <pc:docMk/>
      </pc:docMkLst>
      <pc:sldChg chg="modSp">
        <pc:chgData name="Euan Morrison" userId="S::gw22morrisoneuan@glowmail.org.uk::1c1239fc-f294-48eb-89e6-d05184854051" providerId="AD" clId="Web-{7ACD7ED4-E958-42CC-0F97-9C266127AF35}" dt="2022-11-11T09:56:44.514" v="3" actId="20577"/>
        <pc:sldMkLst>
          <pc:docMk/>
          <pc:sldMk cId="3899392639" sldId="1338"/>
        </pc:sldMkLst>
        <pc:spChg chg="mod">
          <ac:chgData name="Euan Morrison" userId="S::gw22morrisoneuan@glowmail.org.uk::1c1239fc-f294-48eb-89e6-d05184854051" providerId="AD" clId="Web-{7ACD7ED4-E958-42CC-0F97-9C266127AF35}" dt="2022-11-11T09:56:44.514" v="3" actId="20577"/>
          <ac:spMkLst>
            <pc:docMk/>
            <pc:sldMk cId="3899392639" sldId="1338"/>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AB13029-3F0E-4C31-9083-D32194ED30C5}" type="datetimeFigureOut">
              <a:rPr lang="en-GB" smtClean="0"/>
              <a:t>04/06/2024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8F6FE74-E7E4-42D6-808F-7A5FA52798F4}" type="slidenum">
              <a:rPr lang="en-GB" smtClean="0"/>
              <a:t>‹#›</a:t>
            </a:fld>
            <a:endParaRPr lang="en-GB"/>
          </a:p>
        </p:txBody>
      </p:sp>
    </p:spTree>
    <p:extLst>
      <p:ext uri="{BB962C8B-B14F-4D97-AF65-F5344CB8AC3E}">
        <p14:creationId xmlns:p14="http://schemas.microsoft.com/office/powerpoint/2010/main" val="261786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google.com/url?sa=i&amp;url=https%3A%2F%2Fflexbooks.ck12.org%2Fcbook%2Fck-12-physics-flexbook-2.0%2Fsection%2F12.1%2Fprimary%2Flesson%2Fsound-waves%2F&amp;psig=AOvVaw3gV8czEMNRVOejvTfP2PMz&amp;ust=1715851975511000&amp;source=images&amp;cd=vfe&amp;opi=89978449&amp;ved=0CBIQjhxqFwoTCNDG4e2sj4YDFQAAAAAdAAAAABAj </a:t>
            </a:r>
          </a:p>
        </p:txBody>
      </p:sp>
      <p:sp>
        <p:nvSpPr>
          <p:cNvPr id="4" name="Slide Number Placeholder 3"/>
          <p:cNvSpPr>
            <a:spLocks noGrp="1"/>
          </p:cNvSpPr>
          <p:nvPr>
            <p:ph type="sldNum" sz="quarter" idx="10"/>
          </p:nvPr>
        </p:nvSpPr>
        <p:spPr/>
        <p:txBody>
          <a:bodyPr/>
          <a:lstStyle/>
          <a:p>
            <a:fld id="{28F6FE74-E7E4-42D6-808F-7A5FA52798F4}" type="slidenum">
              <a:rPr lang="en-GB" smtClean="0"/>
              <a:t>4</a:t>
            </a:fld>
            <a:endParaRPr lang="en-GB"/>
          </a:p>
        </p:txBody>
      </p:sp>
    </p:spTree>
    <p:extLst>
      <p:ext uri="{BB962C8B-B14F-4D97-AF65-F5344CB8AC3E}">
        <p14:creationId xmlns:p14="http://schemas.microsoft.com/office/powerpoint/2010/main" val="92939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notes.</a:t>
            </a:r>
            <a:r>
              <a:rPr lang="en-GB" baseline="0" dirty="0"/>
              <a:t> Letters A-G repeat. All of the same letters sound similar but each is higher than the one before. There are some notes which are ‘sharp’ or ‘flat’ these are the black notes on the piano. They change the key.</a:t>
            </a:r>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5</a:t>
            </a:fld>
            <a:endParaRPr lang="en-GB"/>
          </a:p>
        </p:txBody>
      </p:sp>
    </p:spTree>
    <p:extLst>
      <p:ext uri="{BB962C8B-B14F-4D97-AF65-F5344CB8AC3E}">
        <p14:creationId xmlns:p14="http://schemas.microsoft.com/office/powerpoint/2010/main" val="336250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11</a:t>
            </a:fld>
            <a:endParaRPr lang="en-GB"/>
          </a:p>
        </p:txBody>
      </p:sp>
    </p:spTree>
    <p:extLst>
      <p:ext uri="{BB962C8B-B14F-4D97-AF65-F5344CB8AC3E}">
        <p14:creationId xmlns:p14="http://schemas.microsoft.com/office/powerpoint/2010/main" val="116322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56D-ECDC-4CBF-A77B-AC0397363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E7209-E9A4-4850-A28E-1546A25D7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E02DC3-BDEC-4001-B512-828A81330246}"/>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5" name="Footer Placeholder 4">
            <a:extLst>
              <a:ext uri="{FF2B5EF4-FFF2-40B4-BE49-F238E27FC236}">
                <a16:creationId xmlns:a16="http://schemas.microsoft.com/office/drawing/2014/main" id="{7EFA28EC-2598-499D-B38D-442C17DE3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E3E94-18AE-4F64-8370-66713D9415A2}"/>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64861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F7B4-962A-4AED-99F1-6090B28420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9BBAB-8216-40B4-A7C6-46253748E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EF65B-C0FF-460A-AB93-2650AC064EDB}"/>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5" name="Footer Placeholder 4">
            <a:extLst>
              <a:ext uri="{FF2B5EF4-FFF2-40B4-BE49-F238E27FC236}">
                <a16:creationId xmlns:a16="http://schemas.microsoft.com/office/drawing/2014/main" id="{C32D07C7-C575-4D72-9116-BDF3AE09A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6474C-2FC4-4889-B5E2-5275D37574CE}"/>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7656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DEB1B-2593-45DC-AB6B-A0C3FD5FAD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A3A35B-62FD-4FD6-B261-5309CDA79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36C31-059B-4EF7-BEBB-7D1EA1A5E618}"/>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5" name="Footer Placeholder 4">
            <a:extLst>
              <a:ext uri="{FF2B5EF4-FFF2-40B4-BE49-F238E27FC236}">
                <a16:creationId xmlns:a16="http://schemas.microsoft.com/office/drawing/2014/main" id="{8E82F031-4982-4431-AE3F-88E23B4C85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63974-F516-4988-AB04-78ABA25339AA}"/>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581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1A81-4FBE-46AD-B3DA-BC7A5C8F52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D059-4BEB-4477-8400-B55DD9C14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FF083-7975-43BC-AA9E-6B44709C9E8E}"/>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5" name="Footer Placeholder 4">
            <a:extLst>
              <a:ext uri="{FF2B5EF4-FFF2-40B4-BE49-F238E27FC236}">
                <a16:creationId xmlns:a16="http://schemas.microsoft.com/office/drawing/2014/main" id="{E318F5D3-4406-460B-BC95-633439E7F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47E80-0871-4E25-95B0-D24C2C9A5D75}"/>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04378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69CF-D0AF-4AA2-ADA2-49D68B17E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7E462-A9D9-4623-9635-D66DB399E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8EC85-A04E-4D18-8EFA-3AEA86F5807F}"/>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5" name="Footer Placeholder 4">
            <a:extLst>
              <a:ext uri="{FF2B5EF4-FFF2-40B4-BE49-F238E27FC236}">
                <a16:creationId xmlns:a16="http://schemas.microsoft.com/office/drawing/2014/main" id="{BBE3B316-C1E7-4433-8A1B-24073C0A0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88C73B-2338-4969-9FE3-9D9F27DB5833}"/>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00074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802C-D795-412B-BD1D-7F8100700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1623A-BA39-4624-83B7-C87F724A8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625F65-8AF3-4E08-B3BA-C8CDAF285B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4D202D-D2DE-42EF-A3EA-0EAF0EC44360}"/>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6" name="Footer Placeholder 5">
            <a:extLst>
              <a:ext uri="{FF2B5EF4-FFF2-40B4-BE49-F238E27FC236}">
                <a16:creationId xmlns:a16="http://schemas.microsoft.com/office/drawing/2014/main" id="{CEB28824-BE7A-43E3-9607-2807E3293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66A19-C4DD-414B-9409-B5CB3DB8FA8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3800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5285-ACA5-4B79-B25E-1A8DF9559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9E2B10-E937-4243-BE0B-5A6EEE17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13834-04C4-4533-B3BF-BACFAAD2C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B3F3DD-E633-4C3A-B427-E75FB3661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8FD0B-5D2F-40E8-A243-1BD2F4D58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F57793-5975-4D91-A26B-2953A172031A}"/>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8" name="Footer Placeholder 7">
            <a:extLst>
              <a:ext uri="{FF2B5EF4-FFF2-40B4-BE49-F238E27FC236}">
                <a16:creationId xmlns:a16="http://schemas.microsoft.com/office/drawing/2014/main" id="{7C2DFE07-85D6-48D7-9EF4-B963549394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DEB514-4285-4DDD-B0C6-157882EE3AF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61059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1354-7EB3-444D-84E9-A798DA6BA2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6F3661-08F5-4263-BB8C-FD094378C667}"/>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4" name="Footer Placeholder 3">
            <a:extLst>
              <a:ext uri="{FF2B5EF4-FFF2-40B4-BE49-F238E27FC236}">
                <a16:creationId xmlns:a16="http://schemas.microsoft.com/office/drawing/2014/main" id="{1F194242-E40C-427B-8A68-115F642EF4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C1AF7B-E911-408D-A388-2BA0E7541FC4}"/>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56694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A4411-1E4A-4B34-B271-97700F351ABF}"/>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3" name="Footer Placeholder 2">
            <a:extLst>
              <a:ext uri="{FF2B5EF4-FFF2-40B4-BE49-F238E27FC236}">
                <a16:creationId xmlns:a16="http://schemas.microsoft.com/office/drawing/2014/main" id="{FB18473E-5DE8-4CF4-9947-F6B8CD9D5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EAA09A-FA62-440C-BAD7-A62B480F586D}"/>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4784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BB9-6768-4445-BF1E-AD6E1FF2B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A87238-6567-47D8-8B69-47C326C54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6CF764-50DD-42C1-9EEF-0D30AD1F1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90913-142A-4CF5-A47E-0379B7D853FC}"/>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6" name="Footer Placeholder 5">
            <a:extLst>
              <a:ext uri="{FF2B5EF4-FFF2-40B4-BE49-F238E27FC236}">
                <a16:creationId xmlns:a16="http://schemas.microsoft.com/office/drawing/2014/main" id="{E0B24B0D-988A-43E9-BE3F-AAA9CECFD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7D781-5D36-4867-90C0-5E273B35776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80324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7B2E-22DF-44DC-A9E4-CD4ACFA9D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63C5DC-9549-42EA-9B8C-22742D82A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5D4E6D-482F-4DA1-A493-00F5BF11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E8922-A90F-4C2E-92C3-EB0C6A698BD1}"/>
              </a:ext>
            </a:extLst>
          </p:cNvPr>
          <p:cNvSpPr>
            <a:spLocks noGrp="1"/>
          </p:cNvSpPr>
          <p:nvPr>
            <p:ph type="dt" sz="half" idx="10"/>
          </p:nvPr>
        </p:nvSpPr>
        <p:spPr/>
        <p:txBody>
          <a:bodyPr/>
          <a:lstStyle/>
          <a:p>
            <a:fld id="{816FF8D7-E22E-4AB6-AE53-1412753D5539}" type="datetimeFigureOut">
              <a:rPr lang="en-GB" smtClean="0"/>
              <a:t>04/06/2024</a:t>
            </a:fld>
            <a:endParaRPr lang="en-GB"/>
          </a:p>
        </p:txBody>
      </p:sp>
      <p:sp>
        <p:nvSpPr>
          <p:cNvPr id="6" name="Footer Placeholder 5">
            <a:extLst>
              <a:ext uri="{FF2B5EF4-FFF2-40B4-BE49-F238E27FC236}">
                <a16:creationId xmlns:a16="http://schemas.microsoft.com/office/drawing/2014/main" id="{651E03A3-E859-499D-A102-D968BAF591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0BAD2-BAE8-4695-A48E-B26AB5F7177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4337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B9C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15B43-FFD1-4B78-90D3-DD8C0850D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09E976-217C-4FA5-B0D7-36F6FC86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A3D56-3882-4625-AC9A-0A50A9F51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F8D7-E22E-4AB6-AE53-1412753D5539}" type="datetimeFigureOut">
              <a:rPr lang="en-GB" smtClean="0"/>
              <a:t>04/06/2024</a:t>
            </a:fld>
            <a:endParaRPr lang="en-GB"/>
          </a:p>
        </p:txBody>
      </p:sp>
      <p:sp>
        <p:nvSpPr>
          <p:cNvPr id="5" name="Footer Placeholder 4">
            <a:extLst>
              <a:ext uri="{FF2B5EF4-FFF2-40B4-BE49-F238E27FC236}">
                <a16:creationId xmlns:a16="http://schemas.microsoft.com/office/drawing/2014/main" id="{5FED2EF6-3221-4E81-9F41-CBCB635A2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1C8A42-184F-4F8C-98BD-DD9270FD8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E7F4-FDA9-402A-9804-19831C9442A1}" type="slidenum">
              <a:rPr lang="en-GB" smtClean="0"/>
              <a:t>‹#›</a:t>
            </a:fld>
            <a:endParaRPr lang="en-GB"/>
          </a:p>
        </p:txBody>
      </p:sp>
    </p:spTree>
    <p:extLst>
      <p:ext uri="{BB962C8B-B14F-4D97-AF65-F5344CB8AC3E}">
        <p14:creationId xmlns:p14="http://schemas.microsoft.com/office/powerpoint/2010/main" val="428531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yy9P2UCCNBA?feature=oembed"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cv_QV5H2mQY?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l="24102" r="31453"/>
          <a:stretch/>
        </p:blipFill>
        <p:spPr>
          <a:xfrm rot="16200000">
            <a:off x="4572001" y="-2625970"/>
            <a:ext cx="3047999" cy="121919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9575"/>
            <a:ext cx="4267728" cy="1899138"/>
          </a:xfrm>
          <a:prstGeom prst="rect">
            <a:avLst/>
          </a:prstGeom>
        </p:spPr>
      </p:pic>
      <p:sp>
        <p:nvSpPr>
          <p:cNvPr id="7" name="Rectangle 6"/>
          <p:cNvSpPr/>
          <p:nvPr/>
        </p:nvSpPr>
        <p:spPr>
          <a:xfrm>
            <a:off x="7713785" y="2304982"/>
            <a:ext cx="4478215" cy="2308324"/>
          </a:xfrm>
          <a:prstGeom prst="rect">
            <a:avLst/>
          </a:prstGeom>
          <a:noFill/>
        </p:spPr>
        <p:txBody>
          <a:bodyPr wrap="square" lIns="91440" tIns="45720" rIns="91440" bIns="45720">
            <a:spAutoFit/>
          </a:bodyPr>
          <a:lstStyle/>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micro:bit</a:t>
            </a:r>
          </a:p>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Tin Foil</a:t>
            </a:r>
          </a:p>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Electronics</a:t>
            </a:r>
          </a:p>
        </p:txBody>
      </p:sp>
      <p:sp>
        <p:nvSpPr>
          <p:cNvPr id="8" name="Rectangle 7"/>
          <p:cNvSpPr/>
          <p:nvPr/>
        </p:nvSpPr>
        <p:spPr>
          <a:xfrm>
            <a:off x="931985" y="5568462"/>
            <a:ext cx="10328030" cy="646331"/>
          </a:xfrm>
          <a:prstGeom prst="rect">
            <a:avLst/>
          </a:prstGeom>
          <a:noFill/>
        </p:spPr>
        <p:txBody>
          <a:bodyPr wrap="square" lIns="91440" tIns="45720" rIns="91440" bIns="45720">
            <a:spAutoFit/>
          </a:bodyPr>
          <a:lstStyle/>
          <a:p>
            <a:pPr algn="ctr"/>
            <a:r>
              <a:rPr lang="en-US" sz="3600" b="1" cap="none" spc="0" dirty="0">
                <a:ln w="10160">
                  <a:noFill/>
                  <a:prstDash val="solid"/>
                </a:ln>
                <a:solidFill>
                  <a:srgbClr val="000000"/>
                </a:solidFill>
                <a:latin typeface="Century Gothic" panose="020B0502020202020204" pitchFamily="34" charset="0"/>
              </a:rPr>
              <a:t>Lesson </a:t>
            </a:r>
            <a:r>
              <a:rPr lang="en-US" sz="3600" b="1" dirty="0">
                <a:ln w="10160">
                  <a:noFill/>
                  <a:prstDash val="solid"/>
                </a:ln>
                <a:solidFill>
                  <a:srgbClr val="000000"/>
                </a:solidFill>
                <a:latin typeface="Century Gothic" panose="020B0502020202020204" pitchFamily="34" charset="0"/>
              </a:rPr>
              <a:t>2</a:t>
            </a:r>
            <a:r>
              <a:rPr lang="en-US" sz="3600" b="1" cap="none" spc="0" dirty="0">
                <a:ln w="10160">
                  <a:noFill/>
                  <a:prstDash val="solid"/>
                </a:ln>
                <a:solidFill>
                  <a:srgbClr val="000000"/>
                </a:solidFill>
                <a:latin typeface="Century Gothic" panose="020B0502020202020204" pitchFamily="34" charset="0"/>
              </a:rPr>
              <a:t> – Musical Instrument</a:t>
            </a:r>
            <a:endParaRPr lang="en-US" sz="3600" b="1" cap="none" spc="0" dirty="0">
              <a:ln w="10160">
                <a:solidFill>
                  <a:srgbClr val="000000"/>
                </a:solidFill>
                <a:prstDash val="solid"/>
              </a:ln>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5078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Video 2</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3" name="Online Media 2" title="Tin Foil Electronics - Lesson 2 - Musical Instrument - Part 2">
            <a:hlinkClick r:id="" action="ppaction://media"/>
            <a:extLst>
              <a:ext uri="{FF2B5EF4-FFF2-40B4-BE49-F238E27FC236}">
                <a16:creationId xmlns:a16="http://schemas.microsoft.com/office/drawing/2014/main" id="{58B2A81F-4140-5ABB-793F-41A9A1E9A208}"/>
              </a:ext>
            </a:extLst>
          </p:cNvPr>
          <p:cNvPicPr>
            <a:picLocks noRot="1" noChangeAspect="1"/>
          </p:cNvPicPr>
          <p:nvPr>
            <a:videoFile r:link="rId1"/>
          </p:nvPr>
        </p:nvPicPr>
        <p:blipFill>
          <a:blip r:embed="rId4"/>
          <a:stretch>
            <a:fillRect/>
          </a:stretch>
        </p:blipFill>
        <p:spPr>
          <a:xfrm>
            <a:off x="1241425" y="1002102"/>
            <a:ext cx="9710738" cy="5486400"/>
          </a:xfrm>
          <a:prstGeom prst="rect">
            <a:avLst/>
          </a:prstGeom>
        </p:spPr>
      </p:pic>
    </p:spTree>
    <p:extLst>
      <p:ext uri="{BB962C8B-B14F-4D97-AF65-F5344CB8AC3E}">
        <p14:creationId xmlns:p14="http://schemas.microsoft.com/office/powerpoint/2010/main" val="49127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32810"/>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What is a chord?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2050" name="Picture 2" descr="File:Chord D.jp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13" y="1147828"/>
            <a:ext cx="4063498" cy="2031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64505" y="1187158"/>
            <a:ext cx="6698152" cy="255454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3200" b="1" dirty="0">
                <a:solidFill>
                  <a:srgbClr val="000000"/>
                </a:solidFill>
                <a:latin typeface="Century Gothic" panose="020B0502020202020204" pitchFamily="34" charset="0"/>
              </a:rPr>
              <a:t>A group of 3 or more notes played at the same time.</a:t>
            </a:r>
          </a:p>
          <a:p>
            <a:pPr marR="0" lvl="0" algn="l" defTabSz="914400" rtl="0" eaLnBrk="1" fontAlgn="auto" latinLnBrk="0" hangingPunct="1">
              <a:lnSpc>
                <a:spcPct val="100000"/>
              </a:lnSpc>
              <a:spcBef>
                <a:spcPts val="0"/>
              </a:spcBef>
              <a:spcAft>
                <a:spcPts val="0"/>
              </a:spcAft>
              <a:buClrTx/>
              <a:buSzTx/>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Most</a:t>
            </a:r>
            <a:r>
              <a:rPr kumimoji="0" lang="en-GB" sz="3200" b="1" i="0" u="none" strike="noStrike" kern="1200" cap="none" spc="0" normalizeH="0" noProof="0" dirty="0">
                <a:ln>
                  <a:noFill/>
                </a:ln>
                <a:solidFill>
                  <a:srgbClr val="000000"/>
                </a:solidFill>
                <a:effectLst/>
                <a:uLnTx/>
                <a:uFillTx/>
                <a:latin typeface="Century Gothic" panose="020B0502020202020204" pitchFamily="34" charset="0"/>
                <a:ea typeface="+mn-ea"/>
                <a:cs typeface="+mn-cs"/>
              </a:rPr>
              <a:t> music is made up of chords. </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pic>
        <p:nvPicPr>
          <p:cNvPr id="2052" name="Picture 4" descr="https://upload.wikimedia.org/wikipedia/commons/3/33/C_mjor_cho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13" y="3651333"/>
            <a:ext cx="3708884" cy="210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2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panose="020B0502020202020204" pitchFamily="34" charset="0"/>
              </a:rPr>
              <a:t>The Code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28" y="675640"/>
            <a:ext cx="9858730" cy="6004939"/>
          </a:xfrm>
          <a:prstGeom prst="rect">
            <a:avLst/>
          </a:prstGeom>
        </p:spPr>
      </p:pic>
    </p:spTree>
    <p:extLst>
      <p:ext uri="{BB962C8B-B14F-4D97-AF65-F5344CB8AC3E}">
        <p14:creationId xmlns:p14="http://schemas.microsoft.com/office/powerpoint/2010/main" val="252890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Plenary Discussion Questions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7" name="TextBox 6"/>
          <p:cNvSpPr txBox="1"/>
          <p:nvPr/>
        </p:nvSpPr>
        <p:spPr>
          <a:xfrm>
            <a:off x="762001" y="1187158"/>
            <a:ext cx="10700656" cy="255454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dirty="0">
                <a:solidFill>
                  <a:srgbClr val="000000"/>
                </a:solidFill>
                <a:latin typeface="Century Gothic" panose="020B0502020202020204" pitchFamily="34" charset="0"/>
              </a:rPr>
              <a:t>What is the output on the micro:bit which creates sound called?</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a:t>
            </a:r>
            <a:r>
              <a:rPr kumimoji="0" lang="en-GB" sz="3200" b="1" i="0" u="none" strike="noStrike" kern="1200" cap="none" spc="0" normalizeH="0" noProof="0" dirty="0">
                <a:ln>
                  <a:noFill/>
                </a:ln>
                <a:solidFill>
                  <a:srgbClr val="000000"/>
                </a:solidFill>
                <a:effectLst/>
                <a:uLnTx/>
                <a:uFillTx/>
                <a:latin typeface="Century Gothic" panose="020B0502020202020204" pitchFamily="34" charset="0"/>
                <a:ea typeface="+mn-ea"/>
                <a:cs typeface="+mn-cs"/>
              </a:rPr>
              <a:t> is a chord?</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could</a:t>
            </a:r>
            <a:r>
              <a:rPr kumimoji="0" lang="en-GB" sz="3200" b="1" i="0" u="none" strike="noStrike" kern="1200" cap="none" spc="0" normalizeH="0" noProof="0" dirty="0">
                <a:ln>
                  <a:noFill/>
                </a:ln>
                <a:solidFill>
                  <a:srgbClr val="000000"/>
                </a:solidFill>
                <a:effectLst/>
                <a:uLnTx/>
                <a:uFillTx/>
                <a:latin typeface="Century Gothic" panose="020B0502020202020204" pitchFamily="34" charset="0"/>
                <a:ea typeface="+mn-ea"/>
                <a:cs typeface="+mn-cs"/>
              </a:rPr>
              <a:t> you do </a:t>
            </a:r>
            <a:r>
              <a:rPr lang="en-GB" sz="3200" b="1" dirty="0">
                <a:solidFill>
                  <a:srgbClr val="000000"/>
                </a:solidFill>
                <a:latin typeface="Century Gothic" panose="020B0502020202020204" pitchFamily="34" charset="0"/>
              </a:rPr>
              <a:t>to improve your instrument?</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0014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algn="ctr"/>
            <a:r>
              <a:rPr lang="en-GB" sz="3600" b="1" dirty="0">
                <a:ln w="10160">
                  <a:noFill/>
                  <a:prstDash val="solid"/>
                </a:ln>
                <a:solidFill>
                  <a:srgbClr val="0070C0"/>
                </a:solidFill>
                <a:latin typeface="Century Gothic" panose="020B0502020202020204" pitchFamily="34" charset="0"/>
              </a:rPr>
              <a:t>Lesson 2: Musical Instrument</a:t>
            </a:r>
            <a:endParaRPr lang="en-US" sz="3600" b="1" cap="none" spc="0" dirty="0">
              <a:ln w="10160">
                <a:noFill/>
                <a:prstDash val="solid"/>
              </a:ln>
              <a:solidFill>
                <a:srgbClr val="0070C0"/>
              </a:solidFill>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2" name="TextBox 1"/>
          <p:cNvSpPr txBox="1"/>
          <p:nvPr/>
        </p:nvSpPr>
        <p:spPr>
          <a:xfrm>
            <a:off x="1154723" y="1383322"/>
            <a:ext cx="9542585" cy="4893647"/>
          </a:xfrm>
          <a:prstGeom prst="rect">
            <a:avLst/>
          </a:prstGeom>
          <a:noFill/>
        </p:spPr>
        <p:txBody>
          <a:bodyPr wrap="square" lIns="91440" tIns="45720" rIns="91440" bIns="45720" rtlCol="0" anchor="t">
            <a:spAutoFit/>
          </a:bodyPr>
          <a:lstStyle/>
          <a:p>
            <a:r>
              <a:rPr lang="en-GB" sz="4000" b="1" dirty="0">
                <a:solidFill>
                  <a:srgbClr val="000000"/>
                </a:solidFill>
                <a:latin typeface="Century Gothic" panose="020B0502020202020204" pitchFamily="34" charset="0"/>
              </a:rPr>
              <a:t>We are learning to create a musical instrument using the micro:bit</a:t>
            </a:r>
          </a:p>
          <a:p>
            <a:endParaRPr lang="en-GB" sz="4000" b="1" dirty="0">
              <a:solidFill>
                <a:srgbClr val="000000"/>
              </a:solidFill>
              <a:latin typeface="Century Gothic" panose="020B0502020202020204" pitchFamily="34" charset="0"/>
            </a:endParaRP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make different sounds happen for each pin on the micro:bit. </a:t>
            </a: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build a cardboard and tin foil musical instrument. </a:t>
            </a: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make my instrument play music when parts are touched. </a:t>
            </a:r>
          </a:p>
        </p:txBody>
      </p:sp>
    </p:spTree>
    <p:extLst>
      <p:ext uri="{BB962C8B-B14F-4D97-AF65-F5344CB8AC3E}">
        <p14:creationId xmlns:p14="http://schemas.microsoft.com/office/powerpoint/2010/main" val="355967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Introduction Video</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3" name="Online Media 2" title="Tin Foil Electronics - Lesson 2 - Musical Instrument - Part 1">
            <a:hlinkClick r:id="" action="ppaction://media"/>
            <a:extLst>
              <a:ext uri="{FF2B5EF4-FFF2-40B4-BE49-F238E27FC236}">
                <a16:creationId xmlns:a16="http://schemas.microsoft.com/office/drawing/2014/main" id="{4F826C82-6569-D582-A7CC-34E6DC52E8D8}"/>
              </a:ext>
            </a:extLst>
          </p:cNvPr>
          <p:cNvPicPr>
            <a:picLocks noRot="1" noChangeAspect="1"/>
          </p:cNvPicPr>
          <p:nvPr>
            <a:videoFile r:link="rId1"/>
          </p:nvPr>
        </p:nvPicPr>
        <p:blipFill>
          <a:blip r:embed="rId4"/>
          <a:stretch>
            <a:fillRect/>
          </a:stretch>
        </p:blipFill>
        <p:spPr>
          <a:xfrm>
            <a:off x="1241425" y="1002102"/>
            <a:ext cx="9710738" cy="5486400"/>
          </a:xfrm>
          <a:prstGeom prst="rect">
            <a:avLst/>
          </a:prstGeom>
        </p:spPr>
      </p:pic>
    </p:spTree>
    <p:extLst>
      <p:ext uri="{BB962C8B-B14F-4D97-AF65-F5344CB8AC3E}">
        <p14:creationId xmlns:p14="http://schemas.microsoft.com/office/powerpoint/2010/main" val="174779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32810"/>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How do musical instruments work?</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1026" name="Picture 2" descr="Sound Waves | CK-12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4" y="655975"/>
            <a:ext cx="7693809" cy="5785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loudspeakers work - Explain that Stuf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30693" y="1147828"/>
            <a:ext cx="38100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sic Of The Spheres - SYSTEM Sounds"/>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6332" t="6748" r="50503"/>
          <a:stretch/>
        </p:blipFill>
        <p:spPr bwMode="auto">
          <a:xfrm>
            <a:off x="8348036" y="4716325"/>
            <a:ext cx="1804149" cy="20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32810"/>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What is music made of?</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2052" name="Picture 4" descr="Learn Treble Clef Notes"/>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9083"/>
          <a:stretch/>
        </p:blipFill>
        <p:spPr bwMode="auto">
          <a:xfrm>
            <a:off x="2218291" y="1957576"/>
            <a:ext cx="7392473" cy="42884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817088" y="2179674"/>
            <a:ext cx="2625823" cy="4058"/>
          </a:xfrm>
          <a:prstGeom prst="straightConnector1">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87471" y="2175616"/>
            <a:ext cx="2758797" cy="4058"/>
          </a:xfrm>
          <a:prstGeom prst="straightConnector1">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18291" y="2183732"/>
            <a:ext cx="1598544" cy="4058"/>
          </a:xfrm>
          <a:prstGeom prst="straightConnector1">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38828" y="1468460"/>
            <a:ext cx="2077750" cy="400110"/>
          </a:xfrm>
          <a:prstGeom prst="rect">
            <a:avLst/>
          </a:prstGeom>
          <a:noFill/>
        </p:spPr>
        <p:txBody>
          <a:bodyPr wrap="square" rtlCol="0">
            <a:spAutoFit/>
          </a:bodyPr>
          <a:lstStyle/>
          <a:p>
            <a:r>
              <a:rPr lang="en-GB" sz="2000" b="1" dirty="0">
                <a:solidFill>
                  <a:srgbClr val="000000"/>
                </a:solidFill>
                <a:latin typeface="Century Gothic" panose="020B0502020202020204" pitchFamily="34" charset="0"/>
              </a:rPr>
              <a:t>Middle Octave</a:t>
            </a:r>
            <a:endParaRPr lang="en-GB" sz="2000" b="1" dirty="0">
              <a:solidFill>
                <a:srgbClr val="FFFF00"/>
              </a:solidFill>
              <a:latin typeface="Century Gothic" panose="020B0502020202020204" pitchFamily="34" charset="0"/>
            </a:endParaRPr>
          </a:p>
        </p:txBody>
      </p:sp>
      <p:sp>
        <p:nvSpPr>
          <p:cNvPr id="26" name="TextBox 25"/>
          <p:cNvSpPr txBox="1"/>
          <p:nvPr/>
        </p:nvSpPr>
        <p:spPr>
          <a:xfrm>
            <a:off x="6827994" y="1466431"/>
            <a:ext cx="2077750" cy="400110"/>
          </a:xfrm>
          <a:prstGeom prst="rect">
            <a:avLst/>
          </a:prstGeom>
          <a:noFill/>
        </p:spPr>
        <p:txBody>
          <a:bodyPr wrap="square" rtlCol="0">
            <a:spAutoFit/>
          </a:bodyPr>
          <a:lstStyle/>
          <a:p>
            <a:r>
              <a:rPr lang="en-GB" sz="2000" b="1" dirty="0">
                <a:solidFill>
                  <a:srgbClr val="000000"/>
                </a:solidFill>
                <a:latin typeface="Century Gothic" panose="020B0502020202020204" pitchFamily="34" charset="0"/>
              </a:rPr>
              <a:t>High Octave</a:t>
            </a:r>
            <a:endParaRPr lang="en-GB" sz="2000" b="1" dirty="0">
              <a:solidFill>
                <a:srgbClr val="FFFF00"/>
              </a:solidFill>
              <a:latin typeface="Century Gothic" panose="020B0502020202020204" pitchFamily="34" charset="0"/>
            </a:endParaRPr>
          </a:p>
        </p:txBody>
      </p:sp>
      <p:sp>
        <p:nvSpPr>
          <p:cNvPr id="27" name="TextBox 26"/>
          <p:cNvSpPr txBox="1"/>
          <p:nvPr/>
        </p:nvSpPr>
        <p:spPr>
          <a:xfrm>
            <a:off x="2168707" y="1466431"/>
            <a:ext cx="2077750" cy="400110"/>
          </a:xfrm>
          <a:prstGeom prst="rect">
            <a:avLst/>
          </a:prstGeom>
          <a:noFill/>
        </p:spPr>
        <p:txBody>
          <a:bodyPr wrap="square" rtlCol="0">
            <a:spAutoFit/>
          </a:bodyPr>
          <a:lstStyle/>
          <a:p>
            <a:r>
              <a:rPr lang="en-GB" sz="2000" b="1" dirty="0">
                <a:solidFill>
                  <a:srgbClr val="000000"/>
                </a:solidFill>
                <a:latin typeface="Century Gothic" panose="020B0502020202020204" pitchFamily="34" charset="0"/>
              </a:rPr>
              <a:t>Low Octave</a:t>
            </a:r>
            <a:endParaRPr lang="en-GB" sz="2000" b="1" dirty="0">
              <a:solidFill>
                <a:srgbClr val="FFFF00"/>
              </a:solidFill>
              <a:latin typeface="Century Gothic" panose="020B0502020202020204" pitchFamily="34" charset="0"/>
            </a:endParaRPr>
          </a:p>
        </p:txBody>
      </p:sp>
      <p:sp>
        <p:nvSpPr>
          <p:cNvPr id="19" name="Oval 18"/>
          <p:cNvSpPr/>
          <p:nvPr/>
        </p:nvSpPr>
        <p:spPr>
          <a:xfrm>
            <a:off x="3705727" y="3884688"/>
            <a:ext cx="481263" cy="4882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442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algn="ctr"/>
            <a:r>
              <a:rPr lang="en-US" sz="3600" b="1" dirty="0">
                <a:ln w="10160">
                  <a:noFill/>
                  <a:prstDash val="solid"/>
                </a:ln>
                <a:solidFill>
                  <a:srgbClr val="0070C0"/>
                </a:solidFill>
                <a:latin typeface="Century Gothic" panose="020B0502020202020204" pitchFamily="34" charset="0"/>
              </a:rPr>
              <a:t>Materials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94064" y="1187158"/>
            <a:ext cx="9269662" cy="5214185"/>
          </a:xfrm>
          <a:prstGeom prst="rect">
            <a:avLst/>
          </a:prstGeom>
        </p:spPr>
      </p:pic>
    </p:spTree>
    <p:extLst>
      <p:ext uri="{BB962C8B-B14F-4D97-AF65-F5344CB8AC3E}">
        <p14:creationId xmlns:p14="http://schemas.microsoft.com/office/powerpoint/2010/main" val="108183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panose="020B0502020202020204" pitchFamily="34" charset="0"/>
              </a:rPr>
              <a:t>The Code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1" y="998806"/>
            <a:ext cx="5683912" cy="5298177"/>
          </a:xfrm>
          <a:prstGeom prst="rect">
            <a:avLst/>
          </a:prstGeom>
        </p:spPr>
      </p:pic>
    </p:spTree>
    <p:extLst>
      <p:ext uri="{BB962C8B-B14F-4D97-AF65-F5344CB8AC3E}">
        <p14:creationId xmlns:p14="http://schemas.microsoft.com/office/powerpoint/2010/main" val="389939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algn="ctr"/>
            <a:r>
              <a:rPr lang="en-US" sz="3600" b="1" dirty="0">
                <a:ln w="10160">
                  <a:noFill/>
                  <a:prstDash val="solid"/>
                </a:ln>
                <a:solidFill>
                  <a:srgbClr val="0070C0"/>
                </a:solidFill>
                <a:latin typeface="Century Gothic" panose="020B0502020202020204" pitchFamily="34" charset="0"/>
              </a:rPr>
              <a:t>Our Guitar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515" y="1187158"/>
            <a:ext cx="9525001" cy="5357813"/>
          </a:xfrm>
          <a:prstGeom prst="rect">
            <a:avLst/>
          </a:prstGeom>
        </p:spPr>
      </p:pic>
    </p:spTree>
    <p:extLst>
      <p:ext uri="{BB962C8B-B14F-4D97-AF65-F5344CB8AC3E}">
        <p14:creationId xmlns:p14="http://schemas.microsoft.com/office/powerpoint/2010/main" val="114538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algn="ctr"/>
            <a:r>
              <a:rPr lang="en-US" sz="3600" b="1" dirty="0">
                <a:ln w="10160">
                  <a:noFill/>
                  <a:prstDash val="solid"/>
                </a:ln>
                <a:solidFill>
                  <a:srgbClr val="0070C0"/>
                </a:solidFill>
                <a:latin typeface="Century Gothic" panose="020B0502020202020204" pitchFamily="34" charset="0"/>
              </a:rPr>
              <a:t>Example Song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2" name="Rectangle 1"/>
          <p:cNvSpPr/>
          <p:nvPr/>
        </p:nvSpPr>
        <p:spPr>
          <a:xfrm>
            <a:off x="762001" y="1557225"/>
            <a:ext cx="7138737" cy="3785652"/>
          </a:xfrm>
          <a:prstGeom prst="rect">
            <a:avLst/>
          </a:prstGeom>
        </p:spPr>
        <p:txBody>
          <a:bodyPr wrap="square">
            <a:spAutoFit/>
          </a:bodyPr>
          <a:lstStyle/>
          <a:p>
            <a:r>
              <a:rPr lang="en-GB" sz="4000" b="1" dirty="0">
                <a:solidFill>
                  <a:srgbClr val="000000"/>
                </a:solidFill>
                <a:latin typeface="Century Gothic" panose="020B0502020202020204" pitchFamily="34" charset="0"/>
              </a:rPr>
              <a:t>Mary Had A Little Lamb</a:t>
            </a:r>
            <a:br>
              <a:rPr lang="en-GB" sz="4000" dirty="0">
                <a:latin typeface="Century Gothic" panose="020B0502020202020204" pitchFamily="34" charset="0"/>
              </a:rPr>
            </a:br>
            <a:r>
              <a:rPr lang="en-GB" sz="4000" dirty="0">
                <a:solidFill>
                  <a:srgbClr val="000000"/>
                </a:solidFill>
                <a:latin typeface="Century Gothic" panose="020B0502020202020204" pitchFamily="34" charset="0"/>
              </a:rPr>
              <a:t>E D C D E </a:t>
            </a:r>
            <a:r>
              <a:rPr lang="en-GB" sz="4000" dirty="0" err="1">
                <a:solidFill>
                  <a:srgbClr val="000000"/>
                </a:solidFill>
                <a:latin typeface="Century Gothic" panose="020B0502020202020204" pitchFamily="34" charset="0"/>
              </a:rPr>
              <a:t>E</a:t>
            </a:r>
            <a:r>
              <a:rPr lang="en-GB" sz="4000" dirty="0">
                <a:solidFill>
                  <a:srgbClr val="000000"/>
                </a:solidFill>
                <a:latin typeface="Century Gothic" panose="020B0502020202020204" pitchFamily="34" charset="0"/>
              </a:rPr>
              <a:t> </a:t>
            </a:r>
            <a:r>
              <a:rPr lang="en-GB" sz="4000" dirty="0" err="1">
                <a:solidFill>
                  <a:srgbClr val="000000"/>
                </a:solidFill>
                <a:latin typeface="Century Gothic" panose="020B0502020202020204" pitchFamily="34" charset="0"/>
              </a:rPr>
              <a:t>E</a:t>
            </a:r>
            <a:br>
              <a:rPr lang="en-GB" sz="4000" dirty="0">
                <a:latin typeface="Century Gothic" panose="020B0502020202020204" pitchFamily="34" charset="0"/>
              </a:rPr>
            </a:br>
            <a:r>
              <a:rPr lang="en-GB" sz="4000" dirty="0">
                <a:solidFill>
                  <a:srgbClr val="000000"/>
                </a:solidFill>
                <a:latin typeface="Century Gothic" panose="020B0502020202020204" pitchFamily="34" charset="0"/>
              </a:rPr>
              <a:t>D </a:t>
            </a:r>
            <a:r>
              <a:rPr lang="en-GB" sz="4000" dirty="0" err="1">
                <a:solidFill>
                  <a:srgbClr val="000000"/>
                </a:solidFill>
                <a:latin typeface="Century Gothic" panose="020B0502020202020204" pitchFamily="34" charset="0"/>
              </a:rPr>
              <a:t>D</a:t>
            </a:r>
            <a:r>
              <a:rPr lang="en-GB" sz="4000" dirty="0">
                <a:solidFill>
                  <a:srgbClr val="000000"/>
                </a:solidFill>
                <a:latin typeface="Century Gothic" panose="020B0502020202020204" pitchFamily="34" charset="0"/>
              </a:rPr>
              <a:t> </a:t>
            </a:r>
            <a:r>
              <a:rPr lang="en-GB" sz="4000" dirty="0" err="1">
                <a:solidFill>
                  <a:srgbClr val="000000"/>
                </a:solidFill>
                <a:latin typeface="Century Gothic" panose="020B0502020202020204" pitchFamily="34" charset="0"/>
              </a:rPr>
              <a:t>D</a:t>
            </a:r>
            <a:br>
              <a:rPr lang="en-GB" sz="4000" dirty="0">
                <a:latin typeface="Century Gothic" panose="020B0502020202020204" pitchFamily="34" charset="0"/>
              </a:rPr>
            </a:br>
            <a:r>
              <a:rPr lang="en-GB" sz="4000" dirty="0">
                <a:solidFill>
                  <a:srgbClr val="000000"/>
                </a:solidFill>
                <a:latin typeface="Century Gothic" panose="020B0502020202020204" pitchFamily="34" charset="0"/>
              </a:rPr>
              <a:t>E </a:t>
            </a:r>
            <a:r>
              <a:rPr lang="en-GB" sz="4000" dirty="0" err="1">
                <a:solidFill>
                  <a:srgbClr val="000000"/>
                </a:solidFill>
                <a:latin typeface="Century Gothic" panose="020B0502020202020204" pitchFamily="34" charset="0"/>
              </a:rPr>
              <a:t>E</a:t>
            </a:r>
            <a:r>
              <a:rPr lang="en-GB" sz="4000" dirty="0">
                <a:solidFill>
                  <a:srgbClr val="000000"/>
                </a:solidFill>
                <a:latin typeface="Century Gothic" panose="020B0502020202020204" pitchFamily="34" charset="0"/>
              </a:rPr>
              <a:t> </a:t>
            </a:r>
            <a:r>
              <a:rPr lang="en-GB" sz="4000" dirty="0" err="1">
                <a:solidFill>
                  <a:srgbClr val="000000"/>
                </a:solidFill>
                <a:latin typeface="Century Gothic" panose="020B0502020202020204" pitchFamily="34" charset="0"/>
              </a:rPr>
              <a:t>E</a:t>
            </a:r>
            <a:br>
              <a:rPr lang="en-GB" sz="4000" dirty="0">
                <a:latin typeface="Century Gothic" panose="020B0502020202020204" pitchFamily="34" charset="0"/>
              </a:rPr>
            </a:br>
            <a:r>
              <a:rPr lang="en-GB" sz="4000" dirty="0">
                <a:solidFill>
                  <a:srgbClr val="000000"/>
                </a:solidFill>
                <a:latin typeface="Century Gothic" panose="020B0502020202020204" pitchFamily="34" charset="0"/>
              </a:rPr>
              <a:t>E D C D E </a:t>
            </a:r>
            <a:r>
              <a:rPr lang="en-GB" sz="4000" dirty="0" err="1">
                <a:solidFill>
                  <a:srgbClr val="000000"/>
                </a:solidFill>
                <a:latin typeface="Century Gothic" panose="020B0502020202020204" pitchFamily="34" charset="0"/>
              </a:rPr>
              <a:t>E</a:t>
            </a:r>
            <a:r>
              <a:rPr lang="en-GB" sz="4000" dirty="0">
                <a:solidFill>
                  <a:srgbClr val="000000"/>
                </a:solidFill>
                <a:latin typeface="Century Gothic" panose="020B0502020202020204" pitchFamily="34" charset="0"/>
              </a:rPr>
              <a:t> </a:t>
            </a:r>
            <a:r>
              <a:rPr lang="en-GB" sz="4000" dirty="0" err="1">
                <a:solidFill>
                  <a:srgbClr val="000000"/>
                </a:solidFill>
                <a:latin typeface="Century Gothic" panose="020B0502020202020204" pitchFamily="34" charset="0"/>
              </a:rPr>
              <a:t>E</a:t>
            </a:r>
            <a:br>
              <a:rPr lang="en-GB" sz="4000" dirty="0">
                <a:latin typeface="Century Gothic" panose="020B0502020202020204" pitchFamily="34" charset="0"/>
              </a:rPr>
            </a:br>
            <a:r>
              <a:rPr lang="en-GB" sz="4000" dirty="0">
                <a:solidFill>
                  <a:srgbClr val="000000"/>
                </a:solidFill>
                <a:latin typeface="Century Gothic" panose="020B0502020202020204" pitchFamily="34" charset="0"/>
              </a:rPr>
              <a:t>D </a:t>
            </a:r>
            <a:r>
              <a:rPr lang="en-GB" sz="4000" dirty="0" err="1">
                <a:solidFill>
                  <a:srgbClr val="000000"/>
                </a:solidFill>
                <a:latin typeface="Century Gothic" panose="020B0502020202020204" pitchFamily="34" charset="0"/>
              </a:rPr>
              <a:t>D</a:t>
            </a:r>
            <a:r>
              <a:rPr lang="en-GB" sz="4000" dirty="0">
                <a:solidFill>
                  <a:srgbClr val="000000"/>
                </a:solidFill>
                <a:latin typeface="Century Gothic" panose="020B0502020202020204" pitchFamily="34" charset="0"/>
              </a:rPr>
              <a:t> E D C</a:t>
            </a:r>
            <a:endParaRPr lang="en-GB" sz="4000" dirty="0">
              <a:latin typeface="Century Gothic" panose="020B0502020202020204" pitchFamily="34" charset="0"/>
            </a:endParaRPr>
          </a:p>
        </p:txBody>
      </p:sp>
    </p:spTree>
    <p:extLst>
      <p:ext uri="{BB962C8B-B14F-4D97-AF65-F5344CB8AC3E}">
        <p14:creationId xmlns:p14="http://schemas.microsoft.com/office/powerpoint/2010/main" val="213090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E5932A06C8714387651E21E985CEC4" ma:contentTypeVersion="4" ma:contentTypeDescription="Create a new document." ma:contentTypeScope="" ma:versionID="4c50fa5595b4c2ccb1cc40f806c41850">
  <xsd:schema xmlns:xsd="http://www.w3.org/2001/XMLSchema" xmlns:xs="http://www.w3.org/2001/XMLSchema" xmlns:p="http://schemas.microsoft.com/office/2006/metadata/properties" xmlns:ns2="01355135-20c8-455b-8e73-b211b0fdd974" targetNamespace="http://schemas.microsoft.com/office/2006/metadata/properties" ma:root="true" ma:fieldsID="06829ae850c820f03ded54bc70693785" ns2:_="">
    <xsd:import namespace="01355135-20c8-455b-8e73-b211b0fdd9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55135-20c8-455b-8e73-b211b0fdd9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50EF69-7A21-4D71-8F65-735D66352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55135-20c8-455b-8e73-b211b0fdd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6A8116-85BB-4F25-9BD2-683C424FF517}">
  <ds:schemaRefs>
    <ds:schemaRef ds:uri="http://schemas.microsoft.com/sharepoint/v3/contenttype/forms"/>
  </ds:schemaRefs>
</ds:datastoreItem>
</file>

<file path=customXml/itemProps3.xml><?xml version="1.0" encoding="utf-8"?>
<ds:datastoreItem xmlns:ds="http://schemas.openxmlformats.org/officeDocument/2006/customXml" ds:itemID="{DF56FE07-93D0-4409-A625-2630AABF19B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de4cf9a-b357-4977-b184-103da88553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2022</TotalTime>
  <Words>245</Words>
  <Application>Microsoft Office PowerPoint</Application>
  <PresentationFormat>Widescreen</PresentationFormat>
  <Paragraphs>37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Euan Morrison</cp:lastModifiedBy>
  <cp:revision>60</cp:revision>
  <cp:lastPrinted>2021-12-03T08:42:07Z</cp:lastPrinted>
  <dcterms:created xsi:type="dcterms:W3CDTF">2021-08-29T20:45:46Z</dcterms:created>
  <dcterms:modified xsi:type="dcterms:W3CDTF">2024-06-04T20:10:15Z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0x01010041E5932A06C8714387651E21E985CEC4</vt:lpwstr>
  </property>
</Properties>
</file>