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380" r:id="rId5"/>
    <p:sldId id="1330" r:id="rId6"/>
    <p:sldId id="1371" r:id="rId7"/>
    <p:sldId id="1385" r:id="rId8"/>
    <p:sldId id="1392" r:id="rId9"/>
    <p:sldId id="1338" r:id="rId10"/>
    <p:sldId id="1363" r:id="rId11"/>
    <p:sldId id="1382" r:id="rId12"/>
    <p:sldId id="1384" r:id="rId13"/>
    <p:sldId id="1388" r:id="rId14"/>
    <p:sldId id="1381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B403A-7BDB-9705-3BB8-CBA7972C42D2}" v="9" dt="2024-06-04T20:11:42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clId="Web-{128AAAA0-E421-3ABE-DD7F-B5A01A3F30C7}"/>
    <pc:docChg chg="modSld">
      <pc:chgData name="" userId="" providerId="" clId="Web-{128AAAA0-E421-3ABE-DD7F-B5A01A3F30C7}" dt="2024-05-31T11:46:20.285" v="0"/>
      <pc:docMkLst>
        <pc:docMk/>
      </pc:docMkLst>
      <pc:sldChg chg="delSp">
        <pc:chgData name="" userId="" providerId="" clId="Web-{128AAAA0-E421-3ABE-DD7F-B5A01A3F30C7}" dt="2024-05-31T11:46:20.285" v="0"/>
        <pc:sldMkLst>
          <pc:docMk/>
          <pc:sldMk cId="1747791484" sldId="1371"/>
        </pc:sldMkLst>
        <pc:spChg chg="del">
          <ac:chgData name="" userId="" providerId="" clId="Web-{128AAAA0-E421-3ABE-DD7F-B5A01A3F30C7}" dt="2024-05-31T11:46:20.285" v="0"/>
          <ac:spMkLst>
            <pc:docMk/>
            <pc:sldMk cId="1747791484" sldId="1371"/>
            <ac:spMk id="3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128AAAA0-E421-3ABE-DD7F-B5A01A3F30C7}"/>
    <pc:docChg chg="modSld">
      <pc:chgData name="Euan Morrison" userId="S::gw22morrisoneuan@glowmail.org.uk::1c1239fc-f294-48eb-89e6-d05184854051" providerId="AD" clId="Web-{128AAAA0-E421-3ABE-DD7F-B5A01A3F30C7}" dt="2024-05-31T11:49:52.619" v="6" actId="1076"/>
      <pc:docMkLst>
        <pc:docMk/>
      </pc:docMkLst>
      <pc:sldChg chg="addSp modSp">
        <pc:chgData name="Euan Morrison" userId="S::gw22morrisoneuan@glowmail.org.uk::1c1239fc-f294-48eb-89e6-d05184854051" providerId="AD" clId="Web-{128AAAA0-E421-3ABE-DD7F-B5A01A3F30C7}" dt="2024-05-31T11:46:51.724" v="2" actId="1076"/>
        <pc:sldMkLst>
          <pc:docMk/>
          <pc:sldMk cId="1747791484" sldId="1371"/>
        </pc:sldMkLst>
        <pc:picChg chg="add mod">
          <ac:chgData name="Euan Morrison" userId="S::gw22morrisoneuan@glowmail.org.uk::1c1239fc-f294-48eb-89e6-d05184854051" providerId="AD" clId="Web-{128AAAA0-E421-3ABE-DD7F-B5A01A3F30C7}" dt="2024-05-31T11:46:51.724" v="2" actId="1076"/>
          <ac:picMkLst>
            <pc:docMk/>
            <pc:sldMk cId="1747791484" sldId="1371"/>
            <ac:picMk id="2" creationId="{62CD6DDC-E4C8-646E-57D5-9D379D87C33E}"/>
          </ac:picMkLst>
        </pc:picChg>
      </pc:sldChg>
      <pc:sldChg chg="addSp delSp modSp">
        <pc:chgData name="Euan Morrison" userId="S::gw22morrisoneuan@glowmail.org.uk::1c1239fc-f294-48eb-89e6-d05184854051" providerId="AD" clId="Web-{128AAAA0-E421-3ABE-DD7F-B5A01A3F30C7}" dt="2024-05-31T11:49:52.619" v="6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128AAAA0-E421-3ABE-DD7F-B5A01A3F30C7}" dt="2024-05-31T11:49:29.853" v="3"/>
          <ac:spMkLst>
            <pc:docMk/>
            <pc:sldMk cId="491276930" sldId="1382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128AAAA0-E421-3ABE-DD7F-B5A01A3F30C7}" dt="2024-05-31T11:49:52.619" v="6" actId="1076"/>
          <ac:picMkLst>
            <pc:docMk/>
            <pc:sldMk cId="491276930" sldId="1382"/>
            <ac:picMk id="2" creationId="{A5F6361F-ACC5-A97C-7B4B-1056A0998A81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576B403A-7BDB-9705-3BB8-CBA7972C42D2}"/>
    <pc:docChg chg="modSld">
      <pc:chgData name="Euan Morrison" userId="S::gw22morrisoneuan@glowmail.org.uk::1c1239fc-f294-48eb-89e6-d05184854051" providerId="AD" clId="Web-{576B403A-7BDB-9705-3BB8-CBA7972C42D2}" dt="2024-06-04T20:11:42.171" v="8" actId="1076"/>
      <pc:docMkLst>
        <pc:docMk/>
      </pc:docMkLst>
      <pc:sldChg chg="addSp delSp modSp">
        <pc:chgData name="Euan Morrison" userId="S::gw22morrisoneuan@glowmail.org.uk::1c1239fc-f294-48eb-89e6-d05184854051" providerId="AD" clId="Web-{576B403A-7BDB-9705-3BB8-CBA7972C42D2}" dt="2024-06-04T20:10:56.403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576B403A-7BDB-9705-3BB8-CBA7972C42D2}" dt="2024-06-04T20:10:47.747" v="0"/>
          <ac:picMkLst>
            <pc:docMk/>
            <pc:sldMk cId="1747791484" sldId="1371"/>
            <ac:picMk id="2" creationId="{62CD6DDC-E4C8-646E-57D5-9D379D87C33E}"/>
          </ac:picMkLst>
        </pc:picChg>
        <pc:picChg chg="add mod">
          <ac:chgData name="Euan Morrison" userId="S::gw22morrisoneuan@glowmail.org.uk::1c1239fc-f294-48eb-89e6-d05184854051" providerId="AD" clId="Web-{576B403A-7BDB-9705-3BB8-CBA7972C42D2}" dt="2024-06-04T20:10:56.403" v="3" actId="1076"/>
          <ac:picMkLst>
            <pc:docMk/>
            <pc:sldMk cId="1747791484" sldId="1371"/>
            <ac:picMk id="3" creationId="{3BF449D2-96F5-C19A-1E24-4ACB2CE177DE}"/>
          </ac:picMkLst>
        </pc:picChg>
      </pc:sldChg>
      <pc:sldChg chg="addSp delSp modSp">
        <pc:chgData name="Euan Morrison" userId="S::gw22morrisoneuan@glowmail.org.uk::1c1239fc-f294-48eb-89e6-d05184854051" providerId="AD" clId="Web-{576B403A-7BDB-9705-3BB8-CBA7972C42D2}" dt="2024-06-04T20:11:42.171" v="8" actId="1076"/>
        <pc:sldMkLst>
          <pc:docMk/>
          <pc:sldMk cId="491276930" sldId="1382"/>
        </pc:sldMkLst>
        <pc:picChg chg="del">
          <ac:chgData name="Euan Morrison" userId="S::gw22morrisoneuan@glowmail.org.uk::1c1239fc-f294-48eb-89e6-d05184854051" providerId="AD" clId="Web-{576B403A-7BDB-9705-3BB8-CBA7972C42D2}" dt="2024-06-04T20:11:03.279" v="4"/>
          <ac:picMkLst>
            <pc:docMk/>
            <pc:sldMk cId="491276930" sldId="1382"/>
            <ac:picMk id="2" creationId="{A5F6361F-ACC5-A97C-7B4B-1056A0998A81}"/>
          </ac:picMkLst>
        </pc:picChg>
        <pc:picChg chg="add mod">
          <ac:chgData name="Euan Morrison" userId="S::gw22morrisoneuan@glowmail.org.uk::1c1239fc-f294-48eb-89e6-d05184854051" providerId="AD" clId="Web-{576B403A-7BDB-9705-3BB8-CBA7972C42D2}" dt="2024-06-04T20:11:42.171" v="8" actId="1076"/>
          <ac:picMkLst>
            <pc:docMk/>
            <pc:sldMk cId="491276930" sldId="1382"/>
            <ac:picMk id="3" creationId="{4227AACE-D121-9697-2BED-7B487473DA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Qii44ZDi0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CacY5nlyVI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Tin Foil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Electronics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Operation Game</a:t>
            </a:r>
            <a:endParaRPr lang="en-US" sz="3600" b="1" cap="none" spc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9847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2" y="352475"/>
            <a:ext cx="5176000" cy="63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does the first code wait for to happen?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do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to improve your game?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think of other games which could use the same sort of circuit and code?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3 – Operation Game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create an operation game using the micro:bit. 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and design my operation board and pieces.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the alarm for the game.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build the circuit for the game. 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3 - Operation Game - Part 1">
            <a:hlinkClick r:id="" action="ppaction://media"/>
            <a:extLst>
              <a:ext uri="{FF2B5EF4-FFF2-40B4-BE49-F238E27FC236}">
                <a16:creationId xmlns:a16="http://schemas.microsoft.com/office/drawing/2014/main" id="{3BF449D2-96F5-C19A-1E24-4ACB2CE177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How does the operation game work?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1026" name="Picture 2" descr="Operation Board G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4" y="1128162"/>
            <a:ext cx="5349798" cy="53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ration Game - Hasbro Ga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41" y="1147828"/>
            <a:ext cx="3500708" cy="35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ration Board Game Spare / Replacement Parts 11 Pieces - 3D Printed From  PETG | e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40" y="4836889"/>
            <a:ext cx="3500707" cy="16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7" y="1187158"/>
            <a:ext cx="9554618" cy="53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4" y="998806"/>
            <a:ext cx="6472979" cy="55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Our Game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61377" y="-807561"/>
            <a:ext cx="5129278" cy="91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3 - Operation Game - Part 2">
            <a:hlinkClick r:id="" action="ppaction://media"/>
            <a:extLst>
              <a:ext uri="{FF2B5EF4-FFF2-40B4-BE49-F238E27FC236}">
                <a16:creationId xmlns:a16="http://schemas.microsoft.com/office/drawing/2014/main" id="{4227AACE-D121-9697-2BED-7B487473DA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3105835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How could we improve the game?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5932A06C8714387651E21E985CEC4" ma:contentTypeVersion="4" ma:contentTypeDescription="Create a new document." ma:contentTypeScope="" ma:versionID="4c50fa5595b4c2ccb1cc40f806c41850">
  <xsd:schema xmlns:xsd="http://www.w3.org/2001/XMLSchema" xmlns:xs="http://www.w3.org/2001/XMLSchema" xmlns:p="http://schemas.microsoft.com/office/2006/metadata/properties" xmlns:ns2="01355135-20c8-455b-8e73-b211b0fdd974" targetNamespace="http://schemas.microsoft.com/office/2006/metadata/properties" ma:root="true" ma:fieldsID="06829ae850c820f03ded54bc70693785" ns2:_="">
    <xsd:import namespace="01355135-20c8-455b-8e73-b211b0fdd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55135-20c8-455b-8e73-b211b0fdd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D1AB89-BEDB-47F0-8B58-44C9BE772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55135-20c8-455b-8e73-b211b0fdd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fde4cf9a-b357-4977-b184-103da88553c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127</Words>
  <Application>Microsoft Office PowerPoint</Application>
  <PresentationFormat>Widescreen</PresentationFormat>
  <Paragraphs>26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68</cp:revision>
  <cp:lastPrinted>2021-12-03T08:42:07Z</cp:lastPrinted>
  <dcterms:created xsi:type="dcterms:W3CDTF">2021-08-29T20:45:46Z</dcterms:created>
  <dcterms:modified xsi:type="dcterms:W3CDTF">2024-06-04T20:11:46Z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0x01010041E5932A06C8714387651E21E985CEC4</vt:lpwstr>
  </property>
</Properties>
</file>