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1380" r:id="rId5"/>
    <p:sldId id="1330" r:id="rId6"/>
    <p:sldId id="1371" r:id="rId7"/>
    <p:sldId id="1385" r:id="rId8"/>
    <p:sldId id="1363" r:id="rId9"/>
    <p:sldId id="1392" r:id="rId10"/>
    <p:sldId id="1338" r:id="rId11"/>
    <p:sldId id="1382" r:id="rId12"/>
    <p:sldId id="1384" r:id="rId13"/>
    <p:sldId id="1388" r:id="rId14"/>
    <p:sldId id="1381" r:id="rId15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9CA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5897EE-0FA7-B975-269B-90CFADE9828A}" v="8" dt="2024-06-04T20:13:09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44DAA7F6-21AE-C0EF-5A18-74BE8B63C25C}"/>
    <pc:docChg chg="modSld">
      <pc:chgData name="Euan Morrison" userId="S::gw22morrisoneuan@glowmail.org.uk::1c1239fc-f294-48eb-89e6-d05184854051" providerId="AD" clId="Web-{44DAA7F6-21AE-C0EF-5A18-74BE8B63C25C}" dt="2023-08-31T10:43:49.872" v="22" actId="20577"/>
      <pc:docMkLst>
        <pc:docMk/>
      </pc:docMkLst>
      <pc:sldChg chg="modSp">
        <pc:chgData name="Euan Morrison" userId="S::gw22morrisoneuan@glowmail.org.uk::1c1239fc-f294-48eb-89e6-d05184854051" providerId="AD" clId="Web-{44DAA7F6-21AE-C0EF-5A18-74BE8B63C25C}" dt="2023-08-31T10:43:49.872" v="22" actId="20577"/>
        <pc:sldMkLst>
          <pc:docMk/>
          <pc:sldMk cId="900416376" sldId="1347"/>
        </pc:sldMkLst>
        <pc:spChg chg="mod">
          <ac:chgData name="Euan Morrison" userId="S::gw22morrisoneuan@glowmail.org.uk::1c1239fc-f294-48eb-89e6-d05184854051" providerId="AD" clId="Web-{44DAA7F6-21AE-C0EF-5A18-74BE8B63C25C}" dt="2023-08-31T10:43:49.872" v="22" actId="20577"/>
          <ac:spMkLst>
            <pc:docMk/>
            <pc:sldMk cId="900416376" sldId="1347"/>
            <ac:spMk id="11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4DAA7F6-21AE-C0EF-5A18-74BE8B63C25C}" dt="2023-08-31T10:42:58.449" v="1" actId="1076"/>
        <pc:sldMkLst>
          <pc:docMk/>
          <pc:sldMk cId="3882685319" sldId="1373"/>
        </pc:sldMkLst>
        <pc:picChg chg="mod">
          <ac:chgData name="Euan Morrison" userId="S::gw22morrisoneuan@glowmail.org.uk::1c1239fc-f294-48eb-89e6-d05184854051" providerId="AD" clId="Web-{44DAA7F6-21AE-C0EF-5A18-74BE8B63C25C}" dt="2023-08-31T10:42:58.449" v="1" actId="1076"/>
          <ac:picMkLst>
            <pc:docMk/>
            <pc:sldMk cId="3882685319" sldId="1373"/>
            <ac:picMk id="3" creationId="{1BC624DB-D096-643F-646F-F0B09318AD5D}"/>
          </ac:picMkLst>
        </pc:picChg>
      </pc:sldChg>
    </pc:docChg>
  </pc:docChgLst>
  <pc:docChgLst>
    <pc:chgData name="Euan Morrison" userId="S::gw22morrisoneuan@glowmail.org.uk::1c1239fc-f294-48eb-89e6-d05184854051" providerId="AD" clId="Web-{BC5897EE-0FA7-B975-269B-90CFADE9828A}"/>
    <pc:docChg chg="modSld">
      <pc:chgData name="Euan Morrison" userId="S::gw22morrisoneuan@glowmail.org.uk::1c1239fc-f294-48eb-89e6-d05184854051" providerId="AD" clId="Web-{BC5897EE-0FA7-B975-269B-90CFADE9828A}" dt="2024-06-04T20:13:09.360" v="7" actId="1076"/>
      <pc:docMkLst>
        <pc:docMk/>
      </pc:docMkLst>
      <pc:sldChg chg="addSp delSp modSp">
        <pc:chgData name="Euan Morrison" userId="S::gw22morrisoneuan@glowmail.org.uk::1c1239fc-f294-48eb-89e6-d05184854051" providerId="AD" clId="Web-{BC5897EE-0FA7-B975-269B-90CFADE9828A}" dt="2024-06-04T20:12:29.466" v="3" actId="1076"/>
        <pc:sldMkLst>
          <pc:docMk/>
          <pc:sldMk cId="1747791484" sldId="1371"/>
        </pc:sldMkLst>
        <pc:picChg chg="del">
          <ac:chgData name="Euan Morrison" userId="S::gw22morrisoneuan@glowmail.org.uk::1c1239fc-f294-48eb-89e6-d05184854051" providerId="AD" clId="Web-{BC5897EE-0FA7-B975-269B-90CFADE9828A}" dt="2024-06-04T20:12:19.356" v="0"/>
          <ac:picMkLst>
            <pc:docMk/>
            <pc:sldMk cId="1747791484" sldId="1371"/>
            <ac:picMk id="2" creationId="{912CBA62-E49E-F9FF-C278-AE224AE782DD}"/>
          </ac:picMkLst>
        </pc:picChg>
        <pc:picChg chg="add mod">
          <ac:chgData name="Euan Morrison" userId="S::gw22morrisoneuan@glowmail.org.uk::1c1239fc-f294-48eb-89e6-d05184854051" providerId="AD" clId="Web-{BC5897EE-0FA7-B975-269B-90CFADE9828A}" dt="2024-06-04T20:12:29.466" v="3" actId="1076"/>
          <ac:picMkLst>
            <pc:docMk/>
            <pc:sldMk cId="1747791484" sldId="1371"/>
            <ac:picMk id="3" creationId="{734DE51D-695B-2D77-4D55-B3711CA99EF8}"/>
          </ac:picMkLst>
        </pc:picChg>
      </pc:sldChg>
      <pc:sldChg chg="addSp delSp modSp">
        <pc:chgData name="Euan Morrison" userId="S::gw22morrisoneuan@glowmail.org.uk::1c1239fc-f294-48eb-89e6-d05184854051" providerId="AD" clId="Web-{BC5897EE-0FA7-B975-269B-90CFADE9828A}" dt="2024-06-04T20:13:09.360" v="7" actId="1076"/>
        <pc:sldMkLst>
          <pc:docMk/>
          <pc:sldMk cId="491276930" sldId="1382"/>
        </pc:sldMkLst>
        <pc:picChg chg="del">
          <ac:chgData name="Euan Morrison" userId="S::gw22morrisoneuan@glowmail.org.uk::1c1239fc-f294-48eb-89e6-d05184854051" providerId="AD" clId="Web-{BC5897EE-0FA7-B975-269B-90CFADE9828A}" dt="2024-06-04T20:12:58.703" v="4"/>
          <ac:picMkLst>
            <pc:docMk/>
            <pc:sldMk cId="491276930" sldId="1382"/>
            <ac:picMk id="2" creationId="{08EFD9FC-4839-DEE4-483D-D47166C7F46F}"/>
          </ac:picMkLst>
        </pc:picChg>
        <pc:picChg chg="add mod">
          <ac:chgData name="Euan Morrison" userId="S::gw22morrisoneuan@glowmail.org.uk::1c1239fc-f294-48eb-89e6-d05184854051" providerId="AD" clId="Web-{BC5897EE-0FA7-B975-269B-90CFADE9828A}" dt="2024-06-04T20:13:09.360" v="7" actId="1076"/>
          <ac:picMkLst>
            <pc:docMk/>
            <pc:sldMk cId="491276930" sldId="1382"/>
            <ac:picMk id="3" creationId="{1DB0C7A7-BB98-3500-F748-4FD239A19AB8}"/>
          </ac:picMkLst>
        </pc:picChg>
      </pc:sldChg>
    </pc:docChg>
  </pc:docChgLst>
  <pc:docChgLst>
    <pc:chgData name="Euan Morrison" userId="S::gw22morrisoneuan@glowmail.org.uk::1c1239fc-f294-48eb-89e6-d05184854051" providerId="AD" clId="Web-{F41F8DD4-4733-148A-1443-5474021FBBDE}"/>
    <pc:docChg chg="modSld">
      <pc:chgData name="Euan Morrison" userId="S::gw22morrisoneuan@glowmail.org.uk::1c1239fc-f294-48eb-89e6-d05184854051" providerId="AD" clId="Web-{F41F8DD4-4733-148A-1443-5474021FBBDE}" dt="2023-08-31T10:35:26.620" v="5" actId="1076"/>
      <pc:docMkLst>
        <pc:docMk/>
      </pc:docMkLst>
      <pc:sldChg chg="modSp">
        <pc:chgData name="Euan Morrison" userId="S::gw22morrisoneuan@glowmail.org.uk::1c1239fc-f294-48eb-89e6-d05184854051" providerId="AD" clId="Web-{F41F8DD4-4733-148A-1443-5474021FBBDE}" dt="2023-08-31T10:30:45.344" v="2" actId="1076"/>
        <pc:sldMkLst>
          <pc:docMk/>
          <pc:sldMk cId="521057308" sldId="1372"/>
        </pc:sldMkLst>
        <pc:picChg chg="mod">
          <ac:chgData name="Euan Morrison" userId="S::gw22morrisoneuan@glowmail.org.uk::1c1239fc-f294-48eb-89e6-d05184854051" providerId="AD" clId="Web-{F41F8DD4-4733-148A-1443-5474021FBBDE}" dt="2023-08-31T10:30:45.344" v="2" actId="1076"/>
          <ac:picMkLst>
            <pc:docMk/>
            <pc:sldMk cId="521057308" sldId="1372"/>
            <ac:picMk id="3" creationId="{E0C2DA40-780D-EB0F-19DC-CEEA8047A59D}"/>
          </ac:picMkLst>
        </pc:picChg>
      </pc:sldChg>
      <pc:sldChg chg="addSp delSp modSp">
        <pc:chgData name="Euan Morrison" userId="S::gw22morrisoneuan@glowmail.org.uk::1c1239fc-f294-48eb-89e6-d05184854051" providerId="AD" clId="Web-{F41F8DD4-4733-148A-1443-5474021FBBDE}" dt="2023-08-31T10:35:26.620" v="5" actId="1076"/>
        <pc:sldMkLst>
          <pc:docMk/>
          <pc:sldMk cId="3882685319" sldId="1373"/>
        </pc:sldMkLst>
        <pc:picChg chg="del">
          <ac:chgData name="Euan Morrison" userId="S::gw22morrisoneuan@glowmail.org.uk::1c1239fc-f294-48eb-89e6-d05184854051" providerId="AD" clId="Web-{F41F8DD4-4733-148A-1443-5474021FBBDE}" dt="2023-08-31T10:30:56.423" v="3"/>
          <ac:picMkLst>
            <pc:docMk/>
            <pc:sldMk cId="3882685319" sldId="1373"/>
            <ac:picMk id="2" creationId="{A79CCC62-1368-FC57-1BDA-6F6785B00974}"/>
          </ac:picMkLst>
        </pc:picChg>
        <pc:picChg chg="add mod">
          <ac:chgData name="Euan Morrison" userId="S::gw22morrisoneuan@glowmail.org.uk::1c1239fc-f294-48eb-89e6-d05184854051" providerId="AD" clId="Web-{F41F8DD4-4733-148A-1443-5474021FBBDE}" dt="2023-08-31T10:35:26.620" v="5" actId="1076"/>
          <ac:picMkLst>
            <pc:docMk/>
            <pc:sldMk cId="3882685319" sldId="1373"/>
            <ac:picMk id="3" creationId="{1BC624DB-D096-643F-646F-F0B09318AD5D}"/>
          </ac:picMkLst>
        </pc:picChg>
      </pc:sldChg>
    </pc:docChg>
  </pc:docChgLst>
  <pc:docChgLst>
    <pc:chgData name="Euan Morrison" userId="S::gw22morrisoneuan@glowmail.org.uk::1c1239fc-f294-48eb-89e6-d05184854051" providerId="AD" clId="Web-{C5064B3A-2006-E35D-FCC2-FA446B763B53}"/>
    <pc:docChg chg="addSld delSld modSld sldOrd">
      <pc:chgData name="Euan Morrison" userId="S::gw22morrisoneuan@glowmail.org.uk::1c1239fc-f294-48eb-89e6-d05184854051" providerId="AD" clId="Web-{C5064B3A-2006-E35D-FCC2-FA446B763B53}" dt="2023-05-10T15:22:00.510" v="37" actId="1076"/>
      <pc:docMkLst>
        <pc:docMk/>
      </pc:docMkLst>
      <pc:sldChg chg="del">
        <pc:chgData name="Euan Morrison" userId="S::gw22morrisoneuan@glowmail.org.uk::1c1239fc-f294-48eb-89e6-d05184854051" providerId="AD" clId="Web-{C5064B3A-2006-E35D-FCC2-FA446B763B53}" dt="2023-05-10T15:03:01.080" v="7"/>
        <pc:sldMkLst>
          <pc:docMk/>
          <pc:sldMk cId="3485955057" sldId="1331"/>
        </pc:sldMkLst>
      </pc:sldChg>
      <pc:sldChg chg="addSp delSp modSp add ord replId">
        <pc:chgData name="Euan Morrison" userId="S::gw22morrisoneuan@glowmail.org.uk::1c1239fc-f294-48eb-89e6-d05184854051" providerId="AD" clId="Web-{C5064B3A-2006-E35D-FCC2-FA446B763B53}" dt="2023-05-10T15:20:58.915" v="27" actId="1076"/>
        <pc:sldMkLst>
          <pc:docMk/>
          <pc:sldMk cId="1747791484" sldId="1371"/>
        </pc:sldMkLst>
        <pc:spChg chg="mod">
          <ac:chgData name="Euan Morrison" userId="S::gw22morrisoneuan@glowmail.org.uk::1c1239fc-f294-48eb-89e6-d05184854051" providerId="AD" clId="Web-{C5064B3A-2006-E35D-FCC2-FA446B763B53}" dt="2023-05-10T15:03:12.502" v="15" actId="20577"/>
          <ac:spMkLst>
            <pc:docMk/>
            <pc:sldMk cId="1747791484" sldId="1371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0:58.915" v="27" actId="1076"/>
          <ac:picMkLst>
            <pc:docMk/>
            <pc:sldMk cId="1747791484" sldId="1371"/>
            <ac:picMk id="2" creationId="{C1E348BD-E308-A234-EE5E-AEB2057931E3}"/>
          </ac:picMkLst>
        </pc:picChg>
        <pc:picChg chg="del">
          <ac:chgData name="Euan Morrison" userId="S::gw22morrisoneuan@glowmail.org.uk::1c1239fc-f294-48eb-89e6-d05184854051" providerId="AD" clId="Web-{C5064B3A-2006-E35D-FCC2-FA446B763B53}" dt="2023-05-10T15:02:53.705" v="4"/>
          <ac:picMkLst>
            <pc:docMk/>
            <pc:sldMk cId="1747791484" sldId="1371"/>
            <ac:picMk id="5" creationId="{41BC4BBE-580F-F82A-849A-98DF333C6722}"/>
          </ac:picMkLst>
        </pc:picChg>
        <pc:picChg chg="del">
          <ac:chgData name="Euan Morrison" userId="S::gw22morrisoneuan@glowmail.org.uk::1c1239fc-f294-48eb-89e6-d05184854051" providerId="AD" clId="Web-{C5064B3A-2006-E35D-FCC2-FA446B763B53}" dt="2023-05-10T15:02:54.705" v="5"/>
          <ac:picMkLst>
            <pc:docMk/>
            <pc:sldMk cId="1747791484" sldId="1371"/>
            <ac:picMk id="6" creationId="{ED2BE7E8-06BA-D9A2-6BDD-30D0B69F82D9}"/>
          </ac:picMkLst>
        </pc:picChg>
      </pc:sldChg>
      <pc:sldChg chg="addSp modSp add ord replId">
        <pc:chgData name="Euan Morrison" userId="S::gw22morrisoneuan@glowmail.org.uk::1c1239fc-f294-48eb-89e6-d05184854051" providerId="AD" clId="Web-{C5064B3A-2006-E35D-FCC2-FA446B763B53}" dt="2023-05-10T15:21:34.775" v="32" actId="1076"/>
        <pc:sldMkLst>
          <pc:docMk/>
          <pc:sldMk cId="521057308" sldId="1372"/>
        </pc:sldMkLst>
        <pc:spChg chg="mod">
          <ac:chgData name="Euan Morrison" userId="S::gw22morrisoneuan@glowmail.org.uk::1c1239fc-f294-48eb-89e6-d05184854051" providerId="AD" clId="Web-{C5064B3A-2006-E35D-FCC2-FA446B763B53}" dt="2023-05-10T15:03:21.987" v="17" actId="20577"/>
          <ac:spMkLst>
            <pc:docMk/>
            <pc:sldMk cId="521057308" sldId="1372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1:34.775" v="32" actId="1076"/>
          <ac:picMkLst>
            <pc:docMk/>
            <pc:sldMk cId="521057308" sldId="1372"/>
            <ac:picMk id="2" creationId="{51112165-925A-5955-C998-9F4AD498E10F}"/>
          </ac:picMkLst>
        </pc:picChg>
      </pc:sldChg>
      <pc:sldChg chg="addSp modSp add ord replId">
        <pc:chgData name="Euan Morrison" userId="S::gw22morrisoneuan@glowmail.org.uk::1c1239fc-f294-48eb-89e6-d05184854051" providerId="AD" clId="Web-{C5064B3A-2006-E35D-FCC2-FA446B763B53}" dt="2023-05-10T15:22:00.510" v="37" actId="1076"/>
        <pc:sldMkLst>
          <pc:docMk/>
          <pc:sldMk cId="3882685319" sldId="1373"/>
        </pc:sldMkLst>
        <pc:spChg chg="mod">
          <ac:chgData name="Euan Morrison" userId="S::gw22morrisoneuan@glowmail.org.uk::1c1239fc-f294-48eb-89e6-d05184854051" providerId="AD" clId="Web-{C5064B3A-2006-E35D-FCC2-FA446B763B53}" dt="2023-05-10T15:03:27.862" v="19" actId="20577"/>
          <ac:spMkLst>
            <pc:docMk/>
            <pc:sldMk cId="3882685319" sldId="1373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2:00.510" v="37" actId="1076"/>
          <ac:picMkLst>
            <pc:docMk/>
            <pc:sldMk cId="3882685319" sldId="1373"/>
            <ac:picMk id="2" creationId="{A79CCC62-1368-FC57-1BDA-6F6785B00974}"/>
          </ac:picMkLst>
        </pc:picChg>
      </pc:sldChg>
    </pc:docChg>
  </pc:docChgLst>
  <pc:docChgLst>
    <pc:chgData name="Euan Morrison" userId="S::gw22morrisoneuan@glowmail.org.uk::1c1239fc-f294-48eb-89e6-d05184854051" providerId="AD" clId="Web-{F1EB36D4-2D00-D9F5-866D-3C04755F8117}"/>
    <pc:docChg chg="modSld">
      <pc:chgData name="Euan Morrison" userId="S::gw22morrisoneuan@glowmail.org.uk::1c1239fc-f294-48eb-89e6-d05184854051" providerId="AD" clId="Web-{F1EB36D4-2D00-D9F5-866D-3C04755F8117}" dt="2023-08-31T10:26:05.897" v="8"/>
      <pc:docMkLst>
        <pc:docMk/>
      </pc:docMkLst>
      <pc:sldChg chg="addSp delSp modSp">
        <pc:chgData name="Euan Morrison" userId="S::gw22morrisoneuan@glowmail.org.uk::1c1239fc-f294-48eb-89e6-d05184854051" providerId="AD" clId="Web-{F1EB36D4-2D00-D9F5-866D-3C04755F8117}" dt="2023-08-31T10:25:34.896" v="6" actId="1076"/>
        <pc:sldMkLst>
          <pc:docMk/>
          <pc:sldMk cId="1747791484" sldId="1371"/>
        </pc:sldMkLst>
        <pc:picChg chg="del">
          <ac:chgData name="Euan Morrison" userId="S::gw22morrisoneuan@glowmail.org.uk::1c1239fc-f294-48eb-89e6-d05184854051" providerId="AD" clId="Web-{F1EB36D4-2D00-D9F5-866D-3C04755F8117}" dt="2023-08-31T10:23:37.971" v="0"/>
          <ac:picMkLst>
            <pc:docMk/>
            <pc:sldMk cId="1747791484" sldId="1371"/>
            <ac:picMk id="2" creationId="{C1E348BD-E308-A234-EE5E-AEB2057931E3}"/>
          </ac:picMkLst>
        </pc:picChg>
        <pc:picChg chg="add mod">
          <ac:chgData name="Euan Morrison" userId="S::gw22morrisoneuan@glowmail.org.uk::1c1239fc-f294-48eb-89e6-d05184854051" providerId="AD" clId="Web-{F1EB36D4-2D00-D9F5-866D-3C04755F8117}" dt="2023-08-31T10:25:34.896" v="6" actId="1076"/>
          <ac:picMkLst>
            <pc:docMk/>
            <pc:sldMk cId="1747791484" sldId="1371"/>
            <ac:picMk id="3" creationId="{ACAB05B1-36BC-FD90-4632-C9AFE9C94CE3}"/>
          </ac:picMkLst>
        </pc:picChg>
      </pc:sldChg>
      <pc:sldChg chg="addSp delSp modSp">
        <pc:chgData name="Euan Morrison" userId="S::gw22morrisoneuan@glowmail.org.uk::1c1239fc-f294-48eb-89e6-d05184854051" providerId="AD" clId="Web-{F1EB36D4-2D00-D9F5-866D-3C04755F8117}" dt="2023-08-31T10:26:05.897" v="8"/>
        <pc:sldMkLst>
          <pc:docMk/>
          <pc:sldMk cId="521057308" sldId="1372"/>
        </pc:sldMkLst>
        <pc:picChg chg="del">
          <ac:chgData name="Euan Morrison" userId="S::gw22morrisoneuan@glowmail.org.uk::1c1239fc-f294-48eb-89e6-d05184854051" providerId="AD" clId="Web-{F1EB36D4-2D00-D9F5-866D-3C04755F8117}" dt="2023-08-31T10:25:48.475" v="7"/>
          <ac:picMkLst>
            <pc:docMk/>
            <pc:sldMk cId="521057308" sldId="1372"/>
            <ac:picMk id="2" creationId="{51112165-925A-5955-C998-9F4AD498E10F}"/>
          </ac:picMkLst>
        </pc:picChg>
        <pc:picChg chg="add mod">
          <ac:chgData name="Euan Morrison" userId="S::gw22morrisoneuan@glowmail.org.uk::1c1239fc-f294-48eb-89e6-d05184854051" providerId="AD" clId="Web-{F1EB36D4-2D00-D9F5-866D-3C04755F8117}" dt="2023-08-31T10:26:05.897" v="8"/>
          <ac:picMkLst>
            <pc:docMk/>
            <pc:sldMk cId="521057308" sldId="1372"/>
            <ac:picMk id="3" creationId="{E0C2DA40-780D-EB0F-19DC-CEEA8047A59D}"/>
          </ac:picMkLst>
        </pc:picChg>
      </pc:sldChg>
    </pc:docChg>
  </pc:docChgLst>
  <pc:docChgLst>
    <pc:chgData name="Euan Morrison" userId="S::gw22morrisoneuan@glowmail.org.uk::1c1239fc-f294-48eb-89e6-d05184854051" providerId="AD" clId="Web-{19DA2491-9CBC-28B2-05DE-82A1A74C6ADD}"/>
    <pc:docChg chg="modSld">
      <pc:chgData name="Euan Morrison" userId="S::gw22morrisoneuan@glowmail.org.uk::1c1239fc-f294-48eb-89e6-d05184854051" providerId="AD" clId="Web-{19DA2491-9CBC-28B2-05DE-82A1A74C6ADD}" dt="2024-05-31T15:13:05.844" v="4" actId="1076"/>
      <pc:docMkLst>
        <pc:docMk/>
      </pc:docMkLst>
      <pc:sldChg chg="modSp">
        <pc:chgData name="Euan Morrison" userId="S::gw22morrisoneuan@glowmail.org.uk::1c1239fc-f294-48eb-89e6-d05184854051" providerId="AD" clId="Web-{19DA2491-9CBC-28B2-05DE-82A1A74C6ADD}" dt="2024-05-31T15:09:39.956" v="0" actId="1076"/>
        <pc:sldMkLst>
          <pc:docMk/>
          <pc:sldMk cId="1747791484" sldId="1371"/>
        </pc:sldMkLst>
        <pc:picChg chg="mod">
          <ac:chgData name="Euan Morrison" userId="S::gw22morrisoneuan@glowmail.org.uk::1c1239fc-f294-48eb-89e6-d05184854051" providerId="AD" clId="Web-{19DA2491-9CBC-28B2-05DE-82A1A74C6ADD}" dt="2024-05-31T15:09:39.956" v="0" actId="1076"/>
          <ac:picMkLst>
            <pc:docMk/>
            <pc:sldMk cId="1747791484" sldId="1371"/>
            <ac:picMk id="2" creationId="{912CBA62-E49E-F9FF-C278-AE224AE782DD}"/>
          </ac:picMkLst>
        </pc:picChg>
      </pc:sldChg>
      <pc:sldChg chg="addSp delSp modSp">
        <pc:chgData name="Euan Morrison" userId="S::gw22morrisoneuan@glowmail.org.uk::1c1239fc-f294-48eb-89e6-d05184854051" providerId="AD" clId="Web-{19DA2491-9CBC-28B2-05DE-82A1A74C6ADD}" dt="2024-05-31T15:13:05.844" v="4" actId="1076"/>
        <pc:sldMkLst>
          <pc:docMk/>
          <pc:sldMk cId="491276930" sldId="1382"/>
        </pc:sldMkLst>
        <pc:spChg chg="del">
          <ac:chgData name="Euan Morrison" userId="S::gw22morrisoneuan@glowmail.org.uk::1c1239fc-f294-48eb-89e6-d05184854051" providerId="AD" clId="Web-{19DA2491-9CBC-28B2-05DE-82A1A74C6ADD}" dt="2024-05-31T15:12:32.232" v="1"/>
          <ac:spMkLst>
            <pc:docMk/>
            <pc:sldMk cId="491276930" sldId="1382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19DA2491-9CBC-28B2-05DE-82A1A74C6ADD}" dt="2024-05-31T15:13:05.844" v="4" actId="1076"/>
          <ac:picMkLst>
            <pc:docMk/>
            <pc:sldMk cId="491276930" sldId="1382"/>
            <ac:picMk id="2" creationId="{08EFD9FC-4839-DEE4-483D-D47166C7F46F}"/>
          </ac:picMkLst>
        </pc:picChg>
      </pc:sldChg>
    </pc:docChg>
  </pc:docChgLst>
  <pc:docChgLst>
    <pc:chgData name="Euan Morrison" userId="S::gw22morrisoneuan@glowmail.org.uk::1c1239fc-f294-48eb-89e6-d05184854051" providerId="AD" clId="Web-{40A23B13-F230-3523-B27A-0936C00C9062}"/>
    <pc:docChg chg="modSld">
      <pc:chgData name="Euan Morrison" userId="S::gw22morrisoneuan@glowmail.org.uk::1c1239fc-f294-48eb-89e6-d05184854051" providerId="AD" clId="Web-{40A23B13-F230-3523-B27A-0936C00C9062}" dt="2022-11-08T10:33:31.648" v="33" actId="20577"/>
      <pc:docMkLst>
        <pc:docMk/>
      </pc:docMkLst>
      <pc:sldChg chg="modSp">
        <pc:chgData name="Euan Morrison" userId="S::gw22morrisoneuan@glowmail.org.uk::1c1239fc-f294-48eb-89e6-d05184854051" providerId="AD" clId="Web-{40A23B13-F230-3523-B27A-0936C00C9062}" dt="2022-11-08T09:11:41.073" v="11" actId="20577"/>
        <pc:sldMkLst>
          <pc:docMk/>
          <pc:sldMk cId="312496248" sldId="1329"/>
        </pc:sldMkLst>
        <pc:spChg chg="mod">
          <ac:chgData name="Euan Morrison" userId="S::gw22morrisoneuan@glowmail.org.uk::1c1239fc-f294-48eb-89e6-d05184854051" providerId="AD" clId="Web-{40A23B13-F230-3523-B27A-0936C00C9062}" dt="2022-11-08T09:11:41.073" v="11" actId="20577"/>
          <ac:spMkLst>
            <pc:docMk/>
            <pc:sldMk cId="312496248" sldId="1329"/>
            <ac:spMk id="15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0A23B13-F230-3523-B27A-0936C00C9062}" dt="2022-11-08T10:33:31.648" v="33" actId="20577"/>
        <pc:sldMkLst>
          <pc:docMk/>
          <pc:sldMk cId="3559678198" sldId="1330"/>
        </pc:sldMkLst>
        <pc:spChg chg="mod">
          <ac:chgData name="Euan Morrison" userId="S::gw22morrisoneuan@glowmail.org.uk::1c1239fc-f294-48eb-89e6-d05184854051" providerId="AD" clId="Web-{40A23B13-F230-3523-B27A-0936C00C9062}" dt="2022-11-08T10:33:31.648" v="33" actId="20577"/>
          <ac:spMkLst>
            <pc:docMk/>
            <pc:sldMk cId="3559678198" sldId="1330"/>
            <ac:spMk id="2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0A23B13-F230-3523-B27A-0936C00C9062}" dt="2022-11-08T09:10:21.148" v="10" actId="20577"/>
        <pc:sldMkLst>
          <pc:docMk/>
          <pc:sldMk cId="3899392639" sldId="1338"/>
        </pc:sldMkLst>
        <pc:spChg chg="mod">
          <ac:chgData name="Euan Morrison" userId="S::gw22morrisoneuan@glowmail.org.uk::1c1239fc-f294-48eb-89e6-d05184854051" providerId="AD" clId="Web-{40A23B13-F230-3523-B27A-0936C00C9062}" dt="2022-11-08T09:10:21.148" v="10" actId="20577"/>
          <ac:spMkLst>
            <pc:docMk/>
            <pc:sldMk cId="3899392639" sldId="1338"/>
            <ac:spMk id="8" creationId="{00000000-0000-0000-0000-000000000000}"/>
          </ac:spMkLst>
        </pc:spChg>
      </pc:sldChg>
    </pc:docChg>
  </pc:docChgLst>
  <pc:docChgLst>
    <pc:chgData name="Euan Morrison" userId="S::gw22morrisoneuan@glowmail.org.uk::1c1239fc-f294-48eb-89e6-d05184854051" providerId="AD" clId="Web-{7ACD7ED4-E958-42CC-0F97-9C266127AF35}"/>
    <pc:docChg chg="modSld">
      <pc:chgData name="Euan Morrison" userId="S::gw22morrisoneuan@glowmail.org.uk::1c1239fc-f294-48eb-89e6-d05184854051" providerId="AD" clId="Web-{7ACD7ED4-E958-42CC-0F97-9C266127AF35}" dt="2022-11-11T09:56:44.514" v="3" actId="20577"/>
      <pc:docMkLst>
        <pc:docMk/>
      </pc:docMkLst>
      <pc:sldChg chg="modSp">
        <pc:chgData name="Euan Morrison" userId="S::gw22morrisoneuan@glowmail.org.uk::1c1239fc-f294-48eb-89e6-d05184854051" providerId="AD" clId="Web-{7ACD7ED4-E958-42CC-0F97-9C266127AF35}" dt="2022-11-11T09:56:44.514" v="3" actId="20577"/>
        <pc:sldMkLst>
          <pc:docMk/>
          <pc:sldMk cId="3899392639" sldId="1338"/>
        </pc:sldMkLst>
        <pc:spChg chg="mod">
          <ac:chgData name="Euan Morrison" userId="S::gw22morrisoneuan@glowmail.org.uk::1c1239fc-f294-48eb-89e6-d05184854051" providerId="AD" clId="Web-{7ACD7ED4-E958-42CC-0F97-9C266127AF35}" dt="2022-11-11T09:56:44.514" v="3" actId="20577"/>
          <ac:spMkLst>
            <pc:docMk/>
            <pc:sldMk cId="3899392639" sldId="1338"/>
            <ac:spMk id="8" creationId="{00000000-0000-0000-0000-000000000000}"/>
          </ac:spMkLst>
        </pc:spChg>
      </pc:sldChg>
    </pc:docChg>
  </pc:docChgLst>
  <pc:docChgLst>
    <pc:chgData name="Euan Morrison" userId="S::gw22morrisoneuan@glowmail.org.uk::1c1239fc-f294-48eb-89e6-d05184854051" providerId="AD" clId="Web-{73E8E713-E502-06F8-70E5-DB8ADCCB2B47}"/>
    <pc:docChg chg="modSld">
      <pc:chgData name="Euan Morrison" userId="S::gw22morrisoneuan@glowmail.org.uk::1c1239fc-f294-48eb-89e6-d05184854051" providerId="AD" clId="Web-{73E8E713-E502-06F8-70E5-DB8ADCCB2B47}" dt="2024-05-31T14:59:42.910" v="2"/>
      <pc:docMkLst>
        <pc:docMk/>
      </pc:docMkLst>
      <pc:sldChg chg="addSp delSp modSp">
        <pc:chgData name="Euan Morrison" userId="S::gw22morrisoneuan@glowmail.org.uk::1c1239fc-f294-48eb-89e6-d05184854051" providerId="AD" clId="Web-{73E8E713-E502-06F8-70E5-DB8ADCCB2B47}" dt="2024-05-31T14:59:42.910" v="2"/>
        <pc:sldMkLst>
          <pc:docMk/>
          <pc:sldMk cId="1747791484" sldId="1371"/>
        </pc:sldMkLst>
        <pc:spChg chg="del">
          <ac:chgData name="Euan Morrison" userId="S::gw22morrisoneuan@glowmail.org.uk::1c1239fc-f294-48eb-89e6-d05184854051" providerId="AD" clId="Web-{73E8E713-E502-06F8-70E5-DB8ADCCB2B47}" dt="2024-05-31T14:59:21.111" v="0"/>
          <ac:spMkLst>
            <pc:docMk/>
            <pc:sldMk cId="1747791484" sldId="1371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73E8E713-E502-06F8-70E5-DB8ADCCB2B47}" dt="2024-05-31T14:59:42.910" v="2"/>
          <ac:picMkLst>
            <pc:docMk/>
            <pc:sldMk cId="1747791484" sldId="1371"/>
            <ac:picMk id="2" creationId="{912CBA62-E49E-F9FF-C278-AE224AE782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3029-3F0E-4C31-9083-D32194ED30C5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E74-E7E4-42D6-808F-7A5FA5279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39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22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R-aJvio2_4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0HoK1_9UZY?feature=oembed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304982"/>
            <a:ext cx="44782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micro:bit</a:t>
            </a: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Tin Foil</a:t>
            </a: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Electronics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Lesson </a:t>
            </a:r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4</a:t>
            </a:r>
            <a:r>
              <a:rPr lang="en-US" sz="3600" b="1" cap="none" spc="0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 – Target Game</a:t>
            </a:r>
            <a:endParaRPr lang="en-US" sz="3600" b="1" cap="none" spc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258298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The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134" y="2053389"/>
            <a:ext cx="5716743" cy="4594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370" y="1138989"/>
            <a:ext cx="3120064" cy="820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3" y="998804"/>
            <a:ext cx="5130740" cy="564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01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1187158"/>
            <a:ext cx="10700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Where have you seen electronic score keepers like this?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could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you do 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to improve your game?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you think of other games which could use the same sort of circuit and code?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4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Lesson 4 – Target Game</a:t>
            </a:r>
            <a:endParaRPr lang="en-US" sz="3600" b="1" cap="none" spc="0" dirty="0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54258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 are learning to create a target game using the micro:bit. </a:t>
            </a:r>
          </a:p>
          <a:p>
            <a:endParaRPr lang="en-GB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build my goal/target.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create code that keeps score.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build the circuit and test my game.</a:t>
            </a:r>
          </a:p>
        </p:txBody>
      </p:sp>
    </p:spTree>
    <p:extLst>
      <p:ext uri="{BB962C8B-B14F-4D97-AF65-F5344CB8AC3E}">
        <p14:creationId xmlns:p14="http://schemas.microsoft.com/office/powerpoint/2010/main" val="355967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Introduction Video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Tin Foil Electronics - Lesson 4 - Target Game - Part 1">
            <a:hlinkClick r:id="" action="ppaction://media"/>
            <a:extLst>
              <a:ext uri="{FF2B5EF4-FFF2-40B4-BE49-F238E27FC236}">
                <a16:creationId xmlns:a16="http://schemas.microsoft.com/office/drawing/2014/main" id="{734DE51D-695B-2D77-4D55-B3711CA99E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1002102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32810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Electronic score keeping…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4" name="Picture 2" descr="Tennis Scoring System Explained - peRFect Tenn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33" y="998806"/>
            <a:ext cx="4930793" cy="29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ootball Scoreboards | LED Scoreboards | LEDsyner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9" y="998806"/>
            <a:ext cx="3961493" cy="29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mazon.com : BTBSIGN Score Keeper Portable Led Digital Electronic  Scoreboard with Remote for Sports Games Volleyball Table Tennis Baseball  Basketball Scoreboards Home Guest (1.8inch) : Sports &amp; Outdoo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9" y="4154905"/>
            <a:ext cx="2957120" cy="251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stway 8 IN 1 Basketball Arcade Game Indoor Sport Basketball Arcade  Shootout Scoreboard | DIY at B&amp;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76" y="4154905"/>
            <a:ext cx="2548261" cy="254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evin Anderson Tops John Isner 26-24 At Wimbledon; Other, 44% OF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64" y="4154905"/>
            <a:ext cx="4493320" cy="25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Our Game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9" y="998806"/>
            <a:ext cx="9705474" cy="545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8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Materials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05" y="998806"/>
            <a:ext cx="9717621" cy="546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3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The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36" y="1187158"/>
            <a:ext cx="9368589" cy="49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9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Video 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Tin Foil Electronics - Lesson 4 - Target Game - Part 2">
            <a:hlinkClick r:id="" action="ppaction://media"/>
            <a:extLst>
              <a:ext uri="{FF2B5EF4-FFF2-40B4-BE49-F238E27FC236}">
                <a16:creationId xmlns:a16="http://schemas.microsoft.com/office/drawing/2014/main" id="{1DB0C7A7-BB98-3500-F748-4FD239A19A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1002102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7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54769" y="352475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How could we improve the game?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4" name="Picture 6" descr="Kevin Anderson Tops John Isner 26-24 At Wimbledon; Other, 44% 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51" y="1187158"/>
            <a:ext cx="9114917" cy="512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21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E5932A06C8714387651E21E985CEC4" ma:contentTypeVersion="4" ma:contentTypeDescription="Create a new document." ma:contentTypeScope="" ma:versionID="4c50fa5595b4c2ccb1cc40f806c41850">
  <xsd:schema xmlns:xsd="http://www.w3.org/2001/XMLSchema" xmlns:xs="http://www.w3.org/2001/XMLSchema" xmlns:p="http://schemas.microsoft.com/office/2006/metadata/properties" xmlns:ns2="01355135-20c8-455b-8e73-b211b0fdd974" targetNamespace="http://schemas.microsoft.com/office/2006/metadata/properties" ma:root="true" ma:fieldsID="06829ae850c820f03ded54bc70693785" ns2:_="">
    <xsd:import namespace="01355135-20c8-455b-8e73-b211b0fdd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55135-20c8-455b-8e73-b211b0fdd9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6A8116-85BB-4F25-9BD2-683C424FF5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7E071D-D0CC-43E1-AE98-47079196C3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355135-20c8-455b-8e73-b211b0fdd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56FE07-93D0-4409-A625-2630AABF19B7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fde4cf9a-b357-4977-b184-103da88553c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119</Words>
  <Application>Microsoft Office PowerPoint</Application>
  <PresentationFormat>Widescreen</PresentationFormat>
  <Paragraphs>26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77</cp:revision>
  <cp:lastPrinted>2021-12-03T08:42:07Z</cp:lastPrinted>
  <dcterms:created xsi:type="dcterms:W3CDTF">2021-08-29T20:45:46Z</dcterms:created>
  <dcterms:modified xsi:type="dcterms:W3CDTF">2024-06-04T20:13:13Z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0x01010041E5932A06C8714387651E21E985CEC4</vt:lpwstr>
  </property>
</Properties>
</file>