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380" r:id="rId5"/>
    <p:sldId id="1330" r:id="rId6"/>
    <p:sldId id="1371" r:id="rId7"/>
    <p:sldId id="1385" r:id="rId8"/>
    <p:sldId id="1363" r:id="rId9"/>
    <p:sldId id="1392" r:id="rId10"/>
    <p:sldId id="1382" r:id="rId11"/>
    <p:sldId id="1388" r:id="rId12"/>
    <p:sldId id="1393" r:id="rId13"/>
    <p:sldId id="1384" r:id="rId14"/>
    <p:sldId id="1381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C8E80-0950-F547-C505-B66184333A23}" v="8" dt="2024-06-04T20:14:40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490C8E80-0950-F547-C505-B66184333A23}"/>
    <pc:docChg chg="modSld">
      <pc:chgData name="Euan Morrison" userId="S::gw22morrisoneuan@glowmail.org.uk::1c1239fc-f294-48eb-89e6-d05184854051" providerId="AD" clId="Web-{490C8E80-0950-F547-C505-B66184333A23}" dt="2024-06-04T20:14:40.791" v="7" actId="1076"/>
      <pc:docMkLst>
        <pc:docMk/>
      </pc:docMkLst>
      <pc:sldChg chg="addSp delSp modSp">
        <pc:chgData name="Euan Morrison" userId="S::gw22morrisoneuan@glowmail.org.uk::1c1239fc-f294-48eb-89e6-d05184854051" providerId="AD" clId="Web-{490C8E80-0950-F547-C505-B66184333A23}" dt="2024-06-04T20:14:01.586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490C8E80-0950-F547-C505-B66184333A23}" dt="2024-06-04T20:13:48.976" v="0"/>
          <ac:picMkLst>
            <pc:docMk/>
            <pc:sldMk cId="1747791484" sldId="1371"/>
            <ac:picMk id="2" creationId="{274BF566-E5D3-D782-6DF8-B682E834D880}"/>
          </ac:picMkLst>
        </pc:picChg>
        <pc:picChg chg="add mod">
          <ac:chgData name="Euan Morrison" userId="S::gw22morrisoneuan@glowmail.org.uk::1c1239fc-f294-48eb-89e6-d05184854051" providerId="AD" clId="Web-{490C8E80-0950-F547-C505-B66184333A23}" dt="2024-06-04T20:14:01.586" v="3" actId="1076"/>
          <ac:picMkLst>
            <pc:docMk/>
            <pc:sldMk cId="1747791484" sldId="1371"/>
            <ac:picMk id="3" creationId="{0D6CB704-90B2-2333-ABBB-CE0985C225E9}"/>
          </ac:picMkLst>
        </pc:picChg>
      </pc:sldChg>
      <pc:sldChg chg="addSp delSp modSp">
        <pc:chgData name="Euan Morrison" userId="S::gw22morrisoneuan@glowmail.org.uk::1c1239fc-f294-48eb-89e6-d05184854051" providerId="AD" clId="Web-{490C8E80-0950-F547-C505-B66184333A23}" dt="2024-06-04T20:14:40.791" v="7" actId="1076"/>
        <pc:sldMkLst>
          <pc:docMk/>
          <pc:sldMk cId="491276930" sldId="1382"/>
        </pc:sldMkLst>
        <pc:picChg chg="del">
          <ac:chgData name="Euan Morrison" userId="S::gw22morrisoneuan@glowmail.org.uk::1c1239fc-f294-48eb-89e6-d05184854051" providerId="AD" clId="Web-{490C8E80-0950-F547-C505-B66184333A23}" dt="2024-06-04T20:14:30.947" v="4"/>
          <ac:picMkLst>
            <pc:docMk/>
            <pc:sldMk cId="491276930" sldId="1382"/>
            <ac:picMk id="2" creationId="{23EFCB9F-6F7E-298A-E3C9-68FC3FADE2CA}"/>
          </ac:picMkLst>
        </pc:picChg>
        <pc:picChg chg="add mod">
          <ac:chgData name="Euan Morrison" userId="S::gw22morrisoneuan@glowmail.org.uk::1c1239fc-f294-48eb-89e6-d05184854051" providerId="AD" clId="Web-{490C8E80-0950-F547-C505-B66184333A23}" dt="2024-06-04T20:14:40.791" v="7" actId="1076"/>
          <ac:picMkLst>
            <pc:docMk/>
            <pc:sldMk cId="491276930" sldId="1382"/>
            <ac:picMk id="3" creationId="{2592DDAD-759E-7F77-2F60-B2C27088AE52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1B29CBD9-D92E-DFB1-6C69-00647C3B5D31}"/>
    <pc:docChg chg="modSld">
      <pc:chgData name="Euan Morrison" userId="S::gw22morrisoneuan@glowmail.org.uk::1c1239fc-f294-48eb-89e6-d05184854051" providerId="AD" clId="Web-{1B29CBD9-D92E-DFB1-6C69-00647C3B5D31}" dt="2024-05-31T15:16:17.738" v="9" actId="1076"/>
      <pc:docMkLst>
        <pc:docMk/>
      </pc:docMkLst>
      <pc:sldChg chg="addSp delSp modSp">
        <pc:chgData name="Euan Morrison" userId="S::gw22morrisoneuan@glowmail.org.uk::1c1239fc-f294-48eb-89e6-d05184854051" providerId="AD" clId="Web-{1B29CBD9-D92E-DFB1-6C69-00647C3B5D31}" dt="2024-05-31T15:15:11.205" v="3" actId="1076"/>
        <pc:sldMkLst>
          <pc:docMk/>
          <pc:sldMk cId="1747791484" sldId="1371"/>
        </pc:sldMkLst>
        <pc:spChg chg="del">
          <ac:chgData name="Euan Morrison" userId="S::gw22morrisoneuan@glowmail.org.uk::1c1239fc-f294-48eb-89e6-d05184854051" providerId="AD" clId="Web-{1B29CBD9-D92E-DFB1-6C69-00647C3B5D31}" dt="2024-05-31T15:14:39.641" v="0"/>
          <ac:spMkLst>
            <pc:docMk/>
            <pc:sldMk cId="1747791484" sldId="137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1B29CBD9-D92E-DFB1-6C69-00647C3B5D31}" dt="2024-05-31T15:15:11.205" v="3" actId="1076"/>
          <ac:picMkLst>
            <pc:docMk/>
            <pc:sldMk cId="1747791484" sldId="1371"/>
            <ac:picMk id="2" creationId="{274BF566-E5D3-D782-6DF8-B682E834D880}"/>
          </ac:picMkLst>
        </pc:picChg>
      </pc:sldChg>
      <pc:sldChg chg="addSp delSp modSp">
        <pc:chgData name="Euan Morrison" userId="S::gw22morrisoneuan@glowmail.org.uk::1c1239fc-f294-48eb-89e6-d05184854051" providerId="AD" clId="Web-{1B29CBD9-D92E-DFB1-6C69-00647C3B5D31}" dt="2024-05-31T15:16:17.738" v="9" actId="1076"/>
        <pc:sldMkLst>
          <pc:docMk/>
          <pc:sldMk cId="491276930" sldId="1382"/>
        </pc:sldMkLst>
        <pc:spChg chg="del mod">
          <ac:chgData name="Euan Morrison" userId="S::gw22morrisoneuan@glowmail.org.uk::1c1239fc-f294-48eb-89e6-d05184854051" providerId="AD" clId="Web-{1B29CBD9-D92E-DFB1-6C69-00647C3B5D31}" dt="2024-05-31T15:15:49.159" v="6"/>
          <ac:spMkLst>
            <pc:docMk/>
            <pc:sldMk cId="491276930" sldId="1382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1B29CBD9-D92E-DFB1-6C69-00647C3B5D31}" dt="2024-05-31T15:16:17.738" v="9" actId="1076"/>
          <ac:picMkLst>
            <pc:docMk/>
            <pc:sldMk cId="491276930" sldId="1382"/>
            <ac:picMk id="2" creationId="{23EFCB9F-6F7E-298A-E3C9-68FC3FADE2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Qja0JHyJhw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ZTDcpvuGUo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Tin Foil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Electronics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Maze Game</a:t>
            </a:r>
            <a:endParaRPr lang="en-US" sz="3600" b="1" cap="none" spc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4769" y="352475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How to play the game?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Place the ball in the maze.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Press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Button A to start the timer.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Move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the ball to one of the tin foil contacts.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When arrow shows move to the other corner and find the tin foil contact.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timer ends read the score.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2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did this game use two of the input pins on the micro:bit?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do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to improve your game?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think of other games which could use the same sort of circuit and code?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5 – Maze Game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create a maze game using the micro:bit. 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design and build my maze.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the score keeper and timer.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build the circuit and test my maze. 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5 - Maze Game - Part 1">
            <a:hlinkClick r:id="" action="ppaction://media"/>
            <a:extLst>
              <a:ext uri="{FF2B5EF4-FFF2-40B4-BE49-F238E27FC236}">
                <a16:creationId xmlns:a16="http://schemas.microsoft.com/office/drawing/2014/main" id="{0D6CB704-90B2-2333-ABBB-CE0985C225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8897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Features of a good Maze?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4" descr="Upcycled marble maze using cardboar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5" y="1012627"/>
            <a:ext cx="3015343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Y micro:bit Maze G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3" y="1012627"/>
            <a:ext cx="3785937" cy="21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8" y="4085945"/>
            <a:ext cx="3788776" cy="25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8" r="8554" b="25285"/>
          <a:stretch/>
        </p:blipFill>
        <p:spPr bwMode="auto">
          <a:xfrm>
            <a:off x="4401907" y="4085945"/>
            <a:ext cx="4021761" cy="25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logger.googleusercontent.com/img/b/R29vZ2xl/AVvXsEg6R-EnC7wj4tQgi2ldPcpc9Aq0RS_EnA3Gqx0ZqAf_EoPgSasDqfzOUiFgf1MZVsmEjvAOrwVEM_XhBxsu6K373KEk-29SFIc8vkwG5syJsCCK_XDFvZnwtC12ILqVCR659UfUTZfJr9c/s400/P40414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54" y="1012626"/>
            <a:ext cx="4020457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Our Game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3" y="998806"/>
            <a:ext cx="9787226" cy="55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86" y="1187158"/>
            <a:ext cx="9265860" cy="52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5 - Maze Game - Part 2">
            <a:hlinkClick r:id="" action="ppaction://media"/>
            <a:extLst>
              <a:ext uri="{FF2B5EF4-FFF2-40B4-BE49-F238E27FC236}">
                <a16:creationId xmlns:a16="http://schemas.microsoft.com/office/drawing/2014/main" id="{2592DDAD-759E-7F77-2F60-B2C27088AE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" y="164123"/>
            <a:ext cx="11049837" cy="6599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258298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666" t="45392" r="36976" b="13202"/>
          <a:stretch/>
        </p:blipFill>
        <p:spPr>
          <a:xfrm>
            <a:off x="6197702" y="4543162"/>
            <a:ext cx="1406258" cy="1323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685" y="4339389"/>
            <a:ext cx="1550275" cy="4075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465576" y="3811037"/>
            <a:ext cx="887098" cy="106928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0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" y="164123"/>
            <a:ext cx="11049837" cy="6599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258298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39035" y="2438400"/>
            <a:ext cx="1264024" cy="45720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90678" y="1766047"/>
            <a:ext cx="5458122" cy="2767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can change the length of the timer here. For example 30seconds, 60seconds, and up to 99 seconds.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82845" y="4449689"/>
            <a:ext cx="1107833" cy="143115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37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5932A06C8714387651E21E985CEC4" ma:contentTypeVersion="4" ma:contentTypeDescription="Create a new document." ma:contentTypeScope="" ma:versionID="4c50fa5595b4c2ccb1cc40f806c41850">
  <xsd:schema xmlns:xsd="http://www.w3.org/2001/XMLSchema" xmlns:xs="http://www.w3.org/2001/XMLSchema" xmlns:p="http://schemas.microsoft.com/office/2006/metadata/properties" xmlns:ns2="01355135-20c8-455b-8e73-b211b0fdd974" targetNamespace="http://schemas.microsoft.com/office/2006/metadata/properties" ma:root="true" ma:fieldsID="06829ae850c820f03ded54bc70693785" ns2:_="">
    <xsd:import namespace="01355135-20c8-455b-8e73-b211b0fdd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55135-20c8-455b-8e73-b211b0fdd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6FE07-93D0-4409-A625-2630AABF19B7}">
  <ds:schemaRefs>
    <ds:schemaRef ds:uri="http://purl.org/dc/elements/1.1/"/>
    <ds:schemaRef ds:uri="http://schemas.microsoft.com/office/2006/metadata/properties"/>
    <ds:schemaRef ds:uri="fde4cf9a-b357-4977-b184-103da88553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87E75-BF94-497D-AD51-0447F0D98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55135-20c8-455b-8e73-b211b0fdd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197</Words>
  <Application>Microsoft Office PowerPoint</Application>
  <PresentationFormat>Widescreen</PresentationFormat>
  <Paragraphs>32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89</cp:revision>
  <cp:lastPrinted>2021-12-03T08:42:07Z</cp:lastPrinted>
  <dcterms:created xsi:type="dcterms:W3CDTF">2021-08-29T20:45:46Z</dcterms:created>
  <dcterms:modified xsi:type="dcterms:W3CDTF">2024-06-04T20:14:41Z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0x01010041E5932A06C8714387651E21E985CEC4</vt:lpwstr>
  </property>
</Properties>
</file>