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9"/>
  </p:notesMasterIdLst>
  <p:sldIdLst>
    <p:sldId id="1350" r:id="rId6"/>
    <p:sldId id="1353" r:id="rId7"/>
    <p:sldId id="1352" r:id="rId8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18D5F-CEBA-6716-6889-4AE18A694E2A}" v="89" dt="2022-11-11T14:30:10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F6818D5F-CEBA-6716-6889-4AE18A694E2A}"/>
    <pc:docChg chg="modSld">
      <pc:chgData name="Euan Morrison" userId="S::gw22morrisoneuan@glowmail.org.uk::1c1239fc-f294-48eb-89e6-d05184854051" providerId="AD" clId="Web-{F6818D5F-CEBA-6716-6889-4AE18A694E2A}" dt="2022-11-11T14:30:10.447" v="67" actId="688"/>
      <pc:docMkLst>
        <pc:docMk/>
      </pc:docMkLst>
      <pc:sldChg chg="modSp">
        <pc:chgData name="Euan Morrison" userId="S::gw22morrisoneuan@glowmail.org.uk::1c1239fc-f294-48eb-89e6-d05184854051" providerId="AD" clId="Web-{F6818D5F-CEBA-6716-6889-4AE18A694E2A}" dt="2022-11-11T14:23:31.202" v="5" actId="14100"/>
        <pc:sldMkLst>
          <pc:docMk/>
          <pc:sldMk cId="3959300040" sldId="1347"/>
        </pc:sldMkLst>
        <pc:spChg chg="mod">
          <ac:chgData name="Euan Morrison" userId="S::gw22morrisoneuan@glowmail.org.uk::1c1239fc-f294-48eb-89e6-d05184854051" providerId="AD" clId="Web-{F6818D5F-CEBA-6716-6889-4AE18A694E2A}" dt="2022-11-11T14:23:31.202" v="5" actId="14100"/>
          <ac:spMkLst>
            <pc:docMk/>
            <pc:sldMk cId="3959300040" sldId="1347"/>
            <ac:spMk id="6" creationId="{00000000-0000-0000-0000-000000000000}"/>
          </ac:spMkLst>
        </pc:spChg>
      </pc:sldChg>
      <pc:sldChg chg="addSp delSp modSp">
        <pc:chgData name="Euan Morrison" userId="S::gw22morrisoneuan@glowmail.org.uk::1c1239fc-f294-48eb-89e6-d05184854051" providerId="AD" clId="Web-{F6818D5F-CEBA-6716-6889-4AE18A694E2A}" dt="2022-11-11T14:30:10.447" v="67" actId="688"/>
        <pc:sldMkLst>
          <pc:docMk/>
          <pc:sldMk cId="2888805955" sldId="1348"/>
        </pc:sldMkLst>
        <pc:spChg chg="del">
          <ac:chgData name="Euan Morrison" userId="S::gw22morrisoneuan@glowmail.org.uk::1c1239fc-f294-48eb-89e6-d05184854051" providerId="AD" clId="Web-{F6818D5F-CEBA-6716-6889-4AE18A694E2A}" dt="2022-11-11T14:22:59.544" v="0"/>
          <ac:spMkLst>
            <pc:docMk/>
            <pc:sldMk cId="2888805955" sldId="1348"/>
            <ac:spMk id="2" creationId="{00000000-0000-0000-0000-000000000000}"/>
          </ac:spMkLst>
        </pc:spChg>
        <pc:spChg chg="add mod ord">
          <ac:chgData name="Euan Morrison" userId="S::gw22morrisoneuan@glowmail.org.uk::1c1239fc-f294-48eb-89e6-d05184854051" providerId="AD" clId="Web-{F6818D5F-CEBA-6716-6889-4AE18A694E2A}" dt="2022-11-11T14:30:10.447" v="67" actId="688"/>
          <ac:spMkLst>
            <pc:docMk/>
            <pc:sldMk cId="2888805955" sldId="1348"/>
            <ac:spMk id="7" creationId="{0141D5D7-435B-89B7-386E-483999F660E6}"/>
          </ac:spMkLst>
        </pc:spChg>
        <pc:picChg chg="add mod ord">
          <ac:chgData name="Euan Morrison" userId="S::gw22morrisoneuan@glowmail.org.uk::1c1239fc-f294-48eb-89e6-d05184854051" providerId="AD" clId="Web-{F6818D5F-CEBA-6716-6889-4AE18A694E2A}" dt="2022-11-11T14:23:31.312" v="6"/>
          <ac:picMkLst>
            <pc:docMk/>
            <pc:sldMk cId="2888805955" sldId="1348"/>
            <ac:picMk id="5" creationId="{C09CBD2C-2F73-B444-2AAE-A87B5C1C47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5026325" y="4997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9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56" y="1683052"/>
            <a:ext cx="2226255" cy="536016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Type School name here…:</a:t>
            </a:r>
          </a:p>
        </p:txBody>
      </p:sp>
      <p:sp>
        <p:nvSpPr>
          <p:cNvPr id="11" name="Picture Placeholder 70">
            <a:extLst>
              <a:ext uri="{FF2B5EF4-FFF2-40B4-BE49-F238E27FC236}">
                <a16:creationId xmlns:a16="http://schemas.microsoft.com/office/drawing/2014/main" id="{32901657-7ABA-A5A4-70B1-F9108399F3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87111" y="1391498"/>
            <a:ext cx="1024900" cy="901848"/>
          </a:xfrm>
          <a:prstGeom prst="flowChartConnector">
            <a:avLst/>
          </a:prstGeom>
          <a:ln w="19050">
            <a:solidFill>
              <a:srgbClr val="0070C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GB" dirty="0"/>
              <a:t>School Logo</a:t>
            </a:r>
          </a:p>
        </p:txBody>
      </p:sp>
      <p:sp>
        <p:nvSpPr>
          <p:cNvPr id="12" name="Text Placeholder 67">
            <a:extLst>
              <a:ext uri="{FF2B5EF4-FFF2-40B4-BE49-F238E27FC236}">
                <a16:creationId xmlns:a16="http://schemas.microsoft.com/office/drawing/2014/main" id="{E08D4289-4620-9251-E5F1-263D4516B4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654" y="6169688"/>
            <a:ext cx="3189877" cy="567609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Paste Link to Code here…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7775" y="73045"/>
            <a:ext cx="30372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Challenge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Submission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4984710" y="2300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8933928" y="2300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3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448867" y="4049714"/>
            <a:ext cx="3385427" cy="2005515"/>
          </a:xfrm>
          <a:prstGeom prst="roundRect">
            <a:avLst>
              <a:gd name="adj" fmla="val 5512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48867" y="4064551"/>
            <a:ext cx="3332140" cy="1990679"/>
          </a:xfrm>
          <a:prstGeom prst="roundRect">
            <a:avLst>
              <a:gd name="adj" fmla="val 4988"/>
            </a:avLst>
          </a:prstGeom>
          <a:noFill/>
        </p:spPr>
        <p:txBody>
          <a:bodyPr>
            <a:normAutofit/>
          </a:bodyPr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Upload a screenshot of your code…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8975543" y="4973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1" name="Rectangle 30"/>
          <p:cNvSpPr/>
          <p:nvPr userDrawn="1"/>
        </p:nvSpPr>
        <p:spPr>
          <a:xfrm>
            <a:off x="4264848" y="1411293"/>
            <a:ext cx="3782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Worksheet</a:t>
            </a:r>
            <a:endParaRPr kumimoji="0" lang="en-US" sz="2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310665" y="1308936"/>
            <a:ext cx="172792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School Name:</a:t>
            </a:r>
          </a:p>
        </p:txBody>
      </p:sp>
      <p:sp>
        <p:nvSpPr>
          <p:cNvPr id="35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0856" y="2555427"/>
            <a:ext cx="3174038" cy="347098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First names of group members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305212" y="2216873"/>
            <a:ext cx="19782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Names of Group: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261001" y="2875206"/>
            <a:ext cx="21707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Name of Game:</a:t>
            </a:r>
            <a:endParaRPr kumimoji="0" lang="en-US" sz="1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0856" y="3247208"/>
            <a:ext cx="3287579" cy="399151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 smtClean="0"/>
              <a:t>What did you call your game?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96" y="-5301"/>
            <a:ext cx="5902347" cy="1244323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388633" y="3655676"/>
            <a:ext cx="21707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Code:</a:t>
            </a:r>
            <a:endParaRPr kumimoji="0" lang="en-US" sz="1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7908564" y="1393793"/>
            <a:ext cx="3782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Poster/Video</a:t>
            </a:r>
            <a:endParaRPr kumimoji="0" lang="en-US" sz="2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4398369" y="2091947"/>
            <a:ext cx="3385427" cy="3963282"/>
          </a:xfrm>
          <a:prstGeom prst="roundRect">
            <a:avLst>
              <a:gd name="adj" fmla="val 5512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398369" y="2106783"/>
            <a:ext cx="3332140" cy="3948445"/>
          </a:xfrm>
          <a:prstGeom prst="roundRect">
            <a:avLst>
              <a:gd name="adj" fmla="val 4988"/>
            </a:avLst>
          </a:prstGeom>
          <a:noFill/>
        </p:spPr>
        <p:txBody>
          <a:bodyPr>
            <a:normAutofit/>
          </a:bodyPr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Upload a photo or screenshot of your worksheet</a:t>
            </a:r>
            <a:endParaRPr lang="en-US" dirty="0"/>
          </a:p>
        </p:txBody>
      </p:sp>
      <p:sp>
        <p:nvSpPr>
          <p:cNvPr id="43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8152720" y="2106784"/>
            <a:ext cx="3385427" cy="3948445"/>
          </a:xfrm>
          <a:prstGeom prst="roundRect">
            <a:avLst>
              <a:gd name="adj" fmla="val 5512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179363" y="2119613"/>
            <a:ext cx="3332140" cy="3948445"/>
          </a:xfrm>
          <a:prstGeom prst="roundRect">
            <a:avLst>
              <a:gd name="adj" fmla="val 4988"/>
            </a:avLst>
          </a:prstGeom>
          <a:noFill/>
        </p:spPr>
        <p:txBody>
          <a:bodyPr>
            <a:normAutofit/>
          </a:bodyPr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Upload a photo of your poster or your video (drag box smaller to make landscape)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5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017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50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313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38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172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39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03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600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980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795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41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0070C0"/>
            </a:gs>
            <a:gs pos="0">
              <a:schemeClr val="accent5">
                <a:lumMod val="60000"/>
                <a:lumOff val="4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12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038975"/>
            <a:ext cx="447821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Micro:bit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Beyond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Basics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1985" y="5628752"/>
            <a:ext cx="103280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GB" sz="32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Download and complete Slide 3 for your group</a:t>
            </a:r>
          </a:p>
        </p:txBody>
      </p:sp>
      <p:sp>
        <p:nvSpPr>
          <p:cNvPr id="6" name="Rectangle 5"/>
          <p:cNvSpPr/>
          <p:nvPr/>
        </p:nvSpPr>
        <p:spPr>
          <a:xfrm>
            <a:off x="931985" y="694760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Challenge Template</a:t>
            </a:r>
          </a:p>
        </p:txBody>
      </p:sp>
    </p:spTree>
    <p:extLst>
      <p:ext uri="{BB962C8B-B14F-4D97-AF65-F5344CB8AC3E}">
        <p14:creationId xmlns:p14="http://schemas.microsoft.com/office/powerpoint/2010/main" val="32167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Moray Primary</a:t>
            </a:r>
            <a:endParaRPr lang="en-GB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3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6" y="4064000"/>
            <a:ext cx="2839835" cy="199072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 smtClean="0"/>
              <a:t>Mr Morrison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dirty="0" smtClean="0"/>
              <a:t>The Apple Catcher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66" y="2106613"/>
            <a:ext cx="2811155" cy="394811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3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53" y="2119313"/>
            <a:ext cx="2756456" cy="394811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41D5D7-435B-89B7-386E-483999F660E6}"/>
              </a:ext>
            </a:extLst>
          </p:cNvPr>
          <p:cNvSpPr txBox="1"/>
          <p:nvPr/>
        </p:nvSpPr>
        <p:spPr>
          <a:xfrm rot="10320000" flipV="1">
            <a:off x="272163" y="871375"/>
            <a:ext cx="408452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b="1" dirty="0">
                <a:solidFill>
                  <a:srgbClr val="ED7D31"/>
                </a:solidFill>
                <a:latin typeface="Century Gothic"/>
                <a:cs typeface="Calibri"/>
              </a:rPr>
              <a:t>EXAMPLE</a:t>
            </a:r>
            <a:endParaRPr lang="en-GB" sz="6600" b="1" dirty="0">
              <a:solidFill>
                <a:srgbClr val="ED7D3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62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3523C1718714AA74272F18AF159CA" ma:contentTypeVersion="2" ma:contentTypeDescription="Create a new document." ma:contentTypeScope="" ma:versionID="5023ee9cdb00f363fadf6847fac04185">
  <xsd:schema xmlns:xsd="http://www.w3.org/2001/XMLSchema" xmlns:xs="http://www.w3.org/2001/XMLSchema" xmlns:p="http://schemas.microsoft.com/office/2006/metadata/properties" xmlns:ns2="fde4cf9a-b357-4977-b184-103da88553c6" targetNamespace="http://schemas.microsoft.com/office/2006/metadata/properties" ma:root="true" ma:fieldsID="dd995762285579855318cff451f3a121" ns2:_="">
    <xsd:import namespace="fde4cf9a-b357-4977-b184-103da8855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4cf9a-b357-4977-b184-103da8855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A3388A-0988-45E5-BB80-503A3502C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4cf9a-b357-4977-b184-103da88553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6FE07-93D0-4409-A625-2630AABF19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6040a27-bda7-437c-9f79-9881132db20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29730</TotalTime>
  <Words>21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Segoe UI Semilight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327</cp:revision>
  <cp:lastPrinted>2021-12-03T08:42:07Z</cp:lastPrinted>
  <dcterms:created xsi:type="dcterms:W3CDTF">2021-08-29T20:45:46Z</dcterms:created>
  <dcterms:modified xsi:type="dcterms:W3CDTF">2023-09-27T20:53:46Z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0x01010095B3523C1718714AA74272F18AF159CA</vt:lpwstr>
  </property>
</Properties>
</file>