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1347" r:id="rId5"/>
    <p:sldId id="1348" r:id="rId6"/>
    <p:sldId id="1349" r:id="rId7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EED8B-A33F-EC36-3445-0A610CD0D297}" v="2" dt="2023-05-22T14:54:06.629"/>
    <p1510:client id="{F6818D5F-CEBA-6716-6889-4AE18A694E2A}" v="89" dt="2022-11-11T14:30:10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F6818D5F-CEBA-6716-6889-4AE18A694E2A}"/>
    <pc:docChg chg="modSld">
      <pc:chgData name="Euan Morrison" userId="S::gw22morrisoneuan@glowmail.org.uk::1c1239fc-f294-48eb-89e6-d05184854051" providerId="AD" clId="Web-{F6818D5F-CEBA-6716-6889-4AE18A694E2A}" dt="2022-11-11T14:30:10.447" v="67" actId="688"/>
      <pc:docMkLst>
        <pc:docMk/>
      </pc:docMkLst>
      <pc:sldChg chg="modSp">
        <pc:chgData name="Euan Morrison" userId="S::gw22morrisoneuan@glowmail.org.uk::1c1239fc-f294-48eb-89e6-d05184854051" providerId="AD" clId="Web-{F6818D5F-CEBA-6716-6889-4AE18A694E2A}" dt="2022-11-11T14:23:31.202" v="5" actId="14100"/>
        <pc:sldMkLst>
          <pc:docMk/>
          <pc:sldMk cId="3959300040" sldId="1347"/>
        </pc:sldMkLst>
        <pc:spChg chg="mod">
          <ac:chgData name="Euan Morrison" userId="S::gw22morrisoneuan@glowmail.org.uk::1c1239fc-f294-48eb-89e6-d05184854051" providerId="AD" clId="Web-{F6818D5F-CEBA-6716-6889-4AE18A694E2A}" dt="2022-11-11T14:23:31.202" v="5" actId="14100"/>
          <ac:spMkLst>
            <pc:docMk/>
            <pc:sldMk cId="3959300040" sldId="1347"/>
            <ac:spMk id="6" creationId="{00000000-0000-0000-0000-000000000000}"/>
          </ac:spMkLst>
        </pc:spChg>
      </pc:sldChg>
      <pc:sldChg chg="addSp delSp modSp">
        <pc:chgData name="Euan Morrison" userId="S::gw22morrisoneuan@glowmail.org.uk::1c1239fc-f294-48eb-89e6-d05184854051" providerId="AD" clId="Web-{F6818D5F-CEBA-6716-6889-4AE18A694E2A}" dt="2022-11-11T14:30:10.447" v="67" actId="688"/>
        <pc:sldMkLst>
          <pc:docMk/>
          <pc:sldMk cId="2888805955" sldId="1348"/>
        </pc:sldMkLst>
        <pc:spChg chg="del">
          <ac:chgData name="Euan Morrison" userId="S::gw22morrisoneuan@glowmail.org.uk::1c1239fc-f294-48eb-89e6-d05184854051" providerId="AD" clId="Web-{F6818D5F-CEBA-6716-6889-4AE18A694E2A}" dt="2022-11-11T14:22:59.544" v="0"/>
          <ac:spMkLst>
            <pc:docMk/>
            <pc:sldMk cId="2888805955" sldId="1348"/>
            <ac:spMk id="2" creationId="{00000000-0000-0000-0000-000000000000}"/>
          </ac:spMkLst>
        </pc:spChg>
        <pc:spChg chg="add mod ord">
          <ac:chgData name="Euan Morrison" userId="S::gw22morrisoneuan@glowmail.org.uk::1c1239fc-f294-48eb-89e6-d05184854051" providerId="AD" clId="Web-{F6818D5F-CEBA-6716-6889-4AE18A694E2A}" dt="2022-11-11T14:30:10.447" v="67" actId="688"/>
          <ac:spMkLst>
            <pc:docMk/>
            <pc:sldMk cId="2888805955" sldId="1348"/>
            <ac:spMk id="7" creationId="{0141D5D7-435B-89B7-386E-483999F660E6}"/>
          </ac:spMkLst>
        </pc:spChg>
        <pc:picChg chg="add mod ord">
          <ac:chgData name="Euan Morrison" userId="S::gw22morrisoneuan@glowmail.org.uk::1c1239fc-f294-48eb-89e6-d05184854051" providerId="AD" clId="Web-{F6818D5F-CEBA-6716-6889-4AE18A694E2A}" dt="2022-11-11T14:23:31.312" v="6"/>
          <ac:picMkLst>
            <pc:docMk/>
            <pc:sldMk cId="2888805955" sldId="1348"/>
            <ac:picMk id="5" creationId="{C09CBD2C-2F73-B444-2AAE-A87B5C1C47A9}"/>
          </ac:picMkLst>
        </pc:picChg>
      </pc:sldChg>
    </pc:docChg>
  </pc:docChgLst>
  <pc:docChgLst>
    <pc:chgData name="Euan Morrison" userId="S::gw22morrisoneuan@glowmail.org.uk::1c1239fc-f294-48eb-89e6-d05184854051" providerId="AD" clId="Web-{08CEED8B-A33F-EC36-3445-0A610CD0D297}"/>
    <pc:docChg chg="modSld modMainMaster">
      <pc:chgData name="Euan Morrison" userId="S::gw22morrisoneuan@glowmail.org.uk::1c1239fc-f294-48eb-89e6-d05184854051" providerId="AD" clId="Web-{08CEED8B-A33F-EC36-3445-0A610CD0D297}" dt="2023-05-22T14:54:06.629" v="1"/>
      <pc:docMkLst>
        <pc:docMk/>
      </pc:docMkLst>
      <pc:sldChg chg="mod setBg">
        <pc:chgData name="Euan Morrison" userId="S::gw22morrisoneuan@glowmail.org.uk::1c1239fc-f294-48eb-89e6-d05184854051" providerId="AD" clId="Web-{08CEED8B-A33F-EC36-3445-0A610CD0D297}" dt="2023-05-22T14:54:06.629" v="1"/>
        <pc:sldMkLst>
          <pc:docMk/>
          <pc:sldMk cId="3959300040" sldId="1347"/>
        </pc:sldMkLst>
      </pc:sldChg>
      <pc:sldChg chg="mod">
        <pc:chgData name="Euan Morrison" userId="S::gw22morrisoneuan@glowmail.org.uk::1c1239fc-f294-48eb-89e6-d05184854051" providerId="AD" clId="Web-{08CEED8B-A33F-EC36-3445-0A610CD0D297}" dt="2023-05-22T14:54:06.629" v="1"/>
        <pc:sldMkLst>
          <pc:docMk/>
          <pc:sldMk cId="2888805955" sldId="1348"/>
        </pc:sldMkLst>
      </pc:sldChg>
      <pc:sldChg chg="mod">
        <pc:chgData name="Euan Morrison" userId="S::gw22morrisoneuan@glowmail.org.uk::1c1239fc-f294-48eb-89e6-d05184854051" providerId="AD" clId="Web-{08CEED8B-A33F-EC36-3445-0A610CD0D297}" dt="2023-05-22T14:54:06.629" v="1"/>
        <pc:sldMkLst>
          <pc:docMk/>
          <pc:sldMk cId="2213443118" sldId="1349"/>
        </pc:sldMkLst>
      </pc:sldChg>
      <pc:sldMasterChg chg="mod setBg modSldLayout">
        <pc:chgData name="Euan Morrison" userId="S::gw22morrisoneuan@glowmail.org.uk::1c1239fc-f294-48eb-89e6-d05184854051" providerId="AD" clId="Web-{08CEED8B-A33F-EC36-3445-0A610CD0D297}" dt="2023-05-22T14:54:06.629" v="1"/>
        <pc:sldMasterMkLst>
          <pc:docMk/>
          <pc:sldMasterMk cId="4285315335" sldId="2147483648"/>
        </pc:sldMasterMkLst>
        <pc:sldLayoutChg chg="mod">
          <pc:chgData name="Euan Morrison" userId="S::gw22morrisoneuan@glowmail.org.uk::1c1239fc-f294-48eb-89e6-d05184854051" providerId="AD" clId="Web-{08CEED8B-A33F-EC36-3445-0A610CD0D297}" dt="2023-05-22T14:54:06.629" v="1"/>
          <pc:sldLayoutMkLst>
            <pc:docMk/>
            <pc:sldMasterMk cId="4285315335" sldId="2147483648"/>
            <pc:sldLayoutMk cId="2648612487" sldId="2147483649"/>
          </pc:sldLayoutMkLst>
        </pc:sldLayoutChg>
        <pc:sldLayoutChg chg="mod">
          <pc:chgData name="Euan Morrison" userId="S::gw22morrisoneuan@glowmail.org.uk::1c1239fc-f294-48eb-89e6-d05184854051" providerId="AD" clId="Web-{08CEED8B-A33F-EC36-3445-0A610CD0D297}" dt="2023-05-22T14:54:06.629" v="1"/>
          <pc:sldLayoutMkLst>
            <pc:docMk/>
            <pc:sldMasterMk cId="4285315335" sldId="2147483648"/>
            <pc:sldLayoutMk cId="3043782718" sldId="2147483650"/>
          </pc:sldLayoutMkLst>
        </pc:sldLayoutChg>
        <pc:sldLayoutChg chg="mod">
          <pc:chgData name="Euan Morrison" userId="S::gw22morrisoneuan@glowmail.org.uk::1c1239fc-f294-48eb-89e6-d05184854051" providerId="AD" clId="Web-{08CEED8B-A33F-EC36-3445-0A610CD0D297}" dt="2023-05-22T14:54:06.629" v="1"/>
          <pc:sldLayoutMkLst>
            <pc:docMk/>
            <pc:sldMasterMk cId="4285315335" sldId="2147483648"/>
            <pc:sldLayoutMk cId="2000749825" sldId="2147483651"/>
          </pc:sldLayoutMkLst>
        </pc:sldLayoutChg>
        <pc:sldLayoutChg chg="mod">
          <pc:chgData name="Euan Morrison" userId="S::gw22morrisoneuan@glowmail.org.uk::1c1239fc-f294-48eb-89e6-d05184854051" providerId="AD" clId="Web-{08CEED8B-A33F-EC36-3445-0A610CD0D297}" dt="2023-05-22T14:54:06.629" v="1"/>
          <pc:sldLayoutMkLst>
            <pc:docMk/>
            <pc:sldMasterMk cId="4285315335" sldId="2147483648"/>
            <pc:sldLayoutMk cId="3438005322" sldId="2147483652"/>
          </pc:sldLayoutMkLst>
        </pc:sldLayoutChg>
        <pc:sldLayoutChg chg="mod">
          <pc:chgData name="Euan Morrison" userId="S::gw22morrisoneuan@glowmail.org.uk::1c1239fc-f294-48eb-89e6-d05184854051" providerId="AD" clId="Web-{08CEED8B-A33F-EC36-3445-0A610CD0D297}" dt="2023-05-22T14:54:06.629" v="1"/>
          <pc:sldLayoutMkLst>
            <pc:docMk/>
            <pc:sldMasterMk cId="4285315335" sldId="2147483648"/>
            <pc:sldLayoutMk cId="1610597088" sldId="2147483653"/>
          </pc:sldLayoutMkLst>
        </pc:sldLayoutChg>
        <pc:sldLayoutChg chg="mod">
          <pc:chgData name="Euan Morrison" userId="S::gw22morrisoneuan@glowmail.org.uk::1c1239fc-f294-48eb-89e6-d05184854051" providerId="AD" clId="Web-{08CEED8B-A33F-EC36-3445-0A610CD0D297}" dt="2023-05-22T14:54:06.629" v="1"/>
          <pc:sldLayoutMkLst>
            <pc:docMk/>
            <pc:sldMasterMk cId="4285315335" sldId="2147483648"/>
            <pc:sldLayoutMk cId="2566949685" sldId="2147483654"/>
          </pc:sldLayoutMkLst>
        </pc:sldLayoutChg>
        <pc:sldLayoutChg chg="mod">
          <pc:chgData name="Euan Morrison" userId="S::gw22morrisoneuan@glowmail.org.uk::1c1239fc-f294-48eb-89e6-d05184854051" providerId="AD" clId="Web-{08CEED8B-A33F-EC36-3445-0A610CD0D297}" dt="2023-05-22T14:54:06.629" v="1"/>
          <pc:sldLayoutMkLst>
            <pc:docMk/>
            <pc:sldMasterMk cId="4285315335" sldId="2147483648"/>
            <pc:sldLayoutMk cId="3447846331" sldId="2147483655"/>
          </pc:sldLayoutMkLst>
        </pc:sldLayoutChg>
        <pc:sldLayoutChg chg="mod">
          <pc:chgData name="Euan Morrison" userId="S::gw22morrisoneuan@glowmail.org.uk::1c1239fc-f294-48eb-89e6-d05184854051" providerId="AD" clId="Web-{08CEED8B-A33F-EC36-3445-0A610CD0D297}" dt="2023-05-22T14:54:06.629" v="1"/>
          <pc:sldLayoutMkLst>
            <pc:docMk/>
            <pc:sldMasterMk cId="4285315335" sldId="2147483648"/>
            <pc:sldLayoutMk cId="2803241194" sldId="2147483656"/>
          </pc:sldLayoutMkLst>
        </pc:sldLayoutChg>
        <pc:sldLayoutChg chg="mod">
          <pc:chgData name="Euan Morrison" userId="S::gw22morrisoneuan@glowmail.org.uk::1c1239fc-f294-48eb-89e6-d05184854051" providerId="AD" clId="Web-{08CEED8B-A33F-EC36-3445-0A610CD0D297}" dt="2023-05-22T14:54:06.629" v="1"/>
          <pc:sldLayoutMkLst>
            <pc:docMk/>
            <pc:sldMasterMk cId="4285315335" sldId="2147483648"/>
            <pc:sldLayoutMk cId="1433713188" sldId="2147483657"/>
          </pc:sldLayoutMkLst>
        </pc:sldLayoutChg>
        <pc:sldLayoutChg chg="mod">
          <pc:chgData name="Euan Morrison" userId="S::gw22morrisoneuan@glowmail.org.uk::1c1239fc-f294-48eb-89e6-d05184854051" providerId="AD" clId="Web-{08CEED8B-A33F-EC36-3445-0A610CD0D297}" dt="2023-05-22T14:54:06.629" v="1"/>
          <pc:sldLayoutMkLst>
            <pc:docMk/>
            <pc:sldMasterMk cId="4285315335" sldId="2147483648"/>
            <pc:sldLayoutMk cId="3476565490" sldId="2147483658"/>
          </pc:sldLayoutMkLst>
        </pc:sldLayoutChg>
        <pc:sldLayoutChg chg="mod">
          <pc:chgData name="Euan Morrison" userId="S::gw22morrisoneuan@glowmail.org.uk::1c1239fc-f294-48eb-89e6-d05184854051" providerId="AD" clId="Web-{08CEED8B-A33F-EC36-3445-0A610CD0D297}" dt="2023-05-22T14:54:06.629" v="1"/>
          <pc:sldLayoutMkLst>
            <pc:docMk/>
            <pc:sldMasterMk cId="4285315335" sldId="2147483648"/>
            <pc:sldLayoutMk cId="581406677" sldId="2147483659"/>
          </pc:sldLayoutMkLst>
        </pc:sldLayoutChg>
        <pc:sldLayoutChg chg="mod">
          <pc:chgData name="Euan Morrison" userId="S::gw22morrisoneuan@glowmail.org.uk::1c1239fc-f294-48eb-89e6-d05184854051" providerId="AD" clId="Web-{08CEED8B-A33F-EC36-3445-0A610CD0D297}" dt="2023-05-22T14:54:06.629" v="1"/>
          <pc:sldLayoutMkLst>
            <pc:docMk/>
            <pc:sldMasterMk cId="4285315335" sldId="2147483648"/>
            <pc:sldLayoutMk cId="1710054434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5" y="0"/>
            <a:ext cx="5460644" cy="1365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5026325" y="4997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7" name="Rectangle: Rounded Corners 63">
            <a:extLst>
              <a:ext uri="{FF2B5EF4-FFF2-40B4-BE49-F238E27FC236}">
                <a16:creationId xmlns:a16="http://schemas.microsoft.com/office/drawing/2014/main" id="{1362879A-084D-8D50-ED43-E05881B9DE5D}"/>
              </a:ext>
            </a:extLst>
          </p:cNvPr>
          <p:cNvSpPr/>
          <p:nvPr userDrawn="1"/>
        </p:nvSpPr>
        <p:spPr>
          <a:xfrm>
            <a:off x="4101218" y="4675296"/>
            <a:ext cx="3682294" cy="2002170"/>
          </a:xfrm>
          <a:prstGeom prst="roundRect">
            <a:avLst>
              <a:gd name="adj" fmla="val 5512"/>
            </a:avLst>
          </a:prstGeom>
          <a:solidFill>
            <a:srgbClr val="0D4F80"/>
          </a:solidFill>
          <a:ln w="38100">
            <a:solidFill>
              <a:srgbClr val="EFD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75647C-4D5B-455F-1D8D-AA10FACEB0D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113328" y="4658619"/>
            <a:ext cx="3628569" cy="1987301"/>
          </a:xfrm>
          <a:prstGeom prst="roundRect">
            <a:avLst>
              <a:gd name="adj" fmla="val 498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Upload a photo or video here…		</a:t>
            </a:r>
          </a:p>
        </p:txBody>
      </p:sp>
      <p:sp>
        <p:nvSpPr>
          <p:cNvPr id="9" name="Text Placeholder 67">
            <a:extLst>
              <a:ext uri="{FF2B5EF4-FFF2-40B4-BE49-F238E27FC236}">
                <a16:creationId xmlns:a16="http://schemas.microsoft.com/office/drawing/2014/main" id="{5881BE11-BD74-D6F5-8DED-D98FA6ED61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212" y="2363818"/>
            <a:ext cx="2474677" cy="536016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 smtClean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Type School name here…:</a:t>
            </a:r>
          </a:p>
        </p:txBody>
      </p:sp>
      <p:sp>
        <p:nvSpPr>
          <p:cNvPr id="10" name="Text Placeholder 67">
            <a:extLst>
              <a:ext uri="{FF2B5EF4-FFF2-40B4-BE49-F238E27FC236}">
                <a16:creationId xmlns:a16="http://schemas.microsoft.com/office/drawing/2014/main" id="{87E44362-A8C9-503F-2078-624E9662DB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9604" y="1978537"/>
            <a:ext cx="3682294" cy="1968818"/>
          </a:xfrm>
          <a:prstGeom prst="roundRect">
            <a:avLst>
              <a:gd name="adj" fmla="val 4246"/>
            </a:avLst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Century Gothic" panose="020B0502020202020204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 dirty="0"/>
              <a:t>Tell us about what the code does</a:t>
            </a:r>
          </a:p>
        </p:txBody>
      </p:sp>
      <p:sp>
        <p:nvSpPr>
          <p:cNvPr id="11" name="Picture Placeholder 70">
            <a:extLst>
              <a:ext uri="{FF2B5EF4-FFF2-40B4-BE49-F238E27FC236}">
                <a16:creationId xmlns:a16="http://schemas.microsoft.com/office/drawing/2014/main" id="{32901657-7ABA-A5A4-70B1-F9108399F3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79889" y="2062257"/>
            <a:ext cx="1024900" cy="901848"/>
          </a:xfrm>
          <a:prstGeom prst="flowChartConnector">
            <a:avLst/>
          </a:prstGeom>
          <a:ln w="19050">
            <a:solidFill>
              <a:srgbClr val="EFD14C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GB" dirty="0"/>
              <a:t>School Logo</a:t>
            </a:r>
          </a:p>
        </p:txBody>
      </p:sp>
      <p:sp>
        <p:nvSpPr>
          <p:cNvPr id="12" name="Text Placeholder 67">
            <a:extLst>
              <a:ext uri="{FF2B5EF4-FFF2-40B4-BE49-F238E27FC236}">
                <a16:creationId xmlns:a16="http://schemas.microsoft.com/office/drawing/2014/main" id="{E08D4289-4620-9251-E5F1-263D4516B4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856" y="6109857"/>
            <a:ext cx="3189877" cy="567609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 dirty="0"/>
              <a:t>Paste Link to Code here…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08210" y="82415"/>
            <a:ext cx="30372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Challenge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Submission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4984710" y="2300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8933928" y="2300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3" name="Rectangle: Rounded Corners 63">
            <a:extLst>
              <a:ext uri="{FF2B5EF4-FFF2-40B4-BE49-F238E27FC236}">
                <a16:creationId xmlns:a16="http://schemas.microsoft.com/office/drawing/2014/main" id="{1362879A-084D-8D50-ED43-E05881B9DE5D}"/>
              </a:ext>
            </a:extLst>
          </p:cNvPr>
          <p:cNvSpPr/>
          <p:nvPr userDrawn="1"/>
        </p:nvSpPr>
        <p:spPr>
          <a:xfrm>
            <a:off x="8008821" y="1978536"/>
            <a:ext cx="3682294" cy="2002170"/>
          </a:xfrm>
          <a:prstGeom prst="roundRect">
            <a:avLst>
              <a:gd name="adj" fmla="val 5512"/>
            </a:avLst>
          </a:prstGeom>
          <a:solidFill>
            <a:srgbClr val="0D4F80"/>
          </a:solidFill>
          <a:ln w="38100">
            <a:solidFill>
              <a:srgbClr val="EFD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4F75647C-4D5B-455F-1D8D-AA10FACEB0D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020931" y="1961859"/>
            <a:ext cx="3628569" cy="1987301"/>
          </a:xfrm>
          <a:prstGeom prst="roundRect">
            <a:avLst>
              <a:gd name="adj" fmla="val 498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Upload a screenshot of your code…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8975543" y="4973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7" name="Rectangle: Rounded Corners 63">
            <a:extLst>
              <a:ext uri="{FF2B5EF4-FFF2-40B4-BE49-F238E27FC236}">
                <a16:creationId xmlns:a16="http://schemas.microsoft.com/office/drawing/2014/main" id="{1362879A-084D-8D50-ED43-E05881B9DE5D}"/>
              </a:ext>
            </a:extLst>
          </p:cNvPr>
          <p:cNvSpPr/>
          <p:nvPr userDrawn="1"/>
        </p:nvSpPr>
        <p:spPr>
          <a:xfrm>
            <a:off x="8050436" y="4651362"/>
            <a:ext cx="3682294" cy="2002170"/>
          </a:xfrm>
          <a:prstGeom prst="roundRect">
            <a:avLst>
              <a:gd name="adj" fmla="val 5512"/>
            </a:avLst>
          </a:prstGeom>
          <a:solidFill>
            <a:srgbClr val="0D4F80"/>
          </a:solidFill>
          <a:ln w="38100">
            <a:solidFill>
              <a:srgbClr val="EFD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4F75647C-4D5B-455F-1D8D-AA10FACEB0D8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062546" y="4634685"/>
            <a:ext cx="3628569" cy="1987301"/>
          </a:xfrm>
          <a:prstGeom prst="roundRect">
            <a:avLst>
              <a:gd name="adj" fmla="val 498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Upload a photo or video here…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959346" y="1411293"/>
            <a:ext cx="37825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it does…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85554" y="1351388"/>
            <a:ext cx="37825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Code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059603" y="4049715"/>
            <a:ext cx="76547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Photos/Videos of Finished Project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366623" y="1978536"/>
            <a:ext cx="172792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School Name:</a:t>
            </a:r>
          </a:p>
        </p:txBody>
      </p:sp>
      <p:sp>
        <p:nvSpPr>
          <p:cNvPr id="35" name="Text Placeholder 67">
            <a:extLst>
              <a:ext uri="{FF2B5EF4-FFF2-40B4-BE49-F238E27FC236}">
                <a16:creationId xmlns:a16="http://schemas.microsoft.com/office/drawing/2014/main" id="{5881BE11-BD74-D6F5-8DED-D98FA6ED61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5212" y="3331844"/>
            <a:ext cx="3174038" cy="347098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 smtClean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 dirty="0"/>
              <a:t>First names of group members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305212" y="2946562"/>
            <a:ext cx="19782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Names of Group: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261001" y="3808583"/>
            <a:ext cx="17279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 Title:</a:t>
            </a:r>
          </a:p>
        </p:txBody>
      </p:sp>
      <p:sp>
        <p:nvSpPr>
          <p:cNvPr id="30" name="Text Placeholder 67">
            <a:extLst>
              <a:ext uri="{FF2B5EF4-FFF2-40B4-BE49-F238E27FC236}">
                <a16:creationId xmlns:a16="http://schemas.microsoft.com/office/drawing/2014/main" id="{5881BE11-BD74-D6F5-8DED-D98FA6ED61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1001" y="4353719"/>
            <a:ext cx="3287579" cy="1361852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 smtClean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 dirty="0"/>
              <a:t>Call your project something that makes sense.</a:t>
            </a:r>
          </a:p>
        </p:txBody>
      </p:sp>
    </p:spTree>
    <p:extLst>
      <p:ext uri="{BB962C8B-B14F-4D97-AF65-F5344CB8AC3E}">
        <p14:creationId xmlns:p14="http://schemas.microsoft.com/office/powerpoint/2010/main" val="171005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eb.microsoftstream.com/embed/video/4dbd87aa-2e23-461b-9239-072c1a662ac6?autoplay=false&amp;showinfo=true&amp;app=powerpoint&amp;appPlatform=web&amp;hostCorrelationId=b97f60c7-63c0-469d-b05d-3b228ac67b12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s://makecode.microbit.org/_09UYMz13o4X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408200"/>
            <a:ext cx="447821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 </a:t>
            </a:r>
          </a:p>
          <a:p>
            <a:pPr algn="ctr"/>
            <a:r>
              <a:rPr lang="en-US" sz="66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Lessons</a:t>
            </a:r>
            <a:endParaRPr lang="en-US" sz="6600" b="1" cap="none" spc="0" dirty="0">
              <a:ln w="10160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1985" y="694760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Challenge Template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671790" y="5456201"/>
            <a:ext cx="1058822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Download and complete</a:t>
            </a:r>
            <a:r>
              <a:rPr lang="en-US" sz="36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 Slide 3 for your group</a:t>
            </a:r>
          </a:p>
        </p:txBody>
      </p:sp>
    </p:spTree>
    <p:extLst>
      <p:ext uri="{BB962C8B-B14F-4D97-AF65-F5344CB8AC3E}">
        <p14:creationId xmlns:p14="http://schemas.microsoft.com/office/powerpoint/2010/main" val="395930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41D5D7-435B-89B7-386E-483999F660E6}"/>
              </a:ext>
            </a:extLst>
          </p:cNvPr>
          <p:cNvSpPr txBox="1"/>
          <p:nvPr/>
        </p:nvSpPr>
        <p:spPr>
          <a:xfrm rot="10320000" flipV="1">
            <a:off x="273537" y="884245"/>
            <a:ext cx="399585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b="1" dirty="0">
                <a:solidFill>
                  <a:srgbClr val="ED7D31"/>
                </a:solidFill>
                <a:latin typeface="Century Gothic"/>
                <a:cs typeface="Calibri"/>
              </a:rPr>
              <a:t>EXAMPLE</a:t>
            </a:r>
            <a:endParaRPr lang="en-GB" sz="6600" b="1">
              <a:solidFill>
                <a:srgbClr val="ED7D31"/>
              </a:solidFill>
              <a:latin typeface="Century Gothic"/>
            </a:endParaRPr>
          </a:p>
        </p:txBody>
      </p:sp>
      <p:pic>
        <p:nvPicPr>
          <p:cNvPr id="5" name="Online Media 4" descr="A picture containing indoor&#10;&#10;Description automatically generated">
            <a:hlinkClick r:id="" action="ppaction://media"/>
            <a:extLst>
              <a:ext uri="{FF2B5EF4-FFF2-40B4-BE49-F238E27FC236}">
                <a16:creationId xmlns:a16="http://schemas.microsoft.com/office/drawing/2014/main" id="{C09CBD2C-2F73-B444-2AAE-A87B5C1C47A9}"/>
              </a:ext>
            </a:extLst>
          </p:cNvPr>
          <p:cNvPicPr>
            <a:picLocks noGrp="1" noRot="1" noChangeAspect="1"/>
          </p:cNvPicPr>
          <p:nvPr>
            <p:ph sz="quarter" idx="16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62426" y="4659313"/>
            <a:ext cx="3530599" cy="198596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Moray Primary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The micro:bit is hidden in my biscuit tin. When someone tries to steal a biscuit it detects the light and sets off an alarm. It also shows an angry face on the micro:bit.</a:t>
            </a:r>
          </a:p>
          <a:p>
            <a:r>
              <a:rPr lang="en-GB" dirty="0"/>
              <a:t>The alarm will stop when the lid is put back on the biscuit tin. 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>
                <a:hlinkClick r:id="rId4"/>
              </a:rPr>
              <a:t>https://makecode.microbit.org/_09UYMz13o4Xw</a:t>
            </a:r>
            <a:r>
              <a:rPr lang="en-GB" dirty="0"/>
              <a:t> 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3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86" y="2062256"/>
            <a:ext cx="2481940" cy="1887443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quarter" idx="33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20" y="4633913"/>
            <a:ext cx="3533422" cy="198755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dirty="0"/>
              <a:t>Mr Morrison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sz="2400" dirty="0"/>
              <a:t>My Biscuit Tin Alarm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t="-7242" r="70729" b="7242"/>
          <a:stretch/>
        </p:blipFill>
        <p:spPr/>
      </p:pic>
    </p:spTree>
    <p:extLst>
      <p:ext uri="{BB962C8B-B14F-4D97-AF65-F5344CB8AC3E}">
        <p14:creationId xmlns:p14="http://schemas.microsoft.com/office/powerpoint/2010/main" val="288880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44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665F36FB565458E4BF014D15906C0" ma:contentTypeVersion="2" ma:contentTypeDescription="Create a new document." ma:contentTypeScope="" ma:versionID="f6833c6c734d46caada3abf0b95e6ca3">
  <xsd:schema xmlns:xsd="http://www.w3.org/2001/XMLSchema" xmlns:xs="http://www.w3.org/2001/XMLSchema" xmlns:p="http://schemas.microsoft.com/office/2006/metadata/properties" xmlns:ns2="26040a27-bda7-437c-9f79-9881132db20d" targetNamespace="http://schemas.microsoft.com/office/2006/metadata/properties" ma:root="true" ma:fieldsID="57fca8654334af309737759910dd1215" ns2:_="">
    <xsd:import namespace="26040a27-bda7-437c-9f79-9881132db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40a27-bda7-437c-9f79-9881132db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01D328-23E4-481F-862D-99571485A8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40a27-bda7-437c-9f79-9881132db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6FE07-93D0-4409-A625-2630AABF19B7}">
  <ds:schemaRefs>
    <ds:schemaRef ds:uri="http://purl.org/dc/elements/1.1/"/>
    <ds:schemaRef ds:uri="http://schemas.microsoft.com/office/2006/metadata/properties"/>
    <ds:schemaRef ds:uri="72b05a89-08a9-4309-b0d7-7f75b14e024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9b59318-af10-4d48-87d2-cb409db0fa7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29312</TotalTime>
  <Words>77</Words>
  <Application>Microsoft Office PowerPoint</Application>
  <PresentationFormat>Widescreen</PresentationFormat>
  <Paragraphs>11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Segoe UI Semilight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322</cp:revision>
  <cp:lastPrinted>2021-12-03T08:42:07Z</cp:lastPrinted>
  <dcterms:created xsi:type="dcterms:W3CDTF">2021-08-29T20:45:46Z</dcterms:created>
  <dcterms:modified xsi:type="dcterms:W3CDTF">2023-09-27T17:13:26Z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0x010100D03665F36FB565458E4BF014D15906C0</vt:lpwstr>
  </property>
</Properties>
</file>